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92" r:id="rId2"/>
    <p:sldId id="793" r:id="rId3"/>
    <p:sldId id="864" r:id="rId4"/>
    <p:sldId id="878" r:id="rId5"/>
    <p:sldId id="886" r:id="rId6"/>
    <p:sldId id="880" r:id="rId7"/>
    <p:sldId id="884" r:id="rId8"/>
    <p:sldId id="881" r:id="rId9"/>
    <p:sldId id="882" r:id="rId10"/>
    <p:sldId id="883" r:id="rId11"/>
    <p:sldId id="88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1818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7531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0001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27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9E9EC1E-A640-4984-AAA7-DD4665A0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139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19798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75AD9B1-B7C7-4CE5-9F3C-4937593426EF}"/>
              </a:ext>
            </a:extLst>
          </p:cNvPr>
          <p:cNvSpPr/>
          <p:nvPr/>
        </p:nvSpPr>
        <p:spPr>
          <a:xfrm>
            <a:off x="690321" y="2298246"/>
            <a:ext cx="399607" cy="102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C5561EF-3A41-46DF-9E4A-C08CB3B98F31}"/>
              </a:ext>
            </a:extLst>
          </p:cNvPr>
          <p:cNvSpPr/>
          <p:nvPr/>
        </p:nvSpPr>
        <p:spPr>
          <a:xfrm>
            <a:off x="579119" y="23253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4411870" y="49633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9E9EC1E-A640-4984-AAA7-DD4665A0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6" y="1198212"/>
            <a:ext cx="6629676" cy="414139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3051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3" y="3440754"/>
            <a:ext cx="6667165" cy="1644430"/>
            <a:chOff x="192744" y="2026501"/>
            <a:chExt cx="6667165" cy="164443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4" y="2188519"/>
              <a:ext cx="6667165" cy="12967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02650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82824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TextBox 53"/>
          <p:cNvSpPr txBox="1"/>
          <p:nvPr/>
        </p:nvSpPr>
        <p:spPr>
          <a:xfrm>
            <a:off x="395536" y="3696930"/>
            <a:ext cx="6487144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첫째부터 넷째까지의 모양을 보면 첫째 줄의 사각형 하나는 같고 아래 줄에 사각형이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늘어나고 있으므로 오른쪽으로 갈수록 도형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사각형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늘어난다고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5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2264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F34C6E-3CAB-4425-9A54-05355550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0307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223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118494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3584F6-DEC5-4D37-BED3-2B06DE86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86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2053"/>
              </p:ext>
            </p:extLst>
          </p:nvPr>
        </p:nvGraphicFramePr>
        <p:xfrm>
          <a:off x="7012749" y="690525"/>
          <a:ext cx="2086863" cy="33371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+mj-lt"/>
                        <a:buNone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4411870" y="49633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3584F6-DEC5-4D37-BED3-2B06DE86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865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248980"/>
            <a:ext cx="6667165" cy="1786961"/>
            <a:chOff x="192745" y="1834727"/>
            <a:chExt cx="6667165" cy="178696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978743"/>
              <a:ext cx="6667165" cy="1452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3472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53"/>
          <p:cNvSpPr txBox="1"/>
          <p:nvPr/>
        </p:nvSpPr>
        <p:spPr>
          <a:xfrm>
            <a:off x="445931" y="3591597"/>
            <a:ext cx="639432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배열표에서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가로줄은 오른쪽으로 가면서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늘어나기 때문에 둘째 줄은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200, 220, 240, 260, 280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규칙 때문에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340, 360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380, 400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440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6166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2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556CA4-FEE7-49F4-8085-308DB111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8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0892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75AD9B1-B7C7-4CE5-9F3C-4937593426EF}"/>
              </a:ext>
            </a:extLst>
          </p:cNvPr>
          <p:cNvSpPr/>
          <p:nvPr/>
        </p:nvSpPr>
        <p:spPr>
          <a:xfrm>
            <a:off x="2522962" y="343855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C5561EF-3A41-46DF-9E4A-C08CB3B98F31}"/>
              </a:ext>
            </a:extLst>
          </p:cNvPr>
          <p:cNvSpPr/>
          <p:nvPr/>
        </p:nvSpPr>
        <p:spPr>
          <a:xfrm>
            <a:off x="2411760" y="3465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4411870" y="49633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3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556CA4-FEE7-49F4-8085-308DB111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88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466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64" y="5035941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763133"/>
            <a:ext cx="6667165" cy="1272808"/>
            <a:chOff x="192745" y="2348880"/>
            <a:chExt cx="6667165" cy="1272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53"/>
          <p:cNvSpPr txBox="1"/>
          <p:nvPr/>
        </p:nvSpPr>
        <p:spPr>
          <a:xfrm>
            <a:off x="427619" y="4142547"/>
            <a:ext cx="611376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배열표에서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세로줄은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300, 400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되므로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커지고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7E3C3C-D052-459A-8766-500C383A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1662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5701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118494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15ED3E6-9AEE-4028-B7C6-E2BD977E6973}"/>
              </a:ext>
            </a:extLst>
          </p:cNvPr>
          <p:cNvSpPr/>
          <p:nvPr/>
        </p:nvSpPr>
        <p:spPr>
          <a:xfrm>
            <a:off x="5705067" y="2681814"/>
            <a:ext cx="1184942" cy="2511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FCEEE31-700A-497E-8A51-62566BB6BE43}"/>
              </a:ext>
            </a:extLst>
          </p:cNvPr>
          <p:cNvSpPr/>
          <p:nvPr/>
        </p:nvSpPr>
        <p:spPr>
          <a:xfrm>
            <a:off x="5551920" y="27089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25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738FFB-5AA8-4F57-AC0F-93F1B0C8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8901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5323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34121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13176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0608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914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26981</TotalTime>
  <Words>508</Words>
  <Application>Microsoft Office PowerPoint</Application>
  <PresentationFormat>화면 슬라이드 쇼(4:3)</PresentationFormat>
  <Paragraphs>193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4739</cp:revision>
  <dcterms:created xsi:type="dcterms:W3CDTF">2008-07-15T12:19:11Z</dcterms:created>
  <dcterms:modified xsi:type="dcterms:W3CDTF">2022-01-24T07:56:03Z</dcterms:modified>
</cp:coreProperties>
</file>