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5" r:id="rId2"/>
    <p:sldId id="315" r:id="rId3"/>
    <p:sldId id="303" r:id="rId4"/>
    <p:sldId id="304" r:id="rId5"/>
    <p:sldId id="316" r:id="rId6"/>
    <p:sldId id="309" r:id="rId7"/>
    <p:sldId id="307" r:id="rId8"/>
    <p:sldId id="317" r:id="rId9"/>
    <p:sldId id="318" r:id="rId10"/>
    <p:sldId id="296" r:id="rId11"/>
  </p:sldIdLst>
  <p:sldSz cx="9906000" cy="6858000" type="A4"/>
  <p:notesSz cx="9926638" cy="6797675"/>
  <p:embeddedFontLst>
    <p:embeddedFont>
      <p:font typeface="나눔고딕 ExtraBold" panose="020D0904000000000000" pitchFamily="50" charset="-127"/>
      <p:bold r:id="rId14"/>
    </p:embeddedFont>
    <p:embeddedFont>
      <p:font typeface="나눔고딕" panose="020D0604000000000000" pitchFamily="50" charset="-127"/>
      <p:regular r:id="rId15"/>
      <p:bold r:id="rId16"/>
    </p:embeddedFont>
    <p:embeddedFont>
      <p:font typeface="Cambria Math" panose="02040503050406030204" pitchFamily="18" charset="0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3" orient="horz" pos="618" userDrawn="1">
          <p15:clr>
            <a:srgbClr val="A4A3A4"/>
          </p15:clr>
        </p15:guide>
        <p15:guide id="4" pos="580" userDrawn="1">
          <p15:clr>
            <a:srgbClr val="A4A3A4"/>
          </p15:clr>
        </p15:guide>
        <p15:guide id="5" pos="5887" userDrawn="1">
          <p15:clr>
            <a:srgbClr val="A4A3A4"/>
          </p15:clr>
        </p15:guide>
        <p15:guide id="6" orient="horz" pos="3884" userDrawn="1">
          <p15:clr>
            <a:srgbClr val="A4A3A4"/>
          </p15:clr>
        </p15:guide>
        <p15:guide id="7" orient="horz" pos="37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9A6C"/>
    <a:srgbClr val="4F81BD"/>
    <a:srgbClr val="D2E287"/>
    <a:srgbClr val="FED396"/>
    <a:srgbClr val="AED1E9"/>
    <a:srgbClr val="1FBADF"/>
    <a:srgbClr val="7B2D2D"/>
    <a:srgbClr val="3567D7"/>
    <a:srgbClr val="CFF1F9"/>
    <a:srgbClr val="74D5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73" autoAdjust="0"/>
    <p:restoredTop sz="94660"/>
  </p:normalViewPr>
  <p:slideViewPr>
    <p:cSldViewPr>
      <p:cViewPr varScale="1">
        <p:scale>
          <a:sx n="110" d="100"/>
          <a:sy n="110" d="100"/>
        </p:scale>
        <p:origin x="564" y="126"/>
      </p:cViewPr>
      <p:guideLst>
        <p:guide orient="horz" pos="255"/>
        <p:guide pos="353"/>
        <p:guide orient="horz" pos="618"/>
        <p:guide pos="580"/>
        <p:guide pos="5887"/>
        <p:guide orient="horz" pos="3884"/>
        <p:guide orient="horz" pos="374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6FBB-DC3C-41EB-8F77-2ED4A382A8C0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7CFCA-4CCA-46C4-A747-BC934896B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369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08350" y="850900"/>
            <a:ext cx="3309938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201" y="3271103"/>
            <a:ext cx="7942238" cy="26764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0"/>
            <a:ext cx="650566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34095" y="-111150"/>
            <a:ext cx="76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10</a:t>
            </a:r>
            <a:endParaRPr lang="ko-KR" altLang="en-US" sz="5400" spc="-10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381100" y="12893"/>
            <a:ext cx="2763035" cy="630025"/>
            <a:chOff x="1381100" y="12893"/>
            <a:chExt cx="2763035" cy="63002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381100" y="71438"/>
              <a:ext cx="2158405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풀어 보고 확인하고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3001127" y="12893"/>
              <a:ext cx="1143008" cy="630025"/>
              <a:chOff x="4135432" y="12893"/>
              <a:chExt cx="1143008" cy="630025"/>
            </a:xfrm>
          </p:grpSpPr>
          <p:pic>
            <p:nvPicPr>
              <p:cNvPr id="16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421184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7" name="직사각형 16"/>
              <p:cNvSpPr/>
              <p:nvPr/>
            </p:nvSpPr>
            <p:spPr>
              <a:xfrm>
                <a:off x="4135432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12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image" Target="../media/image7.png"/><Relationship Id="rId5" Type="http://schemas.openxmlformats.org/officeDocument/2006/relationships/slide" Target="slide4.xml"/><Relationship Id="rId10" Type="http://schemas.openxmlformats.org/officeDocument/2006/relationships/image" Target="../media/image6.png"/><Relationship Id="rId4" Type="http://schemas.openxmlformats.org/officeDocument/2006/relationships/slide" Target="slide2.xml"/><Relationship Id="rId9" Type="http://schemas.openxmlformats.org/officeDocument/2006/relationships/slide" Target="slide8.xml"/><Relationship Id="rId1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10" Type="http://schemas.openxmlformats.org/officeDocument/2006/relationships/image" Target="../media/image4.png"/><Relationship Id="rId4" Type="http://schemas.openxmlformats.org/officeDocument/2006/relationships/slide" Target="slide2.xml"/><Relationship Id="rId9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.xml"/><Relationship Id="rId7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image" Target="../media/image12.png"/><Relationship Id="rId5" Type="http://schemas.openxmlformats.org/officeDocument/2006/relationships/slide" Target="slide4.xml"/><Relationship Id="rId10" Type="http://schemas.openxmlformats.org/officeDocument/2006/relationships/image" Target="../media/image11.png"/><Relationship Id="rId4" Type="http://schemas.openxmlformats.org/officeDocument/2006/relationships/slide" Target="slide3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12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4.png"/><Relationship Id="rId5" Type="http://schemas.openxmlformats.org/officeDocument/2006/relationships/slide" Target="slide3.xml"/><Relationship Id="rId10" Type="http://schemas.openxmlformats.org/officeDocument/2006/relationships/image" Target="../media/image14.png"/><Relationship Id="rId4" Type="http://schemas.openxmlformats.org/officeDocument/2006/relationships/slide" Target="slide2.xml"/><Relationship Id="rId9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10" Type="http://schemas.openxmlformats.org/officeDocument/2006/relationships/image" Target="../media/image16.png"/><Relationship Id="rId4" Type="http://schemas.openxmlformats.org/officeDocument/2006/relationships/slide" Target="slide3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10" Type="http://schemas.openxmlformats.org/officeDocument/2006/relationships/image" Target="../media/image18.png"/><Relationship Id="rId4" Type="http://schemas.openxmlformats.org/officeDocument/2006/relationships/slide" Target="slide3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125522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풀어 보고 확인하고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186" name="Group 851"/>
          <p:cNvGrpSpPr>
            <a:grpSpLocks noChangeAspect="1"/>
          </p:cNvGrpSpPr>
          <p:nvPr/>
        </p:nvGrpSpPr>
        <p:grpSpPr bwMode="auto">
          <a:xfrm>
            <a:off x="1289139" y="2390775"/>
            <a:ext cx="2071688" cy="2076450"/>
            <a:chOff x="810" y="1572"/>
            <a:chExt cx="1305" cy="1308"/>
          </a:xfrm>
        </p:grpSpPr>
        <p:sp>
          <p:nvSpPr>
            <p:cNvPr id="187" name="AutoShape 850"/>
            <p:cNvSpPr>
              <a:spLocks noChangeAspect="1" noChangeArrowheads="1" noTextEdit="1"/>
            </p:cNvSpPr>
            <p:nvPr/>
          </p:nvSpPr>
          <p:spPr bwMode="auto">
            <a:xfrm>
              <a:off x="810" y="1572"/>
              <a:ext cx="1305" cy="1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8" name="Freeform 853"/>
            <p:cNvSpPr>
              <a:spLocks/>
            </p:cNvSpPr>
            <p:nvPr/>
          </p:nvSpPr>
          <p:spPr bwMode="auto">
            <a:xfrm>
              <a:off x="990" y="1576"/>
              <a:ext cx="1121" cy="1124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510" y="2"/>
                </a:cxn>
                <a:cxn ang="0">
                  <a:pos x="549" y="5"/>
                </a:cxn>
                <a:cxn ang="0">
                  <a:pos x="587" y="11"/>
                </a:cxn>
                <a:cxn ang="0">
                  <a:pos x="625" y="19"/>
                </a:cxn>
                <a:cxn ang="0">
                  <a:pos x="661" y="29"/>
                </a:cxn>
                <a:cxn ang="0">
                  <a:pos x="697" y="41"/>
                </a:cxn>
                <a:cxn ang="0">
                  <a:pos x="732" y="55"/>
                </a:cxn>
                <a:cxn ang="0">
                  <a:pos x="766" y="72"/>
                </a:cxn>
                <a:cxn ang="0">
                  <a:pos x="799" y="90"/>
                </a:cxn>
                <a:cxn ang="0">
                  <a:pos x="830" y="109"/>
                </a:cxn>
                <a:cxn ang="0">
                  <a:pos x="860" y="131"/>
                </a:cxn>
                <a:cxn ang="0">
                  <a:pos x="889" y="154"/>
                </a:cxn>
                <a:cxn ang="0">
                  <a:pos x="917" y="178"/>
                </a:cxn>
                <a:cxn ang="0">
                  <a:pos x="943" y="205"/>
                </a:cxn>
                <a:cxn ang="0">
                  <a:pos x="968" y="232"/>
                </a:cxn>
                <a:cxn ang="0">
                  <a:pos x="991" y="261"/>
                </a:cxn>
                <a:cxn ang="0">
                  <a:pos x="1012" y="292"/>
                </a:cxn>
                <a:cxn ang="0">
                  <a:pos x="1032" y="324"/>
                </a:cxn>
                <a:cxn ang="0">
                  <a:pos x="1050" y="356"/>
                </a:cxn>
                <a:cxn ang="0">
                  <a:pos x="1066" y="390"/>
                </a:cxn>
                <a:cxn ang="0">
                  <a:pos x="1080" y="425"/>
                </a:cxn>
                <a:cxn ang="0">
                  <a:pos x="1092" y="461"/>
                </a:cxn>
                <a:cxn ang="0">
                  <a:pos x="1102" y="498"/>
                </a:cxn>
                <a:cxn ang="0">
                  <a:pos x="1110" y="535"/>
                </a:cxn>
                <a:cxn ang="0">
                  <a:pos x="1116" y="574"/>
                </a:cxn>
                <a:cxn ang="0">
                  <a:pos x="1120" y="613"/>
                </a:cxn>
                <a:cxn ang="0">
                  <a:pos x="1121" y="652"/>
                </a:cxn>
                <a:cxn ang="0">
                  <a:pos x="1120" y="692"/>
                </a:cxn>
                <a:cxn ang="0">
                  <a:pos x="1116" y="731"/>
                </a:cxn>
                <a:cxn ang="0">
                  <a:pos x="1110" y="769"/>
                </a:cxn>
                <a:cxn ang="0">
                  <a:pos x="1103" y="806"/>
                </a:cxn>
                <a:cxn ang="0">
                  <a:pos x="1093" y="843"/>
                </a:cxn>
                <a:cxn ang="0">
                  <a:pos x="1081" y="878"/>
                </a:cxn>
                <a:cxn ang="0">
                  <a:pos x="1067" y="913"/>
                </a:cxn>
                <a:cxn ang="0">
                  <a:pos x="1051" y="947"/>
                </a:cxn>
                <a:cxn ang="0">
                  <a:pos x="1033" y="979"/>
                </a:cxn>
                <a:cxn ang="0">
                  <a:pos x="1014" y="1011"/>
                </a:cxn>
                <a:cxn ang="0">
                  <a:pos x="993" y="1041"/>
                </a:cxn>
                <a:cxn ang="0">
                  <a:pos x="970" y="1070"/>
                </a:cxn>
                <a:cxn ang="0">
                  <a:pos x="945" y="1098"/>
                </a:cxn>
                <a:cxn ang="0">
                  <a:pos x="919" y="1124"/>
                </a:cxn>
                <a:cxn ang="0">
                  <a:pos x="0" y="202"/>
                </a:cxn>
                <a:cxn ang="0">
                  <a:pos x="26" y="176"/>
                </a:cxn>
                <a:cxn ang="0">
                  <a:pos x="54" y="152"/>
                </a:cxn>
                <a:cxn ang="0">
                  <a:pos x="83" y="129"/>
                </a:cxn>
                <a:cxn ang="0">
                  <a:pos x="113" y="108"/>
                </a:cxn>
                <a:cxn ang="0">
                  <a:pos x="144" y="88"/>
                </a:cxn>
                <a:cxn ang="0">
                  <a:pos x="177" y="71"/>
                </a:cxn>
                <a:cxn ang="0">
                  <a:pos x="210" y="55"/>
                </a:cxn>
                <a:cxn ang="0">
                  <a:pos x="245" y="41"/>
                </a:cxn>
                <a:cxn ang="0">
                  <a:pos x="280" y="29"/>
                </a:cxn>
                <a:cxn ang="0">
                  <a:pos x="317" y="19"/>
                </a:cxn>
                <a:cxn ang="0">
                  <a:pos x="354" y="11"/>
                </a:cxn>
                <a:cxn ang="0">
                  <a:pos x="392" y="5"/>
                </a:cxn>
                <a:cxn ang="0">
                  <a:pos x="431" y="2"/>
                </a:cxn>
                <a:cxn ang="0">
                  <a:pos x="470" y="0"/>
                </a:cxn>
              </a:cxnLst>
              <a:rect l="0" t="0" r="r" b="b"/>
              <a:pathLst>
                <a:path w="1121" h="1124">
                  <a:moveTo>
                    <a:pt x="470" y="0"/>
                  </a:moveTo>
                  <a:lnTo>
                    <a:pt x="510" y="2"/>
                  </a:lnTo>
                  <a:lnTo>
                    <a:pt x="549" y="5"/>
                  </a:lnTo>
                  <a:lnTo>
                    <a:pt x="587" y="11"/>
                  </a:lnTo>
                  <a:lnTo>
                    <a:pt x="625" y="19"/>
                  </a:lnTo>
                  <a:lnTo>
                    <a:pt x="661" y="29"/>
                  </a:lnTo>
                  <a:lnTo>
                    <a:pt x="697" y="41"/>
                  </a:lnTo>
                  <a:lnTo>
                    <a:pt x="732" y="55"/>
                  </a:lnTo>
                  <a:lnTo>
                    <a:pt x="766" y="72"/>
                  </a:lnTo>
                  <a:lnTo>
                    <a:pt x="799" y="90"/>
                  </a:lnTo>
                  <a:lnTo>
                    <a:pt x="830" y="109"/>
                  </a:lnTo>
                  <a:lnTo>
                    <a:pt x="860" y="131"/>
                  </a:lnTo>
                  <a:lnTo>
                    <a:pt x="889" y="154"/>
                  </a:lnTo>
                  <a:lnTo>
                    <a:pt x="917" y="178"/>
                  </a:lnTo>
                  <a:lnTo>
                    <a:pt x="943" y="205"/>
                  </a:lnTo>
                  <a:lnTo>
                    <a:pt x="968" y="232"/>
                  </a:lnTo>
                  <a:lnTo>
                    <a:pt x="991" y="261"/>
                  </a:lnTo>
                  <a:lnTo>
                    <a:pt x="1012" y="292"/>
                  </a:lnTo>
                  <a:lnTo>
                    <a:pt x="1032" y="324"/>
                  </a:lnTo>
                  <a:lnTo>
                    <a:pt x="1050" y="356"/>
                  </a:lnTo>
                  <a:lnTo>
                    <a:pt x="1066" y="390"/>
                  </a:lnTo>
                  <a:lnTo>
                    <a:pt x="1080" y="425"/>
                  </a:lnTo>
                  <a:lnTo>
                    <a:pt x="1092" y="461"/>
                  </a:lnTo>
                  <a:lnTo>
                    <a:pt x="1102" y="498"/>
                  </a:lnTo>
                  <a:lnTo>
                    <a:pt x="1110" y="535"/>
                  </a:lnTo>
                  <a:lnTo>
                    <a:pt x="1116" y="574"/>
                  </a:lnTo>
                  <a:lnTo>
                    <a:pt x="1120" y="613"/>
                  </a:lnTo>
                  <a:lnTo>
                    <a:pt x="1121" y="652"/>
                  </a:lnTo>
                  <a:lnTo>
                    <a:pt x="1120" y="692"/>
                  </a:lnTo>
                  <a:lnTo>
                    <a:pt x="1116" y="731"/>
                  </a:lnTo>
                  <a:lnTo>
                    <a:pt x="1110" y="769"/>
                  </a:lnTo>
                  <a:lnTo>
                    <a:pt x="1103" y="806"/>
                  </a:lnTo>
                  <a:lnTo>
                    <a:pt x="1093" y="843"/>
                  </a:lnTo>
                  <a:lnTo>
                    <a:pt x="1081" y="878"/>
                  </a:lnTo>
                  <a:lnTo>
                    <a:pt x="1067" y="913"/>
                  </a:lnTo>
                  <a:lnTo>
                    <a:pt x="1051" y="947"/>
                  </a:lnTo>
                  <a:lnTo>
                    <a:pt x="1033" y="979"/>
                  </a:lnTo>
                  <a:lnTo>
                    <a:pt x="1014" y="1011"/>
                  </a:lnTo>
                  <a:lnTo>
                    <a:pt x="993" y="1041"/>
                  </a:lnTo>
                  <a:lnTo>
                    <a:pt x="970" y="1070"/>
                  </a:lnTo>
                  <a:lnTo>
                    <a:pt x="945" y="1098"/>
                  </a:lnTo>
                  <a:lnTo>
                    <a:pt x="919" y="1124"/>
                  </a:lnTo>
                  <a:lnTo>
                    <a:pt x="0" y="202"/>
                  </a:lnTo>
                  <a:lnTo>
                    <a:pt x="26" y="176"/>
                  </a:lnTo>
                  <a:lnTo>
                    <a:pt x="54" y="152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4" y="88"/>
                  </a:lnTo>
                  <a:lnTo>
                    <a:pt x="177" y="71"/>
                  </a:lnTo>
                  <a:lnTo>
                    <a:pt x="210" y="55"/>
                  </a:lnTo>
                  <a:lnTo>
                    <a:pt x="245" y="41"/>
                  </a:lnTo>
                  <a:lnTo>
                    <a:pt x="280" y="29"/>
                  </a:lnTo>
                  <a:lnTo>
                    <a:pt x="317" y="19"/>
                  </a:lnTo>
                  <a:lnTo>
                    <a:pt x="354" y="11"/>
                  </a:lnTo>
                  <a:lnTo>
                    <a:pt x="392" y="5"/>
                  </a:lnTo>
                  <a:lnTo>
                    <a:pt x="431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9" name="Freeform 854"/>
            <p:cNvSpPr>
              <a:spLocks/>
            </p:cNvSpPr>
            <p:nvPr/>
          </p:nvSpPr>
          <p:spPr bwMode="auto">
            <a:xfrm>
              <a:off x="810" y="1778"/>
              <a:ext cx="1099" cy="1102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099" y="922"/>
                </a:cxn>
                <a:cxn ang="0">
                  <a:pos x="1072" y="947"/>
                </a:cxn>
                <a:cxn ang="0">
                  <a:pos x="1043" y="970"/>
                </a:cxn>
                <a:cxn ang="0">
                  <a:pos x="1012" y="992"/>
                </a:cxn>
                <a:cxn ang="0">
                  <a:pos x="981" y="1012"/>
                </a:cxn>
                <a:cxn ang="0">
                  <a:pos x="948" y="1030"/>
                </a:cxn>
                <a:cxn ang="0">
                  <a:pos x="914" y="1046"/>
                </a:cxn>
                <a:cxn ang="0">
                  <a:pos x="879" y="1061"/>
                </a:cxn>
                <a:cxn ang="0">
                  <a:pos x="843" y="1073"/>
                </a:cxn>
                <a:cxn ang="0">
                  <a:pos x="806" y="1083"/>
                </a:cxn>
                <a:cxn ang="0">
                  <a:pos x="768" y="1091"/>
                </a:cxn>
                <a:cxn ang="0">
                  <a:pos x="729" y="1097"/>
                </a:cxn>
                <a:cxn ang="0">
                  <a:pos x="690" y="1101"/>
                </a:cxn>
                <a:cxn ang="0">
                  <a:pos x="650" y="1102"/>
                </a:cxn>
                <a:cxn ang="0">
                  <a:pos x="611" y="1101"/>
                </a:cxn>
                <a:cxn ang="0">
                  <a:pos x="572" y="1097"/>
                </a:cxn>
                <a:cxn ang="0">
                  <a:pos x="533" y="1092"/>
                </a:cxn>
                <a:cxn ang="0">
                  <a:pos x="496" y="1083"/>
                </a:cxn>
                <a:cxn ang="0">
                  <a:pos x="459" y="1074"/>
                </a:cxn>
                <a:cxn ang="0">
                  <a:pos x="423" y="1061"/>
                </a:cxn>
                <a:cxn ang="0">
                  <a:pos x="388" y="1047"/>
                </a:cxn>
                <a:cxn ang="0">
                  <a:pos x="355" y="1031"/>
                </a:cxn>
                <a:cxn ang="0">
                  <a:pos x="322" y="1013"/>
                </a:cxn>
                <a:cxn ang="0">
                  <a:pos x="291" y="993"/>
                </a:cxn>
                <a:cxn ang="0">
                  <a:pos x="260" y="972"/>
                </a:cxn>
                <a:cxn ang="0">
                  <a:pos x="231" y="949"/>
                </a:cxn>
                <a:cxn ang="0">
                  <a:pos x="204" y="924"/>
                </a:cxn>
                <a:cxn ang="0">
                  <a:pos x="178" y="898"/>
                </a:cxn>
                <a:cxn ang="0">
                  <a:pos x="153" y="870"/>
                </a:cxn>
                <a:cxn ang="0">
                  <a:pos x="130" y="841"/>
                </a:cxn>
                <a:cxn ang="0">
                  <a:pos x="108" y="811"/>
                </a:cxn>
                <a:cxn ang="0">
                  <a:pos x="89" y="779"/>
                </a:cxn>
                <a:cxn ang="0">
                  <a:pos x="71" y="746"/>
                </a:cxn>
                <a:cxn ang="0">
                  <a:pos x="55" y="713"/>
                </a:cxn>
                <a:cxn ang="0">
                  <a:pos x="41" y="678"/>
                </a:cxn>
                <a:cxn ang="0">
                  <a:pos x="28" y="642"/>
                </a:cxn>
                <a:cxn ang="0">
                  <a:pos x="19" y="605"/>
                </a:cxn>
                <a:cxn ang="0">
                  <a:pos x="10" y="568"/>
                </a:cxn>
                <a:cxn ang="0">
                  <a:pos x="5" y="529"/>
                </a:cxn>
                <a:cxn ang="0">
                  <a:pos x="1" y="490"/>
                </a:cxn>
                <a:cxn ang="0">
                  <a:pos x="0" y="450"/>
                </a:cxn>
                <a:cxn ang="0">
                  <a:pos x="1" y="410"/>
                </a:cxn>
                <a:cxn ang="0">
                  <a:pos x="5" y="371"/>
                </a:cxn>
                <a:cxn ang="0">
                  <a:pos x="11" y="332"/>
                </a:cxn>
                <a:cxn ang="0">
                  <a:pos x="19" y="294"/>
                </a:cxn>
                <a:cxn ang="0">
                  <a:pos x="29" y="258"/>
                </a:cxn>
                <a:cxn ang="0">
                  <a:pos x="41" y="221"/>
                </a:cxn>
                <a:cxn ang="0">
                  <a:pos x="56" y="186"/>
                </a:cxn>
                <a:cxn ang="0">
                  <a:pos x="72" y="152"/>
                </a:cxn>
                <a:cxn ang="0">
                  <a:pos x="90" y="119"/>
                </a:cxn>
                <a:cxn ang="0">
                  <a:pos x="110" y="87"/>
                </a:cxn>
                <a:cxn ang="0">
                  <a:pos x="132" y="57"/>
                </a:cxn>
                <a:cxn ang="0">
                  <a:pos x="155" y="28"/>
                </a:cxn>
                <a:cxn ang="0">
                  <a:pos x="180" y="0"/>
                </a:cxn>
              </a:cxnLst>
              <a:rect l="0" t="0" r="r" b="b"/>
              <a:pathLst>
                <a:path w="1099" h="1102">
                  <a:moveTo>
                    <a:pt x="180" y="0"/>
                  </a:moveTo>
                  <a:lnTo>
                    <a:pt x="1099" y="922"/>
                  </a:lnTo>
                  <a:lnTo>
                    <a:pt x="1072" y="947"/>
                  </a:lnTo>
                  <a:lnTo>
                    <a:pt x="1043" y="970"/>
                  </a:lnTo>
                  <a:lnTo>
                    <a:pt x="1012" y="992"/>
                  </a:lnTo>
                  <a:lnTo>
                    <a:pt x="981" y="1012"/>
                  </a:lnTo>
                  <a:lnTo>
                    <a:pt x="948" y="1030"/>
                  </a:lnTo>
                  <a:lnTo>
                    <a:pt x="914" y="1046"/>
                  </a:lnTo>
                  <a:lnTo>
                    <a:pt x="879" y="1061"/>
                  </a:lnTo>
                  <a:lnTo>
                    <a:pt x="843" y="1073"/>
                  </a:lnTo>
                  <a:lnTo>
                    <a:pt x="806" y="1083"/>
                  </a:lnTo>
                  <a:lnTo>
                    <a:pt x="768" y="1091"/>
                  </a:lnTo>
                  <a:lnTo>
                    <a:pt x="729" y="1097"/>
                  </a:lnTo>
                  <a:lnTo>
                    <a:pt x="690" y="1101"/>
                  </a:lnTo>
                  <a:lnTo>
                    <a:pt x="650" y="1102"/>
                  </a:lnTo>
                  <a:lnTo>
                    <a:pt x="611" y="1101"/>
                  </a:lnTo>
                  <a:lnTo>
                    <a:pt x="572" y="1097"/>
                  </a:lnTo>
                  <a:lnTo>
                    <a:pt x="533" y="1092"/>
                  </a:lnTo>
                  <a:lnTo>
                    <a:pt x="496" y="1083"/>
                  </a:lnTo>
                  <a:lnTo>
                    <a:pt x="459" y="1074"/>
                  </a:lnTo>
                  <a:lnTo>
                    <a:pt x="423" y="1061"/>
                  </a:lnTo>
                  <a:lnTo>
                    <a:pt x="388" y="1047"/>
                  </a:lnTo>
                  <a:lnTo>
                    <a:pt x="355" y="1031"/>
                  </a:lnTo>
                  <a:lnTo>
                    <a:pt x="322" y="1013"/>
                  </a:lnTo>
                  <a:lnTo>
                    <a:pt x="291" y="993"/>
                  </a:lnTo>
                  <a:lnTo>
                    <a:pt x="260" y="972"/>
                  </a:lnTo>
                  <a:lnTo>
                    <a:pt x="231" y="949"/>
                  </a:lnTo>
                  <a:lnTo>
                    <a:pt x="204" y="924"/>
                  </a:lnTo>
                  <a:lnTo>
                    <a:pt x="178" y="898"/>
                  </a:lnTo>
                  <a:lnTo>
                    <a:pt x="153" y="870"/>
                  </a:lnTo>
                  <a:lnTo>
                    <a:pt x="130" y="841"/>
                  </a:lnTo>
                  <a:lnTo>
                    <a:pt x="108" y="811"/>
                  </a:lnTo>
                  <a:lnTo>
                    <a:pt x="89" y="779"/>
                  </a:lnTo>
                  <a:lnTo>
                    <a:pt x="71" y="746"/>
                  </a:lnTo>
                  <a:lnTo>
                    <a:pt x="55" y="713"/>
                  </a:lnTo>
                  <a:lnTo>
                    <a:pt x="41" y="678"/>
                  </a:lnTo>
                  <a:lnTo>
                    <a:pt x="28" y="642"/>
                  </a:lnTo>
                  <a:lnTo>
                    <a:pt x="19" y="605"/>
                  </a:lnTo>
                  <a:lnTo>
                    <a:pt x="10" y="568"/>
                  </a:lnTo>
                  <a:lnTo>
                    <a:pt x="5" y="529"/>
                  </a:lnTo>
                  <a:lnTo>
                    <a:pt x="1" y="490"/>
                  </a:lnTo>
                  <a:lnTo>
                    <a:pt x="0" y="450"/>
                  </a:lnTo>
                  <a:lnTo>
                    <a:pt x="1" y="410"/>
                  </a:lnTo>
                  <a:lnTo>
                    <a:pt x="5" y="371"/>
                  </a:lnTo>
                  <a:lnTo>
                    <a:pt x="11" y="332"/>
                  </a:lnTo>
                  <a:lnTo>
                    <a:pt x="19" y="294"/>
                  </a:lnTo>
                  <a:lnTo>
                    <a:pt x="29" y="258"/>
                  </a:lnTo>
                  <a:lnTo>
                    <a:pt x="41" y="221"/>
                  </a:lnTo>
                  <a:lnTo>
                    <a:pt x="56" y="186"/>
                  </a:lnTo>
                  <a:lnTo>
                    <a:pt x="72" y="152"/>
                  </a:lnTo>
                  <a:lnTo>
                    <a:pt x="90" y="119"/>
                  </a:lnTo>
                  <a:lnTo>
                    <a:pt x="110" y="87"/>
                  </a:lnTo>
                  <a:lnTo>
                    <a:pt x="132" y="57"/>
                  </a:lnTo>
                  <a:lnTo>
                    <a:pt x="155" y="2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0" name="Freeform 855"/>
            <p:cNvSpPr>
              <a:spLocks/>
            </p:cNvSpPr>
            <p:nvPr/>
          </p:nvSpPr>
          <p:spPr bwMode="auto">
            <a:xfrm>
              <a:off x="971" y="1764"/>
              <a:ext cx="118" cy="1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0" y="1"/>
                </a:cxn>
                <a:cxn ang="0">
                  <a:pos x="82" y="4"/>
                </a:cxn>
                <a:cxn ang="0">
                  <a:pos x="91" y="9"/>
                </a:cxn>
                <a:cxn ang="0">
                  <a:pos x="100" y="17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6" y="47"/>
                </a:cxn>
                <a:cxn ang="0">
                  <a:pos x="118" y="58"/>
                </a:cxn>
                <a:cxn ang="0">
                  <a:pos x="116" y="70"/>
                </a:cxn>
                <a:cxn ang="0">
                  <a:pos x="113" y="81"/>
                </a:cxn>
                <a:cxn ang="0">
                  <a:pos x="108" y="91"/>
                </a:cxn>
                <a:cxn ang="0">
                  <a:pos x="100" y="100"/>
                </a:cxn>
                <a:cxn ang="0">
                  <a:pos x="91" y="107"/>
                </a:cxn>
                <a:cxn ang="0">
                  <a:pos x="82" y="113"/>
                </a:cxn>
                <a:cxn ang="0">
                  <a:pos x="70" y="116"/>
                </a:cxn>
                <a:cxn ang="0">
                  <a:pos x="59" y="117"/>
                </a:cxn>
                <a:cxn ang="0">
                  <a:pos x="47" y="116"/>
                </a:cxn>
                <a:cxn ang="0">
                  <a:pos x="36" y="113"/>
                </a:cxn>
                <a:cxn ang="0">
                  <a:pos x="26" y="107"/>
                </a:cxn>
                <a:cxn ang="0">
                  <a:pos x="17" y="100"/>
                </a:cxn>
                <a:cxn ang="0">
                  <a:pos x="10" y="91"/>
                </a:cxn>
                <a:cxn ang="0">
                  <a:pos x="5" y="81"/>
                </a:cxn>
                <a:cxn ang="0">
                  <a:pos x="1" y="70"/>
                </a:cxn>
                <a:cxn ang="0">
                  <a:pos x="0" y="58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0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6" y="4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7">
                  <a:moveTo>
                    <a:pt x="59" y="0"/>
                  </a:moveTo>
                  <a:lnTo>
                    <a:pt x="70" y="1"/>
                  </a:lnTo>
                  <a:lnTo>
                    <a:pt x="82" y="4"/>
                  </a:lnTo>
                  <a:lnTo>
                    <a:pt x="91" y="9"/>
                  </a:lnTo>
                  <a:lnTo>
                    <a:pt x="100" y="17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6" y="47"/>
                  </a:lnTo>
                  <a:lnTo>
                    <a:pt x="118" y="58"/>
                  </a:lnTo>
                  <a:lnTo>
                    <a:pt x="116" y="70"/>
                  </a:lnTo>
                  <a:lnTo>
                    <a:pt x="113" y="81"/>
                  </a:lnTo>
                  <a:lnTo>
                    <a:pt x="108" y="91"/>
                  </a:lnTo>
                  <a:lnTo>
                    <a:pt x="100" y="100"/>
                  </a:lnTo>
                  <a:lnTo>
                    <a:pt x="91" y="107"/>
                  </a:lnTo>
                  <a:lnTo>
                    <a:pt x="82" y="113"/>
                  </a:lnTo>
                  <a:lnTo>
                    <a:pt x="70" y="116"/>
                  </a:lnTo>
                  <a:lnTo>
                    <a:pt x="59" y="117"/>
                  </a:lnTo>
                  <a:lnTo>
                    <a:pt x="47" y="116"/>
                  </a:lnTo>
                  <a:lnTo>
                    <a:pt x="36" y="113"/>
                  </a:lnTo>
                  <a:lnTo>
                    <a:pt x="26" y="107"/>
                  </a:lnTo>
                  <a:lnTo>
                    <a:pt x="17" y="100"/>
                  </a:lnTo>
                  <a:lnTo>
                    <a:pt x="10" y="91"/>
                  </a:lnTo>
                  <a:lnTo>
                    <a:pt x="5" y="81"/>
                  </a:lnTo>
                  <a:lnTo>
                    <a:pt x="1" y="70"/>
                  </a:lnTo>
                  <a:lnTo>
                    <a:pt x="0" y="58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1" name="Freeform 856"/>
            <p:cNvSpPr>
              <a:spLocks/>
            </p:cNvSpPr>
            <p:nvPr/>
          </p:nvSpPr>
          <p:spPr bwMode="auto">
            <a:xfrm>
              <a:off x="1813" y="2596"/>
              <a:ext cx="118" cy="1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1" y="1"/>
                </a:cxn>
                <a:cxn ang="0">
                  <a:pos x="82" y="5"/>
                </a:cxn>
                <a:cxn ang="0">
                  <a:pos x="92" y="11"/>
                </a:cxn>
                <a:cxn ang="0">
                  <a:pos x="101" y="18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7" y="47"/>
                </a:cxn>
                <a:cxn ang="0">
                  <a:pos x="118" y="59"/>
                </a:cxn>
                <a:cxn ang="0">
                  <a:pos x="117" y="71"/>
                </a:cxn>
                <a:cxn ang="0">
                  <a:pos x="113" y="82"/>
                </a:cxn>
                <a:cxn ang="0">
                  <a:pos x="108" y="92"/>
                </a:cxn>
                <a:cxn ang="0">
                  <a:pos x="101" y="101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1" y="117"/>
                </a:cxn>
                <a:cxn ang="0">
                  <a:pos x="59" y="118"/>
                </a:cxn>
                <a:cxn ang="0">
                  <a:pos x="47" y="117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1"/>
                </a:cxn>
                <a:cxn ang="0">
                  <a:pos x="11" y="92"/>
                </a:cxn>
                <a:cxn ang="0">
                  <a:pos x="5" y="82"/>
                </a:cxn>
                <a:cxn ang="0">
                  <a:pos x="1" y="71"/>
                </a:cxn>
                <a:cxn ang="0">
                  <a:pos x="0" y="59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1" y="26"/>
                </a:cxn>
                <a:cxn ang="0">
                  <a:pos x="18" y="18"/>
                </a:cxn>
                <a:cxn ang="0">
                  <a:pos x="26" y="11"/>
                </a:cxn>
                <a:cxn ang="0">
                  <a:pos x="36" y="5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71" y="1"/>
                  </a:lnTo>
                  <a:lnTo>
                    <a:pt x="82" y="5"/>
                  </a:lnTo>
                  <a:lnTo>
                    <a:pt x="92" y="11"/>
                  </a:lnTo>
                  <a:lnTo>
                    <a:pt x="101" y="18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7" y="47"/>
                  </a:lnTo>
                  <a:lnTo>
                    <a:pt x="118" y="59"/>
                  </a:lnTo>
                  <a:lnTo>
                    <a:pt x="117" y="71"/>
                  </a:lnTo>
                  <a:lnTo>
                    <a:pt x="113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1" y="117"/>
                  </a:lnTo>
                  <a:lnTo>
                    <a:pt x="59" y="118"/>
                  </a:lnTo>
                  <a:lnTo>
                    <a:pt x="47" y="117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1"/>
                  </a:lnTo>
                  <a:lnTo>
                    <a:pt x="11" y="92"/>
                  </a:lnTo>
                  <a:lnTo>
                    <a:pt x="5" y="82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8"/>
                  </a:lnTo>
                  <a:lnTo>
                    <a:pt x="26" y="11"/>
                  </a:lnTo>
                  <a:lnTo>
                    <a:pt x="36" y="5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93" name="그림 192" descr="원  외부 점선 .eps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1038763" y="2136699"/>
            <a:ext cx="2572441" cy="2584603"/>
          </a:xfrm>
          <a:prstGeom prst="rect">
            <a:avLst/>
          </a:prstGeom>
        </p:spPr>
      </p:pic>
      <p:sp>
        <p:nvSpPr>
          <p:cNvPr id="194" name="타원 193"/>
          <p:cNvSpPr/>
          <p:nvPr/>
        </p:nvSpPr>
        <p:spPr>
          <a:xfrm>
            <a:off x="1493037" y="2597054"/>
            <a:ext cx="1663892" cy="1663892"/>
          </a:xfrm>
          <a:prstGeom prst="ellipse">
            <a:avLst/>
          </a:prstGeom>
          <a:solidFill>
            <a:srgbClr val="1FBADF"/>
          </a:solidFill>
          <a:ln>
            <a:solidFill>
              <a:srgbClr val="1F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550343" y="3105835"/>
            <a:ext cx="15492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10</a:t>
            </a:r>
            <a:r>
              <a:rPr lang="ko-KR" altLang="en-US" sz="3600" spc="-15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spc="-15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85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8916985" y="6194141"/>
            <a:ext cx="428628" cy="428628"/>
            <a:chOff x="6701949" y="6250801"/>
            <a:chExt cx="428628" cy="428628"/>
          </a:xfrm>
        </p:grpSpPr>
        <p:sp>
          <p:nvSpPr>
            <p:cNvPr id="227" name="타원 226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8" name="이등변 삼각형 227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056814" y="0"/>
            <a:ext cx="3753186" cy="600790"/>
            <a:chOff x="6056814" y="0"/>
            <a:chExt cx="3753186" cy="600790"/>
          </a:xfrm>
        </p:grpSpPr>
        <p:pic>
          <p:nvPicPr>
            <p:cNvPr id="9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0568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5" name="그룹 94"/>
            <p:cNvGrpSpPr/>
            <p:nvPr/>
          </p:nvGrpSpPr>
          <p:grpSpPr>
            <a:xfrm>
              <a:off x="8170025" y="0"/>
              <a:ext cx="358148" cy="596027"/>
              <a:chOff x="5595942" y="642918"/>
              <a:chExt cx="358148" cy="596027"/>
            </a:xfrm>
          </p:grpSpPr>
          <p:grpSp>
            <p:nvGrpSpPr>
              <p:cNvPr id="96" name="그룹 95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98" name="직선 연결선 9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타원 9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7" name="TextBox 9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7736954" y="4763"/>
              <a:ext cx="358148" cy="596027"/>
              <a:chOff x="5595942" y="642918"/>
              <a:chExt cx="358148" cy="596027"/>
            </a:xfrm>
          </p:grpSpPr>
          <p:grpSp>
            <p:nvGrpSpPr>
              <p:cNvPr id="109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1" name="직선 연결선 11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7303882" y="0"/>
              <a:ext cx="358148" cy="596027"/>
              <a:chOff x="5595942" y="642918"/>
              <a:chExt cx="358148" cy="596027"/>
            </a:xfrm>
          </p:grpSpPr>
          <p:grpSp>
            <p:nvGrpSpPr>
              <p:cNvPr id="141" name="그룹 140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3" name="직선 연결선 14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타원 14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2" name="TextBox 141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>
              <a:off x="9451852" y="0"/>
              <a:ext cx="358148" cy="596027"/>
              <a:chOff x="5595942" y="642918"/>
              <a:chExt cx="358148" cy="596027"/>
            </a:xfrm>
          </p:grpSpPr>
          <p:grpSp>
            <p:nvGrpSpPr>
              <p:cNvPr id="158" name="그룹 157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60" name="직선 연결선 15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타원 16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9" name="TextBox 15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7</a:t>
                </a:r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>
              <a:off x="9023544" y="0"/>
              <a:ext cx="358148" cy="596027"/>
              <a:chOff x="5595942" y="642918"/>
              <a:chExt cx="358148" cy="596027"/>
            </a:xfrm>
          </p:grpSpPr>
          <p:grpSp>
            <p:nvGrpSpPr>
              <p:cNvPr id="167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9" name="직선 연결선 16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타원 17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모서리가 둥근 직사각형 17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8" name="TextBox 167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5" name="그룹 174"/>
            <p:cNvGrpSpPr/>
            <p:nvPr/>
          </p:nvGrpSpPr>
          <p:grpSpPr>
            <a:xfrm>
              <a:off x="8593880" y="0"/>
              <a:ext cx="358080" cy="596027"/>
              <a:chOff x="5594587" y="642918"/>
              <a:chExt cx="358080" cy="596027"/>
            </a:xfrm>
          </p:grpSpPr>
          <p:grpSp>
            <p:nvGrpSpPr>
              <p:cNvPr id="176" name="그룹 1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8" name="직선 연결선 17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타원 17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모서리가 둥근 직사각형 18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모서리가 둥근 직사각형 18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모서리가 둥근 직사각형 18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7" name="TextBox 17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6872627" y="0"/>
              <a:ext cx="358148" cy="596027"/>
              <a:chOff x="5595942" y="642918"/>
              <a:chExt cx="358148" cy="596027"/>
            </a:xfrm>
          </p:grpSpPr>
          <p:grpSp>
            <p:nvGrpSpPr>
              <p:cNvPr id="192" name="그룹 191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7" name="직선 연결선 19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타원 19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모서리가 둥근 직사각형 19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모서리가 둥근 직사각형 20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모서리가 둥근 직사각형 20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6" name="TextBox 195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6871272" y="249416"/>
            <a:ext cx="2936829" cy="346611"/>
            <a:chOff x="6871272" y="249416"/>
            <a:chExt cx="2936829" cy="346611"/>
          </a:xfrm>
          <a:noFill/>
        </p:grpSpPr>
        <p:sp>
          <p:nvSpPr>
            <p:cNvPr id="7" name="직사각형 6">
              <a:hlinkClick r:id="rId4" action="ppaction://hlinksldjump"/>
            </p:cNvPr>
            <p:cNvSpPr/>
            <p:nvPr/>
          </p:nvSpPr>
          <p:spPr>
            <a:xfrm>
              <a:off x="6871272" y="249416"/>
              <a:ext cx="358080" cy="3466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hlinkClick r:id="rId5" action="ppaction://hlinksldjump"/>
            </p:cNvPr>
            <p:cNvSpPr/>
            <p:nvPr/>
          </p:nvSpPr>
          <p:spPr>
            <a:xfrm>
              <a:off x="7301064" y="249416"/>
              <a:ext cx="358080" cy="3466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hlinkClick r:id="rId6" action="ppaction://hlinksldjump"/>
            </p:cNvPr>
            <p:cNvSpPr/>
            <p:nvPr/>
          </p:nvSpPr>
          <p:spPr>
            <a:xfrm>
              <a:off x="7730856" y="249416"/>
              <a:ext cx="358080" cy="3466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hlinkClick r:id="rId7" action="ppaction://hlinksldjump"/>
            </p:cNvPr>
            <p:cNvSpPr/>
            <p:nvPr/>
          </p:nvSpPr>
          <p:spPr>
            <a:xfrm>
              <a:off x="8160647" y="249416"/>
              <a:ext cx="358080" cy="3466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hlinkClick r:id="rId8" action="ppaction://hlinksldjump"/>
            </p:cNvPr>
            <p:cNvSpPr/>
            <p:nvPr/>
          </p:nvSpPr>
          <p:spPr>
            <a:xfrm>
              <a:off x="8590438" y="249416"/>
              <a:ext cx="358080" cy="3466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>
              <a:hlinkClick r:id="rId9" action="ppaction://hlinksldjump"/>
            </p:cNvPr>
            <p:cNvSpPr/>
            <p:nvPr/>
          </p:nvSpPr>
          <p:spPr>
            <a:xfrm>
              <a:off x="9020230" y="249416"/>
              <a:ext cx="358080" cy="3466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>
              <a:hlinkClick r:id="rId10" action="ppaction://hlinksldjump"/>
            </p:cNvPr>
            <p:cNvSpPr/>
            <p:nvPr/>
          </p:nvSpPr>
          <p:spPr>
            <a:xfrm>
              <a:off x="9450021" y="249416"/>
              <a:ext cx="358080" cy="3466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모서리가 둥근 사각형 설명선 123"/>
          <p:cNvSpPr/>
          <p:nvPr/>
        </p:nvSpPr>
        <p:spPr>
          <a:xfrm>
            <a:off x="4376936" y="78558"/>
            <a:ext cx="2159262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 72~73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 익힘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』 52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81034" y="1454490"/>
            <a:ext cx="385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5961112" y="0"/>
            <a:ext cx="3089560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sp>
        <p:nvSpPr>
          <p:cNvPr id="42" name="AutoShape 850"/>
          <p:cNvSpPr>
            <a:spLocks noChangeAspect="1" noChangeArrowheads="1" noTextEdit="1"/>
          </p:cNvSpPr>
          <p:nvPr/>
        </p:nvSpPr>
        <p:spPr bwMode="auto">
          <a:xfrm>
            <a:off x="1289139" y="2390775"/>
            <a:ext cx="2071688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Freeform 853"/>
          <p:cNvSpPr>
            <a:spLocks/>
          </p:cNvSpPr>
          <p:nvPr/>
        </p:nvSpPr>
        <p:spPr bwMode="auto">
          <a:xfrm>
            <a:off x="1574889" y="2397125"/>
            <a:ext cx="1779588" cy="1784350"/>
          </a:xfrm>
          <a:custGeom>
            <a:avLst/>
            <a:gdLst/>
            <a:ahLst/>
            <a:cxnLst>
              <a:cxn ang="0">
                <a:pos x="470" y="0"/>
              </a:cxn>
              <a:cxn ang="0">
                <a:pos x="510" y="2"/>
              </a:cxn>
              <a:cxn ang="0">
                <a:pos x="549" y="5"/>
              </a:cxn>
              <a:cxn ang="0">
                <a:pos x="587" y="11"/>
              </a:cxn>
              <a:cxn ang="0">
                <a:pos x="625" y="19"/>
              </a:cxn>
              <a:cxn ang="0">
                <a:pos x="661" y="29"/>
              </a:cxn>
              <a:cxn ang="0">
                <a:pos x="697" y="41"/>
              </a:cxn>
              <a:cxn ang="0">
                <a:pos x="732" y="55"/>
              </a:cxn>
              <a:cxn ang="0">
                <a:pos x="766" y="72"/>
              </a:cxn>
              <a:cxn ang="0">
                <a:pos x="799" y="90"/>
              </a:cxn>
              <a:cxn ang="0">
                <a:pos x="830" y="109"/>
              </a:cxn>
              <a:cxn ang="0">
                <a:pos x="860" y="131"/>
              </a:cxn>
              <a:cxn ang="0">
                <a:pos x="889" y="154"/>
              </a:cxn>
              <a:cxn ang="0">
                <a:pos x="917" y="178"/>
              </a:cxn>
              <a:cxn ang="0">
                <a:pos x="943" y="205"/>
              </a:cxn>
              <a:cxn ang="0">
                <a:pos x="968" y="232"/>
              </a:cxn>
              <a:cxn ang="0">
                <a:pos x="991" y="261"/>
              </a:cxn>
              <a:cxn ang="0">
                <a:pos x="1012" y="292"/>
              </a:cxn>
              <a:cxn ang="0">
                <a:pos x="1032" y="324"/>
              </a:cxn>
              <a:cxn ang="0">
                <a:pos x="1050" y="356"/>
              </a:cxn>
              <a:cxn ang="0">
                <a:pos x="1066" y="390"/>
              </a:cxn>
              <a:cxn ang="0">
                <a:pos x="1080" y="425"/>
              </a:cxn>
              <a:cxn ang="0">
                <a:pos x="1092" y="461"/>
              </a:cxn>
              <a:cxn ang="0">
                <a:pos x="1102" y="498"/>
              </a:cxn>
              <a:cxn ang="0">
                <a:pos x="1110" y="535"/>
              </a:cxn>
              <a:cxn ang="0">
                <a:pos x="1116" y="574"/>
              </a:cxn>
              <a:cxn ang="0">
                <a:pos x="1120" y="613"/>
              </a:cxn>
              <a:cxn ang="0">
                <a:pos x="1121" y="652"/>
              </a:cxn>
              <a:cxn ang="0">
                <a:pos x="1120" y="692"/>
              </a:cxn>
              <a:cxn ang="0">
                <a:pos x="1116" y="731"/>
              </a:cxn>
              <a:cxn ang="0">
                <a:pos x="1110" y="769"/>
              </a:cxn>
              <a:cxn ang="0">
                <a:pos x="1103" y="806"/>
              </a:cxn>
              <a:cxn ang="0">
                <a:pos x="1093" y="843"/>
              </a:cxn>
              <a:cxn ang="0">
                <a:pos x="1081" y="878"/>
              </a:cxn>
              <a:cxn ang="0">
                <a:pos x="1067" y="913"/>
              </a:cxn>
              <a:cxn ang="0">
                <a:pos x="1051" y="947"/>
              </a:cxn>
              <a:cxn ang="0">
                <a:pos x="1033" y="979"/>
              </a:cxn>
              <a:cxn ang="0">
                <a:pos x="1014" y="1011"/>
              </a:cxn>
              <a:cxn ang="0">
                <a:pos x="993" y="1041"/>
              </a:cxn>
              <a:cxn ang="0">
                <a:pos x="970" y="1070"/>
              </a:cxn>
              <a:cxn ang="0">
                <a:pos x="945" y="1098"/>
              </a:cxn>
              <a:cxn ang="0">
                <a:pos x="919" y="1124"/>
              </a:cxn>
              <a:cxn ang="0">
                <a:pos x="0" y="202"/>
              </a:cxn>
              <a:cxn ang="0">
                <a:pos x="26" y="176"/>
              </a:cxn>
              <a:cxn ang="0">
                <a:pos x="54" y="152"/>
              </a:cxn>
              <a:cxn ang="0">
                <a:pos x="83" y="129"/>
              </a:cxn>
              <a:cxn ang="0">
                <a:pos x="113" y="108"/>
              </a:cxn>
              <a:cxn ang="0">
                <a:pos x="144" y="88"/>
              </a:cxn>
              <a:cxn ang="0">
                <a:pos x="177" y="71"/>
              </a:cxn>
              <a:cxn ang="0">
                <a:pos x="210" y="55"/>
              </a:cxn>
              <a:cxn ang="0">
                <a:pos x="245" y="41"/>
              </a:cxn>
              <a:cxn ang="0">
                <a:pos x="280" y="29"/>
              </a:cxn>
              <a:cxn ang="0">
                <a:pos x="317" y="19"/>
              </a:cxn>
              <a:cxn ang="0">
                <a:pos x="354" y="11"/>
              </a:cxn>
              <a:cxn ang="0">
                <a:pos x="392" y="5"/>
              </a:cxn>
              <a:cxn ang="0">
                <a:pos x="431" y="2"/>
              </a:cxn>
              <a:cxn ang="0">
                <a:pos x="470" y="0"/>
              </a:cxn>
            </a:cxnLst>
            <a:rect l="0" t="0" r="r" b="b"/>
            <a:pathLst>
              <a:path w="1121" h="1124">
                <a:moveTo>
                  <a:pt x="470" y="0"/>
                </a:moveTo>
                <a:lnTo>
                  <a:pt x="510" y="2"/>
                </a:lnTo>
                <a:lnTo>
                  <a:pt x="549" y="5"/>
                </a:lnTo>
                <a:lnTo>
                  <a:pt x="587" y="11"/>
                </a:lnTo>
                <a:lnTo>
                  <a:pt x="625" y="19"/>
                </a:lnTo>
                <a:lnTo>
                  <a:pt x="661" y="29"/>
                </a:lnTo>
                <a:lnTo>
                  <a:pt x="697" y="41"/>
                </a:lnTo>
                <a:lnTo>
                  <a:pt x="732" y="55"/>
                </a:lnTo>
                <a:lnTo>
                  <a:pt x="766" y="72"/>
                </a:lnTo>
                <a:lnTo>
                  <a:pt x="799" y="90"/>
                </a:lnTo>
                <a:lnTo>
                  <a:pt x="830" y="109"/>
                </a:lnTo>
                <a:lnTo>
                  <a:pt x="860" y="131"/>
                </a:lnTo>
                <a:lnTo>
                  <a:pt x="889" y="154"/>
                </a:lnTo>
                <a:lnTo>
                  <a:pt x="917" y="178"/>
                </a:lnTo>
                <a:lnTo>
                  <a:pt x="943" y="205"/>
                </a:lnTo>
                <a:lnTo>
                  <a:pt x="968" y="232"/>
                </a:lnTo>
                <a:lnTo>
                  <a:pt x="991" y="261"/>
                </a:lnTo>
                <a:lnTo>
                  <a:pt x="1012" y="292"/>
                </a:lnTo>
                <a:lnTo>
                  <a:pt x="1032" y="324"/>
                </a:lnTo>
                <a:lnTo>
                  <a:pt x="1050" y="356"/>
                </a:lnTo>
                <a:lnTo>
                  <a:pt x="1066" y="390"/>
                </a:lnTo>
                <a:lnTo>
                  <a:pt x="1080" y="425"/>
                </a:lnTo>
                <a:lnTo>
                  <a:pt x="1092" y="461"/>
                </a:lnTo>
                <a:lnTo>
                  <a:pt x="1102" y="498"/>
                </a:lnTo>
                <a:lnTo>
                  <a:pt x="1110" y="535"/>
                </a:lnTo>
                <a:lnTo>
                  <a:pt x="1116" y="574"/>
                </a:lnTo>
                <a:lnTo>
                  <a:pt x="1120" y="613"/>
                </a:lnTo>
                <a:lnTo>
                  <a:pt x="1121" y="652"/>
                </a:lnTo>
                <a:lnTo>
                  <a:pt x="1120" y="692"/>
                </a:lnTo>
                <a:lnTo>
                  <a:pt x="1116" y="731"/>
                </a:lnTo>
                <a:lnTo>
                  <a:pt x="1110" y="769"/>
                </a:lnTo>
                <a:lnTo>
                  <a:pt x="1103" y="806"/>
                </a:lnTo>
                <a:lnTo>
                  <a:pt x="1093" y="843"/>
                </a:lnTo>
                <a:lnTo>
                  <a:pt x="1081" y="878"/>
                </a:lnTo>
                <a:lnTo>
                  <a:pt x="1067" y="913"/>
                </a:lnTo>
                <a:lnTo>
                  <a:pt x="1051" y="947"/>
                </a:lnTo>
                <a:lnTo>
                  <a:pt x="1033" y="979"/>
                </a:lnTo>
                <a:lnTo>
                  <a:pt x="1014" y="1011"/>
                </a:lnTo>
                <a:lnTo>
                  <a:pt x="993" y="1041"/>
                </a:lnTo>
                <a:lnTo>
                  <a:pt x="970" y="1070"/>
                </a:lnTo>
                <a:lnTo>
                  <a:pt x="945" y="1098"/>
                </a:lnTo>
                <a:lnTo>
                  <a:pt x="919" y="1124"/>
                </a:lnTo>
                <a:lnTo>
                  <a:pt x="0" y="202"/>
                </a:lnTo>
                <a:lnTo>
                  <a:pt x="26" y="176"/>
                </a:lnTo>
                <a:lnTo>
                  <a:pt x="54" y="152"/>
                </a:lnTo>
                <a:lnTo>
                  <a:pt x="83" y="129"/>
                </a:lnTo>
                <a:lnTo>
                  <a:pt x="113" y="108"/>
                </a:lnTo>
                <a:lnTo>
                  <a:pt x="144" y="88"/>
                </a:lnTo>
                <a:lnTo>
                  <a:pt x="177" y="71"/>
                </a:lnTo>
                <a:lnTo>
                  <a:pt x="210" y="55"/>
                </a:lnTo>
                <a:lnTo>
                  <a:pt x="245" y="41"/>
                </a:lnTo>
                <a:lnTo>
                  <a:pt x="280" y="29"/>
                </a:lnTo>
                <a:lnTo>
                  <a:pt x="317" y="19"/>
                </a:lnTo>
                <a:lnTo>
                  <a:pt x="354" y="11"/>
                </a:lnTo>
                <a:lnTo>
                  <a:pt x="392" y="5"/>
                </a:lnTo>
                <a:lnTo>
                  <a:pt x="431" y="2"/>
                </a:lnTo>
                <a:lnTo>
                  <a:pt x="470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Freeform 854"/>
          <p:cNvSpPr>
            <a:spLocks/>
          </p:cNvSpPr>
          <p:nvPr/>
        </p:nvSpPr>
        <p:spPr bwMode="auto">
          <a:xfrm>
            <a:off x="1289139" y="2717800"/>
            <a:ext cx="1744663" cy="1749425"/>
          </a:xfrm>
          <a:custGeom>
            <a:avLst/>
            <a:gdLst/>
            <a:ahLst/>
            <a:cxnLst>
              <a:cxn ang="0">
                <a:pos x="180" y="0"/>
              </a:cxn>
              <a:cxn ang="0">
                <a:pos x="1099" y="922"/>
              </a:cxn>
              <a:cxn ang="0">
                <a:pos x="1072" y="947"/>
              </a:cxn>
              <a:cxn ang="0">
                <a:pos x="1043" y="970"/>
              </a:cxn>
              <a:cxn ang="0">
                <a:pos x="1012" y="992"/>
              </a:cxn>
              <a:cxn ang="0">
                <a:pos x="981" y="1012"/>
              </a:cxn>
              <a:cxn ang="0">
                <a:pos x="948" y="1030"/>
              </a:cxn>
              <a:cxn ang="0">
                <a:pos x="914" y="1046"/>
              </a:cxn>
              <a:cxn ang="0">
                <a:pos x="879" y="1061"/>
              </a:cxn>
              <a:cxn ang="0">
                <a:pos x="843" y="1073"/>
              </a:cxn>
              <a:cxn ang="0">
                <a:pos x="806" y="1083"/>
              </a:cxn>
              <a:cxn ang="0">
                <a:pos x="768" y="1091"/>
              </a:cxn>
              <a:cxn ang="0">
                <a:pos x="729" y="1097"/>
              </a:cxn>
              <a:cxn ang="0">
                <a:pos x="690" y="1101"/>
              </a:cxn>
              <a:cxn ang="0">
                <a:pos x="650" y="1102"/>
              </a:cxn>
              <a:cxn ang="0">
                <a:pos x="611" y="1101"/>
              </a:cxn>
              <a:cxn ang="0">
                <a:pos x="572" y="1097"/>
              </a:cxn>
              <a:cxn ang="0">
                <a:pos x="533" y="1092"/>
              </a:cxn>
              <a:cxn ang="0">
                <a:pos x="496" y="1083"/>
              </a:cxn>
              <a:cxn ang="0">
                <a:pos x="459" y="1074"/>
              </a:cxn>
              <a:cxn ang="0">
                <a:pos x="423" y="1061"/>
              </a:cxn>
              <a:cxn ang="0">
                <a:pos x="388" y="1047"/>
              </a:cxn>
              <a:cxn ang="0">
                <a:pos x="355" y="1031"/>
              </a:cxn>
              <a:cxn ang="0">
                <a:pos x="322" y="1013"/>
              </a:cxn>
              <a:cxn ang="0">
                <a:pos x="291" y="993"/>
              </a:cxn>
              <a:cxn ang="0">
                <a:pos x="260" y="972"/>
              </a:cxn>
              <a:cxn ang="0">
                <a:pos x="231" y="949"/>
              </a:cxn>
              <a:cxn ang="0">
                <a:pos x="204" y="924"/>
              </a:cxn>
              <a:cxn ang="0">
                <a:pos x="178" y="898"/>
              </a:cxn>
              <a:cxn ang="0">
                <a:pos x="153" y="870"/>
              </a:cxn>
              <a:cxn ang="0">
                <a:pos x="130" y="841"/>
              </a:cxn>
              <a:cxn ang="0">
                <a:pos x="108" y="811"/>
              </a:cxn>
              <a:cxn ang="0">
                <a:pos x="89" y="779"/>
              </a:cxn>
              <a:cxn ang="0">
                <a:pos x="71" y="746"/>
              </a:cxn>
              <a:cxn ang="0">
                <a:pos x="55" y="713"/>
              </a:cxn>
              <a:cxn ang="0">
                <a:pos x="41" y="678"/>
              </a:cxn>
              <a:cxn ang="0">
                <a:pos x="28" y="642"/>
              </a:cxn>
              <a:cxn ang="0">
                <a:pos x="19" y="605"/>
              </a:cxn>
              <a:cxn ang="0">
                <a:pos x="10" y="568"/>
              </a:cxn>
              <a:cxn ang="0">
                <a:pos x="5" y="529"/>
              </a:cxn>
              <a:cxn ang="0">
                <a:pos x="1" y="490"/>
              </a:cxn>
              <a:cxn ang="0">
                <a:pos x="0" y="450"/>
              </a:cxn>
              <a:cxn ang="0">
                <a:pos x="1" y="410"/>
              </a:cxn>
              <a:cxn ang="0">
                <a:pos x="5" y="371"/>
              </a:cxn>
              <a:cxn ang="0">
                <a:pos x="11" y="332"/>
              </a:cxn>
              <a:cxn ang="0">
                <a:pos x="19" y="294"/>
              </a:cxn>
              <a:cxn ang="0">
                <a:pos x="29" y="258"/>
              </a:cxn>
              <a:cxn ang="0">
                <a:pos x="41" y="221"/>
              </a:cxn>
              <a:cxn ang="0">
                <a:pos x="56" y="186"/>
              </a:cxn>
              <a:cxn ang="0">
                <a:pos x="72" y="152"/>
              </a:cxn>
              <a:cxn ang="0">
                <a:pos x="90" y="119"/>
              </a:cxn>
              <a:cxn ang="0">
                <a:pos x="110" y="87"/>
              </a:cxn>
              <a:cxn ang="0">
                <a:pos x="132" y="57"/>
              </a:cxn>
              <a:cxn ang="0">
                <a:pos x="155" y="28"/>
              </a:cxn>
              <a:cxn ang="0">
                <a:pos x="180" y="0"/>
              </a:cxn>
            </a:cxnLst>
            <a:rect l="0" t="0" r="r" b="b"/>
            <a:pathLst>
              <a:path w="1099" h="1102">
                <a:moveTo>
                  <a:pt x="180" y="0"/>
                </a:moveTo>
                <a:lnTo>
                  <a:pt x="1099" y="922"/>
                </a:lnTo>
                <a:lnTo>
                  <a:pt x="1072" y="947"/>
                </a:lnTo>
                <a:lnTo>
                  <a:pt x="1043" y="970"/>
                </a:lnTo>
                <a:lnTo>
                  <a:pt x="1012" y="992"/>
                </a:lnTo>
                <a:lnTo>
                  <a:pt x="981" y="1012"/>
                </a:lnTo>
                <a:lnTo>
                  <a:pt x="948" y="1030"/>
                </a:lnTo>
                <a:lnTo>
                  <a:pt x="914" y="1046"/>
                </a:lnTo>
                <a:lnTo>
                  <a:pt x="879" y="1061"/>
                </a:lnTo>
                <a:lnTo>
                  <a:pt x="843" y="1073"/>
                </a:lnTo>
                <a:lnTo>
                  <a:pt x="806" y="1083"/>
                </a:lnTo>
                <a:lnTo>
                  <a:pt x="768" y="1091"/>
                </a:lnTo>
                <a:lnTo>
                  <a:pt x="729" y="1097"/>
                </a:lnTo>
                <a:lnTo>
                  <a:pt x="690" y="1101"/>
                </a:lnTo>
                <a:lnTo>
                  <a:pt x="650" y="1102"/>
                </a:lnTo>
                <a:lnTo>
                  <a:pt x="611" y="1101"/>
                </a:lnTo>
                <a:lnTo>
                  <a:pt x="572" y="1097"/>
                </a:lnTo>
                <a:lnTo>
                  <a:pt x="533" y="1092"/>
                </a:lnTo>
                <a:lnTo>
                  <a:pt x="496" y="1083"/>
                </a:lnTo>
                <a:lnTo>
                  <a:pt x="459" y="1074"/>
                </a:lnTo>
                <a:lnTo>
                  <a:pt x="423" y="1061"/>
                </a:lnTo>
                <a:lnTo>
                  <a:pt x="388" y="1047"/>
                </a:lnTo>
                <a:lnTo>
                  <a:pt x="355" y="1031"/>
                </a:lnTo>
                <a:lnTo>
                  <a:pt x="322" y="1013"/>
                </a:lnTo>
                <a:lnTo>
                  <a:pt x="291" y="993"/>
                </a:lnTo>
                <a:lnTo>
                  <a:pt x="260" y="972"/>
                </a:lnTo>
                <a:lnTo>
                  <a:pt x="231" y="949"/>
                </a:lnTo>
                <a:lnTo>
                  <a:pt x="204" y="924"/>
                </a:lnTo>
                <a:lnTo>
                  <a:pt x="178" y="898"/>
                </a:lnTo>
                <a:lnTo>
                  <a:pt x="153" y="870"/>
                </a:lnTo>
                <a:lnTo>
                  <a:pt x="130" y="841"/>
                </a:lnTo>
                <a:lnTo>
                  <a:pt x="108" y="811"/>
                </a:lnTo>
                <a:lnTo>
                  <a:pt x="89" y="779"/>
                </a:lnTo>
                <a:lnTo>
                  <a:pt x="71" y="746"/>
                </a:lnTo>
                <a:lnTo>
                  <a:pt x="55" y="713"/>
                </a:lnTo>
                <a:lnTo>
                  <a:pt x="41" y="678"/>
                </a:lnTo>
                <a:lnTo>
                  <a:pt x="28" y="642"/>
                </a:lnTo>
                <a:lnTo>
                  <a:pt x="19" y="605"/>
                </a:lnTo>
                <a:lnTo>
                  <a:pt x="10" y="568"/>
                </a:lnTo>
                <a:lnTo>
                  <a:pt x="5" y="529"/>
                </a:lnTo>
                <a:lnTo>
                  <a:pt x="1" y="490"/>
                </a:lnTo>
                <a:lnTo>
                  <a:pt x="0" y="450"/>
                </a:lnTo>
                <a:lnTo>
                  <a:pt x="1" y="410"/>
                </a:lnTo>
                <a:lnTo>
                  <a:pt x="5" y="371"/>
                </a:lnTo>
                <a:lnTo>
                  <a:pt x="11" y="332"/>
                </a:lnTo>
                <a:lnTo>
                  <a:pt x="19" y="294"/>
                </a:lnTo>
                <a:lnTo>
                  <a:pt x="29" y="258"/>
                </a:lnTo>
                <a:lnTo>
                  <a:pt x="41" y="221"/>
                </a:lnTo>
                <a:lnTo>
                  <a:pt x="56" y="186"/>
                </a:lnTo>
                <a:lnTo>
                  <a:pt x="72" y="152"/>
                </a:lnTo>
                <a:lnTo>
                  <a:pt x="90" y="119"/>
                </a:lnTo>
                <a:lnTo>
                  <a:pt x="110" y="87"/>
                </a:lnTo>
                <a:lnTo>
                  <a:pt x="132" y="57"/>
                </a:lnTo>
                <a:lnTo>
                  <a:pt x="155" y="28"/>
                </a:lnTo>
                <a:lnTo>
                  <a:pt x="180" y="0"/>
                </a:lnTo>
                <a:close/>
              </a:path>
            </a:pathLst>
          </a:custGeom>
          <a:solidFill>
            <a:srgbClr val="74D5E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Freeform 855"/>
          <p:cNvSpPr>
            <a:spLocks/>
          </p:cNvSpPr>
          <p:nvPr/>
        </p:nvSpPr>
        <p:spPr bwMode="auto">
          <a:xfrm>
            <a:off x="1544727" y="2695575"/>
            <a:ext cx="187325" cy="185738"/>
          </a:xfrm>
          <a:custGeom>
            <a:avLst/>
            <a:gdLst/>
            <a:ahLst/>
            <a:cxnLst>
              <a:cxn ang="0">
                <a:pos x="59" y="0"/>
              </a:cxn>
              <a:cxn ang="0">
                <a:pos x="70" y="1"/>
              </a:cxn>
              <a:cxn ang="0">
                <a:pos x="82" y="4"/>
              </a:cxn>
              <a:cxn ang="0">
                <a:pos x="91" y="9"/>
              </a:cxn>
              <a:cxn ang="0">
                <a:pos x="100" y="17"/>
              </a:cxn>
              <a:cxn ang="0">
                <a:pos x="108" y="26"/>
              </a:cxn>
              <a:cxn ang="0">
                <a:pos x="113" y="36"/>
              </a:cxn>
              <a:cxn ang="0">
                <a:pos x="116" y="47"/>
              </a:cxn>
              <a:cxn ang="0">
                <a:pos x="118" y="58"/>
              </a:cxn>
              <a:cxn ang="0">
                <a:pos x="116" y="70"/>
              </a:cxn>
              <a:cxn ang="0">
                <a:pos x="113" y="81"/>
              </a:cxn>
              <a:cxn ang="0">
                <a:pos x="108" y="91"/>
              </a:cxn>
              <a:cxn ang="0">
                <a:pos x="100" y="100"/>
              </a:cxn>
              <a:cxn ang="0">
                <a:pos x="91" y="107"/>
              </a:cxn>
              <a:cxn ang="0">
                <a:pos x="82" y="113"/>
              </a:cxn>
              <a:cxn ang="0">
                <a:pos x="70" y="116"/>
              </a:cxn>
              <a:cxn ang="0">
                <a:pos x="59" y="117"/>
              </a:cxn>
              <a:cxn ang="0">
                <a:pos x="47" y="116"/>
              </a:cxn>
              <a:cxn ang="0">
                <a:pos x="36" y="113"/>
              </a:cxn>
              <a:cxn ang="0">
                <a:pos x="26" y="107"/>
              </a:cxn>
              <a:cxn ang="0">
                <a:pos x="17" y="100"/>
              </a:cxn>
              <a:cxn ang="0">
                <a:pos x="10" y="91"/>
              </a:cxn>
              <a:cxn ang="0">
                <a:pos x="5" y="81"/>
              </a:cxn>
              <a:cxn ang="0">
                <a:pos x="1" y="70"/>
              </a:cxn>
              <a:cxn ang="0">
                <a:pos x="0" y="58"/>
              </a:cxn>
              <a:cxn ang="0">
                <a:pos x="1" y="47"/>
              </a:cxn>
              <a:cxn ang="0">
                <a:pos x="5" y="36"/>
              </a:cxn>
              <a:cxn ang="0">
                <a:pos x="10" y="26"/>
              </a:cxn>
              <a:cxn ang="0">
                <a:pos x="17" y="17"/>
              </a:cxn>
              <a:cxn ang="0">
                <a:pos x="26" y="9"/>
              </a:cxn>
              <a:cxn ang="0">
                <a:pos x="36" y="4"/>
              </a:cxn>
              <a:cxn ang="0">
                <a:pos x="47" y="1"/>
              </a:cxn>
              <a:cxn ang="0">
                <a:pos x="59" y="0"/>
              </a:cxn>
            </a:cxnLst>
            <a:rect l="0" t="0" r="r" b="b"/>
            <a:pathLst>
              <a:path w="118" h="117">
                <a:moveTo>
                  <a:pt x="59" y="0"/>
                </a:moveTo>
                <a:lnTo>
                  <a:pt x="70" y="1"/>
                </a:lnTo>
                <a:lnTo>
                  <a:pt x="82" y="4"/>
                </a:lnTo>
                <a:lnTo>
                  <a:pt x="91" y="9"/>
                </a:lnTo>
                <a:lnTo>
                  <a:pt x="100" y="17"/>
                </a:lnTo>
                <a:lnTo>
                  <a:pt x="108" y="26"/>
                </a:lnTo>
                <a:lnTo>
                  <a:pt x="113" y="36"/>
                </a:lnTo>
                <a:lnTo>
                  <a:pt x="116" y="47"/>
                </a:lnTo>
                <a:lnTo>
                  <a:pt x="118" y="58"/>
                </a:lnTo>
                <a:lnTo>
                  <a:pt x="116" y="70"/>
                </a:lnTo>
                <a:lnTo>
                  <a:pt x="113" y="81"/>
                </a:lnTo>
                <a:lnTo>
                  <a:pt x="108" y="91"/>
                </a:lnTo>
                <a:lnTo>
                  <a:pt x="100" y="100"/>
                </a:lnTo>
                <a:lnTo>
                  <a:pt x="91" y="107"/>
                </a:lnTo>
                <a:lnTo>
                  <a:pt x="82" y="113"/>
                </a:lnTo>
                <a:lnTo>
                  <a:pt x="70" y="116"/>
                </a:lnTo>
                <a:lnTo>
                  <a:pt x="59" y="117"/>
                </a:lnTo>
                <a:lnTo>
                  <a:pt x="47" y="116"/>
                </a:lnTo>
                <a:lnTo>
                  <a:pt x="36" y="113"/>
                </a:lnTo>
                <a:lnTo>
                  <a:pt x="26" y="107"/>
                </a:lnTo>
                <a:lnTo>
                  <a:pt x="17" y="100"/>
                </a:lnTo>
                <a:lnTo>
                  <a:pt x="10" y="91"/>
                </a:lnTo>
                <a:lnTo>
                  <a:pt x="5" y="81"/>
                </a:lnTo>
                <a:lnTo>
                  <a:pt x="1" y="70"/>
                </a:lnTo>
                <a:lnTo>
                  <a:pt x="0" y="58"/>
                </a:lnTo>
                <a:lnTo>
                  <a:pt x="1" y="47"/>
                </a:lnTo>
                <a:lnTo>
                  <a:pt x="5" y="36"/>
                </a:lnTo>
                <a:lnTo>
                  <a:pt x="10" y="26"/>
                </a:lnTo>
                <a:lnTo>
                  <a:pt x="17" y="17"/>
                </a:lnTo>
                <a:lnTo>
                  <a:pt x="26" y="9"/>
                </a:lnTo>
                <a:lnTo>
                  <a:pt x="36" y="4"/>
                </a:lnTo>
                <a:lnTo>
                  <a:pt x="47" y="1"/>
                </a:lnTo>
                <a:lnTo>
                  <a:pt x="59" y="0"/>
                </a:lnTo>
                <a:close/>
              </a:path>
            </a:pathLst>
          </a:custGeom>
          <a:solidFill>
            <a:srgbClr val="74D5E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Freeform 856"/>
          <p:cNvSpPr>
            <a:spLocks/>
          </p:cNvSpPr>
          <p:nvPr/>
        </p:nvSpPr>
        <p:spPr bwMode="auto">
          <a:xfrm>
            <a:off x="2881402" y="4016375"/>
            <a:ext cx="187325" cy="187325"/>
          </a:xfrm>
          <a:custGeom>
            <a:avLst/>
            <a:gdLst/>
            <a:ahLst/>
            <a:cxnLst>
              <a:cxn ang="0">
                <a:pos x="59" y="0"/>
              </a:cxn>
              <a:cxn ang="0">
                <a:pos x="71" y="1"/>
              </a:cxn>
              <a:cxn ang="0">
                <a:pos x="82" y="5"/>
              </a:cxn>
              <a:cxn ang="0">
                <a:pos x="92" y="11"/>
              </a:cxn>
              <a:cxn ang="0">
                <a:pos x="101" y="18"/>
              </a:cxn>
              <a:cxn ang="0">
                <a:pos x="108" y="26"/>
              </a:cxn>
              <a:cxn ang="0">
                <a:pos x="113" y="36"/>
              </a:cxn>
              <a:cxn ang="0">
                <a:pos x="117" y="47"/>
              </a:cxn>
              <a:cxn ang="0">
                <a:pos x="118" y="59"/>
              </a:cxn>
              <a:cxn ang="0">
                <a:pos x="117" y="71"/>
              </a:cxn>
              <a:cxn ang="0">
                <a:pos x="113" y="82"/>
              </a:cxn>
              <a:cxn ang="0">
                <a:pos x="108" y="92"/>
              </a:cxn>
              <a:cxn ang="0">
                <a:pos x="101" y="101"/>
              </a:cxn>
              <a:cxn ang="0">
                <a:pos x="92" y="108"/>
              </a:cxn>
              <a:cxn ang="0">
                <a:pos x="82" y="114"/>
              </a:cxn>
              <a:cxn ang="0">
                <a:pos x="71" y="117"/>
              </a:cxn>
              <a:cxn ang="0">
                <a:pos x="59" y="118"/>
              </a:cxn>
              <a:cxn ang="0">
                <a:pos x="47" y="117"/>
              </a:cxn>
              <a:cxn ang="0">
                <a:pos x="36" y="114"/>
              </a:cxn>
              <a:cxn ang="0">
                <a:pos x="26" y="108"/>
              </a:cxn>
              <a:cxn ang="0">
                <a:pos x="18" y="101"/>
              </a:cxn>
              <a:cxn ang="0">
                <a:pos x="11" y="92"/>
              </a:cxn>
              <a:cxn ang="0">
                <a:pos x="5" y="82"/>
              </a:cxn>
              <a:cxn ang="0">
                <a:pos x="1" y="71"/>
              </a:cxn>
              <a:cxn ang="0">
                <a:pos x="0" y="59"/>
              </a:cxn>
              <a:cxn ang="0">
                <a:pos x="1" y="47"/>
              </a:cxn>
              <a:cxn ang="0">
                <a:pos x="5" y="36"/>
              </a:cxn>
              <a:cxn ang="0">
                <a:pos x="11" y="26"/>
              </a:cxn>
              <a:cxn ang="0">
                <a:pos x="18" y="18"/>
              </a:cxn>
              <a:cxn ang="0">
                <a:pos x="26" y="11"/>
              </a:cxn>
              <a:cxn ang="0">
                <a:pos x="36" y="5"/>
              </a:cxn>
              <a:cxn ang="0">
                <a:pos x="47" y="1"/>
              </a:cxn>
              <a:cxn ang="0">
                <a:pos x="59" y="0"/>
              </a:cxn>
            </a:cxnLst>
            <a:rect l="0" t="0" r="r" b="b"/>
            <a:pathLst>
              <a:path w="118" h="118">
                <a:moveTo>
                  <a:pt x="59" y="0"/>
                </a:moveTo>
                <a:lnTo>
                  <a:pt x="71" y="1"/>
                </a:lnTo>
                <a:lnTo>
                  <a:pt x="82" y="5"/>
                </a:lnTo>
                <a:lnTo>
                  <a:pt x="92" y="11"/>
                </a:lnTo>
                <a:lnTo>
                  <a:pt x="101" y="18"/>
                </a:lnTo>
                <a:lnTo>
                  <a:pt x="108" y="26"/>
                </a:lnTo>
                <a:lnTo>
                  <a:pt x="113" y="36"/>
                </a:lnTo>
                <a:lnTo>
                  <a:pt x="117" y="47"/>
                </a:lnTo>
                <a:lnTo>
                  <a:pt x="118" y="59"/>
                </a:lnTo>
                <a:lnTo>
                  <a:pt x="117" y="71"/>
                </a:lnTo>
                <a:lnTo>
                  <a:pt x="113" y="82"/>
                </a:lnTo>
                <a:lnTo>
                  <a:pt x="108" y="92"/>
                </a:lnTo>
                <a:lnTo>
                  <a:pt x="101" y="101"/>
                </a:lnTo>
                <a:lnTo>
                  <a:pt x="92" y="108"/>
                </a:lnTo>
                <a:lnTo>
                  <a:pt x="82" y="114"/>
                </a:lnTo>
                <a:lnTo>
                  <a:pt x="71" y="117"/>
                </a:lnTo>
                <a:lnTo>
                  <a:pt x="59" y="118"/>
                </a:lnTo>
                <a:lnTo>
                  <a:pt x="47" y="117"/>
                </a:lnTo>
                <a:lnTo>
                  <a:pt x="36" y="114"/>
                </a:lnTo>
                <a:lnTo>
                  <a:pt x="26" y="108"/>
                </a:lnTo>
                <a:lnTo>
                  <a:pt x="18" y="101"/>
                </a:lnTo>
                <a:lnTo>
                  <a:pt x="11" y="92"/>
                </a:lnTo>
                <a:lnTo>
                  <a:pt x="5" y="82"/>
                </a:lnTo>
                <a:lnTo>
                  <a:pt x="1" y="71"/>
                </a:lnTo>
                <a:lnTo>
                  <a:pt x="0" y="59"/>
                </a:lnTo>
                <a:lnTo>
                  <a:pt x="1" y="47"/>
                </a:lnTo>
                <a:lnTo>
                  <a:pt x="5" y="36"/>
                </a:lnTo>
                <a:lnTo>
                  <a:pt x="11" y="26"/>
                </a:lnTo>
                <a:lnTo>
                  <a:pt x="18" y="18"/>
                </a:lnTo>
                <a:lnTo>
                  <a:pt x="26" y="11"/>
                </a:lnTo>
                <a:lnTo>
                  <a:pt x="36" y="5"/>
                </a:lnTo>
                <a:lnTo>
                  <a:pt x="47" y="1"/>
                </a:lnTo>
                <a:lnTo>
                  <a:pt x="59" y="0"/>
                </a:lnTo>
                <a:close/>
              </a:path>
            </a:pathLst>
          </a:custGeom>
          <a:solidFill>
            <a:srgbClr val="74D5E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1" name="그림 50" descr="원  외부 점선 .eps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1038763" y="2136699"/>
            <a:ext cx="2572441" cy="2584603"/>
          </a:xfrm>
          <a:prstGeom prst="rect">
            <a:avLst/>
          </a:prstGeom>
        </p:spPr>
      </p:pic>
      <p:sp>
        <p:nvSpPr>
          <p:cNvPr id="52" name="타원 51"/>
          <p:cNvSpPr/>
          <p:nvPr/>
        </p:nvSpPr>
        <p:spPr>
          <a:xfrm>
            <a:off x="1493037" y="2597054"/>
            <a:ext cx="1663892" cy="1663892"/>
          </a:xfrm>
          <a:prstGeom prst="ellipse">
            <a:avLst/>
          </a:prstGeom>
          <a:solidFill>
            <a:srgbClr val="1FBADF"/>
          </a:solidFill>
          <a:ln>
            <a:solidFill>
              <a:srgbClr val="1F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07247" y="3105835"/>
            <a:ext cx="16354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11</a:t>
            </a:r>
            <a:r>
              <a:rPr lang="ko-KR" altLang="en-US" sz="3600" spc="-15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spc="-15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3899425" y="2889757"/>
            <a:ext cx="5147115" cy="1078486"/>
            <a:chOff x="3899425" y="3065577"/>
            <a:chExt cx="5147115" cy="1078486"/>
          </a:xfrm>
        </p:grpSpPr>
        <p:sp>
          <p:nvSpPr>
            <p:cNvPr id="60" name="제목 1"/>
            <p:cNvSpPr txBox="1">
              <a:spLocks/>
            </p:cNvSpPr>
            <p:nvPr/>
          </p:nvSpPr>
          <p:spPr>
            <a:xfrm>
              <a:off x="3921018" y="3065577"/>
              <a:ext cx="5125522" cy="6520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ko-KR" altLang="en-US" sz="3600" dirty="0" smtClean="0">
                  <a:latin typeface="나눔고딕 ExtraBold" pitchFamily="50" charset="-127"/>
                  <a:ea typeface="나눔고딕 ExtraBold" pitchFamily="50" charset="-127"/>
                </a:rPr>
                <a:t>창의 놀이터</a:t>
              </a:r>
              <a:endParaRPr lang="ko-KR" altLang="en-US" sz="36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899425" y="3713176"/>
              <a:ext cx="498542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튕겨 튕겨 소수판</a:t>
              </a:r>
              <a:endParaRPr lang="en-US" altLang="ko-KR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8263333" y="6194141"/>
            <a:ext cx="428628" cy="428628"/>
            <a:chOff x="8371314" y="6192000"/>
            <a:chExt cx="428628" cy="428628"/>
          </a:xfrm>
        </p:grpSpPr>
        <p:sp>
          <p:nvSpPr>
            <p:cNvPr id="27" name="타원 26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8" name="이등변 삼각형 27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/>
          <p:cNvGrpSpPr/>
          <p:nvPr/>
        </p:nvGrpSpPr>
        <p:grpSpPr>
          <a:xfrm>
            <a:off x="8263333" y="6194141"/>
            <a:ext cx="1082280" cy="428628"/>
            <a:chOff x="8371314" y="6192000"/>
            <a:chExt cx="1082280" cy="428628"/>
          </a:xfrm>
        </p:grpSpPr>
        <p:grpSp>
          <p:nvGrpSpPr>
            <p:cNvPr id="109" name="그룹 108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13" name="타원 112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4" name="이등변 삼각형 113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11" name="타원 110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2" name="이등변 삼각형 111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6056814" y="0"/>
            <a:ext cx="3753186" cy="680156"/>
            <a:chOff x="6056814" y="0"/>
            <a:chExt cx="3753186" cy="680156"/>
          </a:xfrm>
        </p:grpSpPr>
        <p:pic>
          <p:nvPicPr>
            <p:cNvPr id="8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0568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2" name="그룹 81"/>
            <p:cNvGrpSpPr/>
            <p:nvPr/>
          </p:nvGrpSpPr>
          <p:grpSpPr>
            <a:xfrm>
              <a:off x="8170025" y="0"/>
              <a:ext cx="358148" cy="596027"/>
              <a:chOff x="5595942" y="642918"/>
              <a:chExt cx="358148" cy="596027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85" name="직선 연결선 8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모서리가 둥근 직사각형 8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타원 8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4" name="TextBox 83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7736954" y="4763"/>
              <a:ext cx="358148" cy="596027"/>
              <a:chOff x="5595942" y="642918"/>
              <a:chExt cx="358148" cy="596027"/>
            </a:xfrm>
          </p:grpSpPr>
          <p:grpSp>
            <p:nvGrpSpPr>
              <p:cNvPr id="92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4" name="직선 연결선 9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타원 9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3" name="TextBox 92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7303882" y="0"/>
              <a:ext cx="358148" cy="596027"/>
              <a:chOff x="5595942" y="642918"/>
              <a:chExt cx="358148" cy="596027"/>
            </a:xfrm>
          </p:grpSpPr>
          <p:grpSp>
            <p:nvGrpSpPr>
              <p:cNvPr id="105" name="그룹 104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7" name="직선 연결선 10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타원 11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9451852" y="0"/>
              <a:ext cx="358148" cy="596027"/>
              <a:chOff x="5595942" y="642918"/>
              <a:chExt cx="358148" cy="596027"/>
            </a:xfrm>
          </p:grpSpPr>
          <p:grpSp>
            <p:nvGrpSpPr>
              <p:cNvPr id="124" name="그룹 123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28" name="직선 연결선 12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타원 12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7" name="TextBox 12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7</a:t>
                </a:r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>
              <a:off x="9023544" y="0"/>
              <a:ext cx="358148" cy="596027"/>
              <a:chOff x="5595942" y="642918"/>
              <a:chExt cx="358148" cy="596027"/>
            </a:xfrm>
          </p:grpSpPr>
          <p:grpSp>
            <p:nvGrpSpPr>
              <p:cNvPr id="135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7" name="직선 연결선 13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타원 13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6" name="TextBox 135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3" name="그룹 142"/>
            <p:cNvGrpSpPr/>
            <p:nvPr/>
          </p:nvGrpSpPr>
          <p:grpSpPr>
            <a:xfrm>
              <a:off x="8593880" y="0"/>
              <a:ext cx="358080" cy="596027"/>
              <a:chOff x="5594587" y="642918"/>
              <a:chExt cx="358080" cy="596027"/>
            </a:xfrm>
          </p:grpSpPr>
          <p:grpSp>
            <p:nvGrpSpPr>
              <p:cNvPr id="144" name="그룹 143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6" name="직선 연결선 14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타원 14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5" name="TextBox 144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2" name="그룹 151"/>
            <p:cNvGrpSpPr/>
            <p:nvPr/>
          </p:nvGrpSpPr>
          <p:grpSpPr>
            <a:xfrm>
              <a:off x="6869645" y="0"/>
              <a:ext cx="358148" cy="680156"/>
              <a:chOff x="6869645" y="0"/>
              <a:chExt cx="358148" cy="680156"/>
            </a:xfrm>
          </p:grpSpPr>
          <p:grpSp>
            <p:nvGrpSpPr>
              <p:cNvPr id="153" name="그룹 152"/>
              <p:cNvGrpSpPr/>
              <p:nvPr/>
            </p:nvGrpSpPr>
            <p:grpSpPr>
              <a:xfrm>
                <a:off x="686964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55" name="직선 연결선 15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타원 15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4" name="TextBox 153"/>
              <p:cNvSpPr txBox="1"/>
              <p:nvPr/>
            </p:nvSpPr>
            <p:spPr>
              <a:xfrm>
                <a:off x="6895173" y="338569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61" name="직사각형 160"/>
          <p:cNvSpPr/>
          <p:nvPr/>
        </p:nvSpPr>
        <p:spPr>
          <a:xfrm>
            <a:off x="1220058" y="2406199"/>
            <a:ext cx="6831495" cy="1841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n-ea"/>
              </a:rPr>
              <a:t> 		</a:t>
            </a:r>
            <a:r>
              <a:rPr lang="ko-KR" altLang="en-US" sz="2000" b="1" dirty="0">
                <a:latin typeface="+mn-ea"/>
              </a:rPr>
              <a:t>은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는 영 점 </a:t>
            </a:r>
            <a:r>
              <a:rPr lang="ko-KR" altLang="en-US" sz="2000" b="1" dirty="0" err="1">
                <a:latin typeface="+mn-ea"/>
              </a:rPr>
              <a:t>영오라고</a:t>
            </a:r>
            <a:r>
              <a:rPr lang="ko-KR" altLang="en-US" sz="2000" b="1" dirty="0">
                <a:latin typeface="+mn-ea"/>
              </a:rPr>
              <a:t> 읽습니다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n-ea"/>
              </a:rPr>
              <a:t>6.937</a:t>
            </a:r>
            <a:r>
              <a:rPr lang="ko-KR" altLang="en-US" sz="2000" b="1" dirty="0">
                <a:latin typeface="+mn-ea"/>
              </a:rPr>
              <a:t>에서 </a:t>
            </a:r>
            <a:r>
              <a:rPr lang="en-US" altLang="ko-KR" sz="2000" b="1" dirty="0">
                <a:latin typeface="+mn-ea"/>
              </a:rPr>
              <a:t>7</a:t>
            </a:r>
            <a:r>
              <a:rPr lang="ko-KR" altLang="en-US" sz="2000" b="1" dirty="0">
                <a:latin typeface="+mn-ea"/>
              </a:rPr>
              <a:t>이 나타내는 수는 </a:t>
            </a:r>
            <a:r>
              <a:rPr lang="ko-KR" altLang="en-US" sz="2000" b="1" dirty="0" smtClean="0">
                <a:latin typeface="+mn-ea"/>
              </a:rPr>
              <a:t>                 입니다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n-ea"/>
              </a:rPr>
              <a:t>0.01</a:t>
            </a:r>
            <a:r>
              <a:rPr lang="ko-KR" altLang="en-US" sz="2000" b="1" dirty="0">
                <a:latin typeface="+mn-ea"/>
              </a:rPr>
              <a:t>이 </a:t>
            </a:r>
            <a:r>
              <a:rPr lang="en-US" altLang="ko-KR" sz="2000" b="1" dirty="0">
                <a:latin typeface="+mn-ea"/>
              </a:rPr>
              <a:t>438</a:t>
            </a:r>
            <a:r>
              <a:rPr lang="ko-KR" altLang="en-US" sz="2000" b="1" dirty="0">
                <a:latin typeface="+mn-ea"/>
              </a:rPr>
              <a:t>개인 수는                  </a:t>
            </a:r>
            <a:r>
              <a:rPr lang="ko-KR" altLang="en-US" sz="2000" b="1" dirty="0" smtClean="0">
                <a:latin typeface="+mn-ea"/>
              </a:rPr>
              <a:t>입니다</a:t>
            </a:r>
            <a:r>
              <a:rPr lang="en-US" altLang="ko-KR" sz="2000" b="1" dirty="0">
                <a:latin typeface="+mn-ea"/>
              </a:rPr>
              <a:t>.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1640632" y="2593760"/>
            <a:ext cx="1440160" cy="4752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0.05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5169024" y="3212976"/>
            <a:ext cx="1440160" cy="4752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0.007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4160912" y="3789040"/>
            <a:ext cx="1440160" cy="4752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4.38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16496" y="1481303"/>
            <a:ext cx="9076616" cy="707886"/>
            <a:chOff x="416496" y="1481303"/>
            <a:chExt cx="9076616" cy="707886"/>
          </a:xfrm>
        </p:grpSpPr>
        <p:sp>
          <p:nvSpPr>
            <p:cNvPr id="392" name="TextBox 391"/>
            <p:cNvSpPr txBox="1"/>
            <p:nvPr/>
          </p:nvSpPr>
          <p:spPr>
            <a:xfrm>
              <a:off x="920750" y="1660738"/>
              <a:ext cx="857236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r>
                <a:rPr lang="ko-KR" altLang="en-US" sz="2000" dirty="0" smtClean="0">
                  <a:latin typeface="+mn-ea"/>
                  <a:ea typeface="+mn-ea"/>
                </a:rPr>
                <a:t>    안에 알맞은 수를 써넣으세요</a:t>
              </a:r>
              <a:r>
                <a:rPr lang="en-US" altLang="ko-KR" sz="2000" dirty="0" smtClean="0">
                  <a:latin typeface="+mn-ea"/>
                  <a:ea typeface="+mn-ea"/>
                </a:rPr>
                <a:t>.</a:t>
              </a:r>
              <a:endParaRPr lang="en-US" altLang="ko-KR" sz="2000" dirty="0">
                <a:latin typeface="+mn-ea"/>
                <a:ea typeface="+mn-ea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16496" y="1481303"/>
              <a:ext cx="4956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4000" b="1" dirty="0">
                <a:solidFill>
                  <a:srgbClr val="1FBAD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64" name="모서리가 둥근 직사각형 163"/>
            <p:cNvSpPr/>
            <p:nvPr/>
          </p:nvSpPr>
          <p:spPr>
            <a:xfrm>
              <a:off x="920750" y="1690340"/>
              <a:ext cx="324000" cy="324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70" name="직사각형 169">
            <a:hlinkClick r:id="rId3" action="ppaction://hlinksldjump"/>
          </p:cNvPr>
          <p:cNvSpPr/>
          <p:nvPr/>
        </p:nvSpPr>
        <p:spPr>
          <a:xfrm>
            <a:off x="7301064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>
            <a:hlinkClick r:id="rId4" action="ppaction://hlinksldjump"/>
          </p:cNvPr>
          <p:cNvSpPr/>
          <p:nvPr/>
        </p:nvSpPr>
        <p:spPr>
          <a:xfrm>
            <a:off x="7730856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hlinkClick r:id="rId5" action="ppaction://hlinksldjump"/>
          </p:cNvPr>
          <p:cNvSpPr/>
          <p:nvPr/>
        </p:nvSpPr>
        <p:spPr>
          <a:xfrm>
            <a:off x="8160647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hlinkClick r:id="rId6" action="ppaction://hlinksldjump"/>
          </p:cNvPr>
          <p:cNvSpPr/>
          <p:nvPr/>
        </p:nvSpPr>
        <p:spPr>
          <a:xfrm>
            <a:off x="8590438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hlinkClick r:id="rId7" action="ppaction://hlinksldjump"/>
          </p:cNvPr>
          <p:cNvSpPr/>
          <p:nvPr/>
        </p:nvSpPr>
        <p:spPr>
          <a:xfrm>
            <a:off x="9020230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hlinkClick r:id="rId8" action="ppaction://hlinksldjump"/>
          </p:cNvPr>
          <p:cNvSpPr/>
          <p:nvPr/>
        </p:nvSpPr>
        <p:spPr>
          <a:xfrm>
            <a:off x="9450021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8" name="그룹 33"/>
          <p:cNvGrpSpPr/>
          <p:nvPr/>
        </p:nvGrpSpPr>
        <p:grpSpPr>
          <a:xfrm>
            <a:off x="2193272" y="2663920"/>
            <a:ext cx="334879" cy="334879"/>
            <a:chOff x="4964713" y="2475902"/>
            <a:chExt cx="405203" cy="405203"/>
          </a:xfrm>
        </p:grpSpPr>
        <p:sp>
          <p:nvSpPr>
            <p:cNvPr id="169" name="타원 16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77" name="타원 17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33"/>
          <p:cNvGrpSpPr/>
          <p:nvPr/>
        </p:nvGrpSpPr>
        <p:grpSpPr>
          <a:xfrm>
            <a:off x="5721664" y="3262700"/>
            <a:ext cx="334879" cy="334879"/>
            <a:chOff x="4964713" y="2475902"/>
            <a:chExt cx="405203" cy="405203"/>
          </a:xfrm>
        </p:grpSpPr>
        <p:sp>
          <p:nvSpPr>
            <p:cNvPr id="179" name="타원 17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81" name="타원 18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2" name="그룹 33"/>
          <p:cNvGrpSpPr/>
          <p:nvPr/>
        </p:nvGrpSpPr>
        <p:grpSpPr>
          <a:xfrm>
            <a:off x="4706405" y="3859200"/>
            <a:ext cx="334879" cy="334879"/>
            <a:chOff x="4964713" y="2475902"/>
            <a:chExt cx="405203" cy="405203"/>
          </a:xfrm>
        </p:grpSpPr>
        <p:sp>
          <p:nvSpPr>
            <p:cNvPr id="183" name="타원 18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85" name="타원 18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091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  <p:bldP spid="165" grpId="0" animBg="1"/>
      <p:bldP spid="166" grpId="0" animBg="1"/>
      <p:bldP spid="1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16" y="2488996"/>
            <a:ext cx="6765932" cy="2445214"/>
          </a:xfrm>
          <a:prstGeom prst="rect">
            <a:avLst/>
          </a:prstGeom>
        </p:spPr>
      </p:pic>
      <p:grpSp>
        <p:nvGrpSpPr>
          <p:cNvPr id="115" name="그룹 114"/>
          <p:cNvGrpSpPr/>
          <p:nvPr/>
        </p:nvGrpSpPr>
        <p:grpSpPr>
          <a:xfrm>
            <a:off x="8263333" y="6194141"/>
            <a:ext cx="1082280" cy="428628"/>
            <a:chOff x="8371314" y="6192000"/>
            <a:chExt cx="1082280" cy="428628"/>
          </a:xfrm>
        </p:grpSpPr>
        <p:grpSp>
          <p:nvGrpSpPr>
            <p:cNvPr id="117" name="그룹 116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28" name="타원 12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9" name="이등변 삼각형 12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20" name="타원 11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7" name="이등변 삼각형 12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91" name="TextBox 90"/>
          <p:cNvSpPr txBox="1"/>
          <p:nvPr/>
        </p:nvSpPr>
        <p:spPr>
          <a:xfrm>
            <a:off x="-34095" y="-111150"/>
            <a:ext cx="76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0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10</a:t>
            </a:r>
            <a:endParaRPr lang="ko-KR" altLang="en-US" sz="5400" spc="-10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16496" y="1481303"/>
            <a:ext cx="9076616" cy="707886"/>
            <a:chOff x="416496" y="1481303"/>
            <a:chExt cx="9076616" cy="707886"/>
          </a:xfrm>
        </p:grpSpPr>
        <p:sp>
          <p:nvSpPr>
            <p:cNvPr id="94" name="TextBox 93"/>
            <p:cNvSpPr txBox="1"/>
            <p:nvPr/>
          </p:nvSpPr>
          <p:spPr>
            <a:xfrm>
              <a:off x="920552" y="1619803"/>
              <a:ext cx="857256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/>
                <a:t>빈칸에 알맞은 수를 써넣으세요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16496" y="1481303"/>
              <a:ext cx="4956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4000" b="1" dirty="0">
                <a:solidFill>
                  <a:srgbClr val="1FBAD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056814" y="0"/>
            <a:ext cx="3753186" cy="680156"/>
            <a:chOff x="6056814" y="0"/>
            <a:chExt cx="3753186" cy="680156"/>
          </a:xfrm>
        </p:grpSpPr>
        <p:grpSp>
          <p:nvGrpSpPr>
            <p:cNvPr id="84" name="그룹 83"/>
            <p:cNvGrpSpPr/>
            <p:nvPr/>
          </p:nvGrpSpPr>
          <p:grpSpPr>
            <a:xfrm>
              <a:off x="7303487" y="0"/>
              <a:ext cx="358148" cy="680156"/>
              <a:chOff x="7207415" y="0"/>
              <a:chExt cx="358148" cy="680156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720741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87" name="직선 연결선 8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타원 8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7244339" y="3383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3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0568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37" name="그룹 136"/>
            <p:cNvGrpSpPr/>
            <p:nvPr/>
          </p:nvGrpSpPr>
          <p:grpSpPr>
            <a:xfrm>
              <a:off x="8170025" y="0"/>
              <a:ext cx="358148" cy="596027"/>
              <a:chOff x="5595942" y="642918"/>
              <a:chExt cx="358148" cy="596027"/>
            </a:xfrm>
          </p:grpSpPr>
          <p:grpSp>
            <p:nvGrpSpPr>
              <p:cNvPr id="138" name="그룹 137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40" name="직선 연결선 13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타원 14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9" name="TextBox 13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7736954" y="4763"/>
              <a:ext cx="358148" cy="596027"/>
              <a:chOff x="5595942" y="642918"/>
              <a:chExt cx="358148" cy="596027"/>
            </a:xfrm>
          </p:grpSpPr>
          <p:grpSp>
            <p:nvGrpSpPr>
              <p:cNvPr id="147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9" name="직선 연결선 14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타원 15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8" name="TextBox 147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5" name="그룹 154"/>
            <p:cNvGrpSpPr/>
            <p:nvPr/>
          </p:nvGrpSpPr>
          <p:grpSpPr>
            <a:xfrm>
              <a:off x="9451852" y="0"/>
              <a:ext cx="358148" cy="596027"/>
              <a:chOff x="5595942" y="642918"/>
              <a:chExt cx="358148" cy="596027"/>
            </a:xfrm>
          </p:grpSpPr>
          <p:grpSp>
            <p:nvGrpSpPr>
              <p:cNvPr id="156" name="그룹 155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58" name="직선 연결선 15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7" name="TextBox 15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7</a:t>
                </a:r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9023544" y="0"/>
              <a:ext cx="358148" cy="596027"/>
              <a:chOff x="5595942" y="642918"/>
              <a:chExt cx="358148" cy="596027"/>
            </a:xfrm>
          </p:grpSpPr>
          <p:grpSp>
            <p:nvGrpSpPr>
              <p:cNvPr id="165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7" name="직선 연결선 16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타원 16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모서리가 둥근 직사각형 17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6" name="TextBox 165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3" name="그룹 172"/>
            <p:cNvGrpSpPr/>
            <p:nvPr/>
          </p:nvGrpSpPr>
          <p:grpSpPr>
            <a:xfrm>
              <a:off x="8593880" y="0"/>
              <a:ext cx="358080" cy="596027"/>
              <a:chOff x="5594587" y="642918"/>
              <a:chExt cx="358080" cy="596027"/>
            </a:xfrm>
          </p:grpSpPr>
          <p:grpSp>
            <p:nvGrpSpPr>
              <p:cNvPr id="174" name="그룹 173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6" name="직선 연결선 17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타원 17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모서리가 둥근 직사각형 17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모서리가 둥근 직사각형 18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5" name="TextBox 174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82" name="그룹 181"/>
            <p:cNvGrpSpPr/>
            <p:nvPr/>
          </p:nvGrpSpPr>
          <p:grpSpPr>
            <a:xfrm>
              <a:off x="6872627" y="0"/>
              <a:ext cx="358148" cy="596027"/>
              <a:chOff x="5595942" y="642918"/>
              <a:chExt cx="358148" cy="596027"/>
            </a:xfrm>
          </p:grpSpPr>
          <p:grpSp>
            <p:nvGrpSpPr>
              <p:cNvPr id="183" name="그룹 182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19" name="직선 연결선 21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모서리가 둥근 직사각형 21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1" name="타원 22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모서리가 둥근 직사각형 22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모서리가 둥근 직사각형 22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모서리가 둥근 직사각형 22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4" name="TextBox 183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04" name="직사각형 103">
            <a:hlinkClick r:id="rId4" action="ppaction://hlinksldjump"/>
          </p:cNvPr>
          <p:cNvSpPr/>
          <p:nvPr/>
        </p:nvSpPr>
        <p:spPr>
          <a:xfrm>
            <a:off x="6871272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hlinkClick r:id="rId5" action="ppaction://hlinksldjump"/>
          </p:cNvPr>
          <p:cNvSpPr/>
          <p:nvPr/>
        </p:nvSpPr>
        <p:spPr>
          <a:xfrm>
            <a:off x="7730856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hlinkClick r:id="rId6" action="ppaction://hlinksldjump"/>
          </p:cNvPr>
          <p:cNvSpPr/>
          <p:nvPr/>
        </p:nvSpPr>
        <p:spPr>
          <a:xfrm>
            <a:off x="8160647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hlinkClick r:id="rId7" action="ppaction://hlinksldjump"/>
          </p:cNvPr>
          <p:cNvSpPr/>
          <p:nvPr/>
        </p:nvSpPr>
        <p:spPr>
          <a:xfrm>
            <a:off x="8590438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hlinkClick r:id="rId8" action="ppaction://hlinksldjump"/>
          </p:cNvPr>
          <p:cNvSpPr/>
          <p:nvPr/>
        </p:nvSpPr>
        <p:spPr>
          <a:xfrm>
            <a:off x="9020230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hlinkClick r:id="rId9" action="ppaction://hlinksldjump"/>
          </p:cNvPr>
          <p:cNvSpPr/>
          <p:nvPr/>
        </p:nvSpPr>
        <p:spPr>
          <a:xfrm>
            <a:off x="9450021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28664" y="4211299"/>
            <a:ext cx="1194920" cy="4999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59455" y="4211299"/>
            <a:ext cx="1079086" cy="4999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91862" y="4211299"/>
            <a:ext cx="1079086" cy="4999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41346" y="4211299"/>
            <a:ext cx="1079086" cy="499915"/>
          </a:xfrm>
          <a:prstGeom prst="rect">
            <a:avLst/>
          </a:prstGeom>
        </p:spPr>
      </p:pic>
      <p:grpSp>
        <p:nvGrpSpPr>
          <p:cNvPr id="101" name="그룹 33"/>
          <p:cNvGrpSpPr/>
          <p:nvPr/>
        </p:nvGrpSpPr>
        <p:grpSpPr>
          <a:xfrm>
            <a:off x="7466096" y="4278745"/>
            <a:ext cx="334879" cy="334879"/>
            <a:chOff x="4964713" y="2475902"/>
            <a:chExt cx="405203" cy="405203"/>
          </a:xfrm>
        </p:grpSpPr>
        <p:sp>
          <p:nvSpPr>
            <p:cNvPr id="102" name="타원 10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5" name="타원 10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33"/>
          <p:cNvGrpSpPr/>
          <p:nvPr/>
        </p:nvGrpSpPr>
        <p:grpSpPr>
          <a:xfrm>
            <a:off x="2358684" y="4278745"/>
            <a:ext cx="334879" cy="334879"/>
            <a:chOff x="4964713" y="2475902"/>
            <a:chExt cx="405203" cy="405203"/>
          </a:xfrm>
        </p:grpSpPr>
        <p:sp>
          <p:nvSpPr>
            <p:cNvPr id="98" name="타원 9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0" name="타원 9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33"/>
          <p:cNvGrpSpPr/>
          <p:nvPr/>
        </p:nvGrpSpPr>
        <p:grpSpPr>
          <a:xfrm>
            <a:off x="3689224" y="4278745"/>
            <a:ext cx="334879" cy="334879"/>
            <a:chOff x="4964713" y="2475902"/>
            <a:chExt cx="405203" cy="405203"/>
          </a:xfrm>
        </p:grpSpPr>
        <p:sp>
          <p:nvSpPr>
            <p:cNvPr id="112" name="타원 11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4" name="타원 11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그룹 33"/>
          <p:cNvGrpSpPr/>
          <p:nvPr/>
        </p:nvGrpSpPr>
        <p:grpSpPr>
          <a:xfrm>
            <a:off x="4963965" y="4278745"/>
            <a:ext cx="334879" cy="334879"/>
            <a:chOff x="4964713" y="2475902"/>
            <a:chExt cx="405203" cy="405203"/>
          </a:xfrm>
        </p:grpSpPr>
        <p:sp>
          <p:nvSpPr>
            <p:cNvPr id="118" name="타원 11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2" name="타원 12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676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039" y="2723988"/>
            <a:ext cx="3819193" cy="1252666"/>
          </a:xfrm>
          <a:prstGeom prst="rect">
            <a:avLst/>
          </a:prstGeom>
        </p:spPr>
      </p:pic>
      <p:grpSp>
        <p:nvGrpSpPr>
          <p:cNvPr id="98" name="그룹 97"/>
          <p:cNvGrpSpPr/>
          <p:nvPr/>
        </p:nvGrpSpPr>
        <p:grpSpPr>
          <a:xfrm>
            <a:off x="8263333" y="6194141"/>
            <a:ext cx="1082280" cy="428628"/>
            <a:chOff x="8371314" y="6192000"/>
            <a:chExt cx="1082280" cy="428628"/>
          </a:xfrm>
        </p:grpSpPr>
        <p:grpSp>
          <p:nvGrpSpPr>
            <p:cNvPr id="99" name="그룹 98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28" name="타원 12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9" name="이등변 삼각형 12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16" name="타원 11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9" name="이등변 삼각형 118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263" name="TextBox 262"/>
          <p:cNvSpPr txBox="1"/>
          <p:nvPr/>
        </p:nvSpPr>
        <p:spPr>
          <a:xfrm>
            <a:off x="-34095" y="-111150"/>
            <a:ext cx="76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0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10</a:t>
            </a:r>
            <a:endParaRPr lang="ko-KR" altLang="en-US" sz="5400" spc="-10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56814" y="0"/>
            <a:ext cx="3753186" cy="680156"/>
            <a:chOff x="6056814" y="0"/>
            <a:chExt cx="3753186" cy="680156"/>
          </a:xfrm>
        </p:grpSpPr>
        <p:pic>
          <p:nvPicPr>
            <p:cNvPr id="8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0568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1" name="그룹 80"/>
            <p:cNvGrpSpPr/>
            <p:nvPr/>
          </p:nvGrpSpPr>
          <p:grpSpPr>
            <a:xfrm>
              <a:off x="8170025" y="0"/>
              <a:ext cx="358148" cy="596027"/>
              <a:chOff x="5595942" y="642918"/>
              <a:chExt cx="358148" cy="596027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84" name="직선 연결선 8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모서리가 둥근 직사각형 8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타원 8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9451852" y="0"/>
              <a:ext cx="358148" cy="596027"/>
              <a:chOff x="5595942" y="642918"/>
              <a:chExt cx="358148" cy="596027"/>
            </a:xfrm>
          </p:grpSpPr>
          <p:grpSp>
            <p:nvGrpSpPr>
              <p:cNvPr id="92" name="그룹 91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94" name="직선 연결선 9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타원 9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3" name="TextBox 92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7</a:t>
                </a:r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9023544" y="0"/>
              <a:ext cx="358148" cy="596027"/>
              <a:chOff x="5595942" y="642918"/>
              <a:chExt cx="358148" cy="596027"/>
            </a:xfrm>
          </p:grpSpPr>
          <p:grpSp>
            <p:nvGrpSpPr>
              <p:cNvPr id="105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7" name="직선 연결선 10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10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8593880" y="0"/>
              <a:ext cx="358080" cy="596027"/>
              <a:chOff x="5594587" y="642918"/>
              <a:chExt cx="358080" cy="596027"/>
            </a:xfrm>
          </p:grpSpPr>
          <p:grpSp>
            <p:nvGrpSpPr>
              <p:cNvPr id="114" name="그룹 113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8" name="직선 연결선 11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7" name="TextBox 11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6872627" y="0"/>
              <a:ext cx="358148" cy="596027"/>
              <a:chOff x="5595942" y="642918"/>
              <a:chExt cx="358148" cy="596027"/>
            </a:xfrm>
          </p:grpSpPr>
          <p:grpSp>
            <p:nvGrpSpPr>
              <p:cNvPr id="126" name="그룹 12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0" name="직선 연결선 12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타원 13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7" name="TextBox 12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7303882" y="0"/>
              <a:ext cx="358148" cy="596027"/>
              <a:chOff x="5595942" y="642918"/>
              <a:chExt cx="358148" cy="596027"/>
            </a:xfrm>
          </p:grpSpPr>
          <p:grpSp>
            <p:nvGrpSpPr>
              <p:cNvPr id="137" name="그룹 136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9" name="직선 연결선 13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타원 14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8" name="TextBox 137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7732923" y="0"/>
              <a:ext cx="358148" cy="680156"/>
              <a:chOff x="7637349" y="0"/>
              <a:chExt cx="358148" cy="680156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76373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48" name="직선 연결선 147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타원 14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3326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7" name="TextBox 146"/>
              <p:cNvSpPr txBox="1"/>
              <p:nvPr/>
            </p:nvSpPr>
            <p:spPr>
              <a:xfrm>
                <a:off x="7667636" y="3256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56" name="타원 155"/>
          <p:cNvSpPr/>
          <p:nvPr/>
        </p:nvSpPr>
        <p:spPr>
          <a:xfrm>
            <a:off x="4981863" y="3123078"/>
            <a:ext cx="449938" cy="44993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784648" y="4099761"/>
            <a:ext cx="6421951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    소수 첫째 자리 수를 비교하면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2&lt;7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이므로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3.278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이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3.72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보다 작습니다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16496" y="1487898"/>
            <a:ext cx="9076616" cy="922611"/>
            <a:chOff x="416496" y="1487898"/>
            <a:chExt cx="9076616" cy="922611"/>
          </a:xfrm>
        </p:grpSpPr>
        <p:sp>
          <p:nvSpPr>
            <p:cNvPr id="95" name="TextBox 94"/>
            <p:cNvSpPr txBox="1"/>
            <p:nvPr/>
          </p:nvSpPr>
          <p:spPr>
            <a:xfrm>
              <a:off x="920552" y="1579512"/>
              <a:ext cx="857256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z="2000" dirty="0">
                  <a:latin typeface="+mn-ea"/>
                  <a:ea typeface="+mn-ea"/>
                </a:rPr>
                <a:t>두 소수의 크기를 비교하여</a:t>
              </a:r>
              <a:r>
                <a:rPr lang="en-US" altLang="ko-KR" sz="2000" dirty="0">
                  <a:latin typeface="+mn-ea"/>
                  <a:ea typeface="+mn-ea"/>
                </a:rPr>
                <a:t>       </a:t>
              </a:r>
              <a:r>
                <a:rPr lang="ko-KR" altLang="en-US" sz="2000" dirty="0">
                  <a:latin typeface="+mn-ea"/>
                  <a:ea typeface="+mn-ea"/>
                </a:rPr>
                <a:t>안에 </a:t>
              </a:r>
              <a:r>
                <a:rPr lang="en-US" altLang="ko-KR" sz="2000" dirty="0">
                  <a:latin typeface="+mn-ea"/>
                  <a:ea typeface="+mn-ea"/>
                </a:rPr>
                <a:t>&gt;, &lt;</a:t>
              </a:r>
              <a:r>
                <a:rPr lang="ko-KR" altLang="en-US" sz="2000" dirty="0">
                  <a:latin typeface="+mn-ea"/>
                  <a:ea typeface="+mn-ea"/>
                </a:rPr>
                <a:t>를 알맞게 써넣고</a:t>
              </a:r>
              <a:r>
                <a:rPr lang="en-US" altLang="ko-KR" sz="2000" dirty="0">
                  <a:latin typeface="+mn-ea"/>
                  <a:ea typeface="+mn-ea"/>
                </a:rPr>
                <a:t>, </a:t>
              </a:r>
              <a:r>
                <a:rPr lang="ko-KR" altLang="en-US" sz="2000" dirty="0">
                  <a:latin typeface="+mn-ea"/>
                  <a:ea typeface="+mn-ea"/>
                </a:rPr>
                <a:t>그렇게 생각한 까닭을 </a:t>
              </a:r>
              <a:r>
                <a:rPr lang="ko-KR" altLang="en-US" sz="2000" dirty="0" smtClean="0">
                  <a:latin typeface="+mn-ea"/>
                  <a:ea typeface="+mn-ea"/>
                </a:rPr>
                <a:t>써 </a:t>
              </a:r>
              <a:r>
                <a:rPr lang="ko-KR" altLang="en-US" sz="2000" dirty="0">
                  <a:latin typeface="+mn-ea"/>
                  <a:ea typeface="+mn-ea"/>
                </a:rPr>
                <a:t>보세요</a:t>
              </a:r>
              <a:r>
                <a:rPr lang="en-US" altLang="ko-KR" sz="2000" dirty="0"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16496" y="1487898"/>
              <a:ext cx="4956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4000" b="1" dirty="0">
                <a:solidFill>
                  <a:srgbClr val="1FBAD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61" name="모서리가 둥근 직사각형 160"/>
            <p:cNvSpPr/>
            <p:nvPr/>
          </p:nvSpPr>
          <p:spPr>
            <a:xfrm>
              <a:off x="4268960" y="1645200"/>
              <a:ext cx="324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  <a:defRPr/>
              </a:pPr>
              <a:endPara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63" name="직사각형 162">
            <a:hlinkClick r:id="rId4" action="ppaction://hlinksldjump"/>
          </p:cNvPr>
          <p:cNvSpPr/>
          <p:nvPr/>
        </p:nvSpPr>
        <p:spPr>
          <a:xfrm>
            <a:off x="6871272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hlinkClick r:id="rId5" action="ppaction://hlinksldjump"/>
          </p:cNvPr>
          <p:cNvSpPr/>
          <p:nvPr/>
        </p:nvSpPr>
        <p:spPr>
          <a:xfrm>
            <a:off x="7301064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hlinkClick r:id="rId6" action="ppaction://hlinksldjump"/>
          </p:cNvPr>
          <p:cNvSpPr/>
          <p:nvPr/>
        </p:nvSpPr>
        <p:spPr>
          <a:xfrm>
            <a:off x="8160647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hlinkClick r:id="rId7" action="ppaction://hlinksldjump"/>
          </p:cNvPr>
          <p:cNvSpPr/>
          <p:nvPr/>
        </p:nvSpPr>
        <p:spPr>
          <a:xfrm>
            <a:off x="8590438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>
            <a:hlinkClick r:id="rId8" action="ppaction://hlinksldjump"/>
          </p:cNvPr>
          <p:cNvSpPr/>
          <p:nvPr/>
        </p:nvSpPr>
        <p:spPr>
          <a:xfrm>
            <a:off x="9020230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>
            <a:hlinkClick r:id="rId9" action="ppaction://hlinksldjump"/>
          </p:cNvPr>
          <p:cNvSpPr/>
          <p:nvPr/>
        </p:nvSpPr>
        <p:spPr>
          <a:xfrm>
            <a:off x="9450021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2" name="그룹 171"/>
          <p:cNvGrpSpPr/>
          <p:nvPr/>
        </p:nvGrpSpPr>
        <p:grpSpPr>
          <a:xfrm>
            <a:off x="1115398" y="4360657"/>
            <a:ext cx="7883852" cy="796535"/>
            <a:chOff x="1759710" y="981075"/>
            <a:chExt cx="7883852" cy="796535"/>
          </a:xfrm>
        </p:grpSpPr>
        <p:sp>
          <p:nvSpPr>
            <p:cNvPr id="173" name="모서리가 둥근 직사각형 172"/>
            <p:cNvSpPr/>
            <p:nvPr/>
          </p:nvSpPr>
          <p:spPr>
            <a:xfrm>
              <a:off x="1759710" y="981075"/>
              <a:ext cx="576000" cy="288000"/>
            </a:xfrm>
            <a:prstGeom prst="roundRect">
              <a:avLst>
                <a:gd name="adj" fmla="val 25818"/>
              </a:avLst>
            </a:prstGeom>
            <a:solidFill>
              <a:srgbClr val="79A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까닭</a:t>
              </a:r>
              <a:endPara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174" name="직선 연결선 173"/>
            <p:cNvCxnSpPr/>
            <p:nvPr/>
          </p:nvCxnSpPr>
          <p:spPr>
            <a:xfrm>
              <a:off x="2360711" y="1269075"/>
              <a:ext cx="728285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2360711" y="1777610"/>
              <a:ext cx="728285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모서리가 둥근 직사각형 154"/>
          <p:cNvSpPr/>
          <p:nvPr/>
        </p:nvSpPr>
        <p:spPr>
          <a:xfrm>
            <a:off x="1856656" y="4282328"/>
            <a:ext cx="298800" cy="298800"/>
          </a:xfrm>
          <a:prstGeom prst="roundRect">
            <a:avLst/>
          </a:prstGeom>
          <a:solidFill>
            <a:schemeClr val="bg1"/>
          </a:solidFill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953735"/>
                </a:solidFill>
                <a:latin typeface="+mn-ea"/>
              </a:rPr>
              <a:t>예</a:t>
            </a:r>
            <a:endParaRPr lang="ko-KR" altLang="en-US" dirty="0">
              <a:solidFill>
                <a:srgbClr val="953735"/>
              </a:solidFill>
              <a:latin typeface="+mn-ea"/>
            </a:endParaRPr>
          </a:p>
        </p:txBody>
      </p:sp>
      <p:grpSp>
        <p:nvGrpSpPr>
          <p:cNvPr id="158" name="그룹 33"/>
          <p:cNvGrpSpPr/>
          <p:nvPr/>
        </p:nvGrpSpPr>
        <p:grpSpPr>
          <a:xfrm>
            <a:off x="5051728" y="3180607"/>
            <a:ext cx="334879" cy="334879"/>
            <a:chOff x="4964713" y="2475902"/>
            <a:chExt cx="405203" cy="405203"/>
          </a:xfrm>
        </p:grpSpPr>
        <p:sp>
          <p:nvSpPr>
            <p:cNvPr id="159" name="타원 15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76" name="타원 17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7" name="그룹 33"/>
          <p:cNvGrpSpPr/>
          <p:nvPr/>
        </p:nvGrpSpPr>
        <p:grpSpPr>
          <a:xfrm>
            <a:off x="5083864" y="4216267"/>
            <a:ext cx="334879" cy="334879"/>
            <a:chOff x="4964713" y="2475902"/>
            <a:chExt cx="405203" cy="405203"/>
          </a:xfrm>
        </p:grpSpPr>
        <p:sp>
          <p:nvSpPr>
            <p:cNvPr id="178" name="타원 17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80" name="타원 17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814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89" grpId="0"/>
      <p:bldP spid="1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모서리가 둥근 직사각형 196"/>
          <p:cNvSpPr/>
          <p:nvPr/>
        </p:nvSpPr>
        <p:spPr>
          <a:xfrm>
            <a:off x="3224808" y="2800047"/>
            <a:ext cx="1088605" cy="4752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=0.95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8" name="모서리가 둥근 직사각형 197"/>
          <p:cNvSpPr/>
          <p:nvPr/>
        </p:nvSpPr>
        <p:spPr>
          <a:xfrm>
            <a:off x="7401272" y="2800047"/>
            <a:ext cx="1088605" cy="4752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=0.44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8263333" y="6194141"/>
            <a:ext cx="1082280" cy="428628"/>
            <a:chOff x="8371314" y="6192000"/>
            <a:chExt cx="1082280" cy="428628"/>
          </a:xfrm>
        </p:grpSpPr>
        <p:grpSp>
          <p:nvGrpSpPr>
            <p:cNvPr id="102" name="그룹 10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06" name="타원 105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7" name="이등변 삼각형 116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04" name="타원 10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5" name="이등변 삼각형 104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-34095" y="-111150"/>
            <a:ext cx="76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0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10</a:t>
            </a:r>
            <a:endParaRPr lang="ko-KR" altLang="en-US" sz="5400" spc="-10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56814" y="0"/>
            <a:ext cx="3753186" cy="680156"/>
            <a:chOff x="6056814" y="0"/>
            <a:chExt cx="3753186" cy="680156"/>
          </a:xfrm>
        </p:grpSpPr>
        <p:grpSp>
          <p:nvGrpSpPr>
            <p:cNvPr id="86" name="그룹 85"/>
            <p:cNvGrpSpPr/>
            <p:nvPr/>
          </p:nvGrpSpPr>
          <p:grpSpPr>
            <a:xfrm>
              <a:off x="8164241" y="0"/>
              <a:ext cx="358148" cy="680156"/>
              <a:chOff x="8069032" y="0"/>
              <a:chExt cx="358148" cy="680156"/>
            </a:xfrm>
          </p:grpSpPr>
          <p:grpSp>
            <p:nvGrpSpPr>
              <p:cNvPr id="90" name="그룹 89"/>
              <p:cNvGrpSpPr/>
              <p:nvPr/>
            </p:nvGrpSpPr>
            <p:grpSpPr>
              <a:xfrm>
                <a:off x="8069032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20" name="직선 연결선 119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4" name="타원 12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sp>
            <p:nvSpPr>
              <p:cNvPr id="95" name="TextBox 94"/>
              <p:cNvSpPr txBox="1"/>
              <p:nvPr/>
            </p:nvSpPr>
            <p:spPr>
              <a:xfrm>
                <a:off x="8100803" y="3256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b="1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4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0568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41" name="그룹 140"/>
            <p:cNvGrpSpPr/>
            <p:nvPr/>
          </p:nvGrpSpPr>
          <p:grpSpPr>
            <a:xfrm>
              <a:off x="6872627" y="0"/>
              <a:ext cx="358148" cy="596027"/>
              <a:chOff x="5595942" y="642918"/>
              <a:chExt cx="358148" cy="596027"/>
            </a:xfrm>
          </p:grpSpPr>
          <p:grpSp>
            <p:nvGrpSpPr>
              <p:cNvPr id="142" name="그룹 141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4" name="직선 연결선 14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46" name="타원 14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sp>
            <p:nvSpPr>
              <p:cNvPr id="143" name="TextBox 142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b="1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7303882" y="0"/>
              <a:ext cx="358148" cy="596027"/>
              <a:chOff x="5595942" y="642918"/>
              <a:chExt cx="358148" cy="596027"/>
            </a:xfrm>
          </p:grpSpPr>
          <p:grpSp>
            <p:nvGrpSpPr>
              <p:cNvPr id="151" name="그룹 150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3" name="직선 연결선 15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55" name="타원 15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sp>
            <p:nvSpPr>
              <p:cNvPr id="152" name="TextBox 151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b="1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7736954" y="4763"/>
              <a:ext cx="358148" cy="596027"/>
              <a:chOff x="5595942" y="642918"/>
              <a:chExt cx="358148" cy="596027"/>
            </a:xfrm>
          </p:grpSpPr>
          <p:grpSp>
            <p:nvGrpSpPr>
              <p:cNvPr id="160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2" name="직선 연결선 16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64" name="타원 16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sp>
            <p:nvSpPr>
              <p:cNvPr id="161" name="TextBox 160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b="1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8" name="그룹 167"/>
            <p:cNvGrpSpPr/>
            <p:nvPr/>
          </p:nvGrpSpPr>
          <p:grpSpPr>
            <a:xfrm>
              <a:off x="9451852" y="0"/>
              <a:ext cx="358148" cy="596027"/>
              <a:chOff x="5595942" y="642918"/>
              <a:chExt cx="358148" cy="596027"/>
            </a:xfrm>
          </p:grpSpPr>
          <p:grpSp>
            <p:nvGrpSpPr>
              <p:cNvPr id="169" name="그룹 168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71" name="직선 연결선 17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모서리가 둥근 직사각형 17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73" name="타원 17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sp>
            <p:nvSpPr>
              <p:cNvPr id="170" name="TextBox 169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 smtClean="0">
                    <a:latin typeface="나눔고딕 ExtraBold" pitchFamily="50" charset="-127"/>
                    <a:ea typeface="나눔고딕 ExtraBold" pitchFamily="50" charset="-127"/>
                  </a:rPr>
                  <a:t>7</a:t>
                </a:r>
              </a:p>
            </p:txBody>
          </p:sp>
        </p:grpSp>
        <p:grpSp>
          <p:nvGrpSpPr>
            <p:cNvPr id="177" name="그룹 176"/>
            <p:cNvGrpSpPr/>
            <p:nvPr/>
          </p:nvGrpSpPr>
          <p:grpSpPr>
            <a:xfrm>
              <a:off x="9023544" y="0"/>
              <a:ext cx="358148" cy="596027"/>
              <a:chOff x="5595942" y="642918"/>
              <a:chExt cx="358148" cy="596027"/>
            </a:xfrm>
          </p:grpSpPr>
          <p:grpSp>
            <p:nvGrpSpPr>
              <p:cNvPr id="178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0" name="직선 연결선 17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모서리가 둥근 직사각형 18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82" name="타원 18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83" name="모서리가 둥근 직사각형 18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214" name="모서리가 둥근 직사각형 21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sp>
            <p:nvSpPr>
              <p:cNvPr id="179" name="TextBox 17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1600" b="1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15" name="그룹 214"/>
            <p:cNvGrpSpPr/>
            <p:nvPr/>
          </p:nvGrpSpPr>
          <p:grpSpPr>
            <a:xfrm>
              <a:off x="8593880" y="0"/>
              <a:ext cx="358080" cy="596027"/>
              <a:chOff x="5594587" y="642918"/>
              <a:chExt cx="358080" cy="596027"/>
            </a:xfrm>
          </p:grpSpPr>
          <p:grpSp>
            <p:nvGrpSpPr>
              <p:cNvPr id="216" name="그룹 21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18" name="직선 연결선 21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9" name="모서리가 둥근 직사각형 21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220" name="타원 21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221" name="모서리가 둥근 직사각형 22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222" name="모서리가 둥근 직사각형 22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223" name="모서리가 둥근 직사각형 22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sp>
            <p:nvSpPr>
              <p:cNvPr id="217" name="TextBox 21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b="1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10" name="직사각형 109">
            <a:hlinkClick r:id="rId3" action="ppaction://hlinksldjump"/>
          </p:cNvPr>
          <p:cNvSpPr/>
          <p:nvPr/>
        </p:nvSpPr>
        <p:spPr>
          <a:xfrm>
            <a:off x="6871272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hlinkClick r:id="rId4" action="ppaction://hlinksldjump"/>
          </p:cNvPr>
          <p:cNvSpPr/>
          <p:nvPr/>
        </p:nvSpPr>
        <p:spPr>
          <a:xfrm>
            <a:off x="7301064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hlinkClick r:id="rId5" action="ppaction://hlinksldjump"/>
          </p:cNvPr>
          <p:cNvSpPr/>
          <p:nvPr/>
        </p:nvSpPr>
        <p:spPr>
          <a:xfrm>
            <a:off x="7730856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hlinkClick r:id="rId6" action="ppaction://hlinksldjump"/>
          </p:cNvPr>
          <p:cNvSpPr/>
          <p:nvPr/>
        </p:nvSpPr>
        <p:spPr>
          <a:xfrm>
            <a:off x="8590438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hlinkClick r:id="rId7" action="ppaction://hlinksldjump"/>
          </p:cNvPr>
          <p:cNvSpPr/>
          <p:nvPr/>
        </p:nvSpPr>
        <p:spPr>
          <a:xfrm>
            <a:off x="9020230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hlinkClick r:id="rId8" action="ppaction://hlinksldjump"/>
          </p:cNvPr>
          <p:cNvSpPr/>
          <p:nvPr/>
        </p:nvSpPr>
        <p:spPr>
          <a:xfrm>
            <a:off x="9450021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16496" y="1481303"/>
            <a:ext cx="9076616" cy="707886"/>
            <a:chOff x="416496" y="1481303"/>
            <a:chExt cx="9076616" cy="707886"/>
          </a:xfrm>
        </p:grpSpPr>
        <p:sp>
          <p:nvSpPr>
            <p:cNvPr id="93" name="직사각형 92"/>
            <p:cNvSpPr/>
            <p:nvPr/>
          </p:nvSpPr>
          <p:spPr>
            <a:xfrm>
              <a:off x="416496" y="1481303"/>
              <a:ext cx="4956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4000" b="1" dirty="0">
                <a:solidFill>
                  <a:srgbClr val="1FBAD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920552" y="1619803"/>
              <a:ext cx="857256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계산해 보세요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</p:grpSp>
      <p:grpSp>
        <p:nvGrpSpPr>
          <p:cNvPr id="188" name="그룹 33"/>
          <p:cNvGrpSpPr/>
          <p:nvPr/>
        </p:nvGrpSpPr>
        <p:grpSpPr>
          <a:xfrm>
            <a:off x="3852299" y="2847835"/>
            <a:ext cx="334879" cy="334879"/>
            <a:chOff x="4964713" y="2475902"/>
            <a:chExt cx="405203" cy="405203"/>
          </a:xfrm>
        </p:grpSpPr>
        <p:sp>
          <p:nvSpPr>
            <p:cNvPr id="189" name="타원 18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91" name="타원 19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2" name="그룹 33"/>
          <p:cNvGrpSpPr/>
          <p:nvPr/>
        </p:nvGrpSpPr>
        <p:grpSpPr>
          <a:xfrm>
            <a:off x="8051276" y="2847835"/>
            <a:ext cx="334879" cy="334879"/>
            <a:chOff x="4964713" y="2475902"/>
            <a:chExt cx="405203" cy="405203"/>
          </a:xfrm>
        </p:grpSpPr>
        <p:sp>
          <p:nvSpPr>
            <p:cNvPr id="193" name="타원 19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95" name="타원 19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0"/>
          <a:srcRect l="-1" t="-3127" r="78768" b="-5626"/>
          <a:stretch/>
        </p:blipFill>
        <p:spPr>
          <a:xfrm>
            <a:off x="1997559" y="2862879"/>
            <a:ext cx="1305967" cy="402005"/>
          </a:xfrm>
          <a:prstGeom prst="rect">
            <a:avLst/>
          </a:prstGeom>
        </p:spPr>
      </p:pic>
      <p:pic>
        <p:nvPicPr>
          <p:cNvPr id="196" name="그림 195"/>
          <p:cNvPicPr>
            <a:picLocks noChangeAspect="1"/>
          </p:cNvPicPr>
          <p:nvPr/>
        </p:nvPicPr>
        <p:blipFill rotWithShape="1">
          <a:blip r:embed="rId10"/>
          <a:srcRect l="76317" t="-628" r="823" b="-984"/>
          <a:stretch/>
        </p:blipFill>
        <p:spPr>
          <a:xfrm>
            <a:off x="6068922" y="2890607"/>
            <a:ext cx="1406063" cy="3755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11"/>
          <a:srcRect b="34546"/>
          <a:stretch/>
        </p:blipFill>
        <p:spPr>
          <a:xfrm>
            <a:off x="1877576" y="3860081"/>
            <a:ext cx="6150848" cy="865063"/>
          </a:xfrm>
          <a:prstGeom prst="rect">
            <a:avLst/>
          </a:prstGeom>
        </p:spPr>
      </p:pic>
      <p:sp>
        <p:nvSpPr>
          <p:cNvPr id="199" name="모서리가 둥근 직사각형 198"/>
          <p:cNvSpPr/>
          <p:nvPr/>
        </p:nvSpPr>
        <p:spPr>
          <a:xfrm>
            <a:off x="2209182" y="4687462"/>
            <a:ext cx="1933035" cy="4752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5 . 4 0 (=5.4)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6882192" y="4687462"/>
            <a:ext cx="1163943" cy="4752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5 .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5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09" name="그룹 33"/>
          <p:cNvGrpSpPr/>
          <p:nvPr/>
        </p:nvGrpSpPr>
        <p:grpSpPr>
          <a:xfrm>
            <a:off x="2520904" y="4819341"/>
            <a:ext cx="334879" cy="334879"/>
            <a:chOff x="4964713" y="2475902"/>
            <a:chExt cx="405203" cy="405203"/>
          </a:xfrm>
        </p:grpSpPr>
        <p:sp>
          <p:nvSpPr>
            <p:cNvPr id="113" name="타원 11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7" name="타원 12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1" name="그룹 33"/>
          <p:cNvGrpSpPr/>
          <p:nvPr/>
        </p:nvGrpSpPr>
        <p:grpSpPr>
          <a:xfrm>
            <a:off x="7222727" y="4819341"/>
            <a:ext cx="334879" cy="334879"/>
            <a:chOff x="4964713" y="2475902"/>
            <a:chExt cx="405203" cy="405203"/>
          </a:xfrm>
        </p:grpSpPr>
        <p:sp>
          <p:nvSpPr>
            <p:cNvPr id="202" name="타원 20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204" name="타원 20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999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97" y="2922351"/>
            <a:ext cx="8740606" cy="2522873"/>
          </a:xfrm>
          <a:prstGeom prst="rect">
            <a:avLst/>
          </a:prstGeom>
        </p:spPr>
      </p:pic>
      <p:grpSp>
        <p:nvGrpSpPr>
          <p:cNvPr id="98" name="그룹 97"/>
          <p:cNvGrpSpPr/>
          <p:nvPr/>
        </p:nvGrpSpPr>
        <p:grpSpPr>
          <a:xfrm>
            <a:off x="8263333" y="6194141"/>
            <a:ext cx="1082280" cy="428628"/>
            <a:chOff x="8371314" y="6192000"/>
            <a:chExt cx="1082280" cy="428628"/>
          </a:xfrm>
        </p:grpSpPr>
        <p:grpSp>
          <p:nvGrpSpPr>
            <p:cNvPr id="99" name="그룹 98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19" name="타원 11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0" name="이등변 삼각형 11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16" name="타원 11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7" name="이등변 삼각형 11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16496" y="1481303"/>
            <a:ext cx="9076616" cy="1387818"/>
            <a:chOff x="416496" y="1481303"/>
            <a:chExt cx="9076616" cy="1387818"/>
          </a:xfrm>
        </p:grpSpPr>
        <p:sp>
          <p:nvSpPr>
            <p:cNvPr id="88" name="TextBox 87"/>
            <p:cNvSpPr txBox="1"/>
            <p:nvPr/>
          </p:nvSpPr>
          <p:spPr>
            <a:xfrm>
              <a:off x="920552" y="1557993"/>
              <a:ext cx="8572560" cy="131112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 smtClean="0"/>
                <a:t>예지는 </a:t>
              </a:r>
              <a:r>
                <a:rPr lang="ko-KR" altLang="en-US" dirty="0"/>
                <a:t>떡볶이를 </a:t>
              </a:r>
              <a:r>
                <a:rPr lang="ko-KR" altLang="en-US" dirty="0" smtClean="0"/>
                <a:t>만들려고 </a:t>
              </a:r>
              <a:r>
                <a:rPr lang="ko-KR" altLang="en-US" dirty="0" err="1"/>
                <a:t>떡볶이떡</a:t>
              </a:r>
              <a:r>
                <a:rPr lang="ko-KR" altLang="en-US" dirty="0"/>
                <a:t> </a:t>
              </a:r>
              <a:r>
                <a:rPr lang="en-US" altLang="ko-KR" dirty="0" smtClean="0"/>
                <a:t>0.6</a:t>
              </a:r>
              <a:r>
                <a:rPr lang="en-US" altLang="ko-KR" spc="-300" dirty="0"/>
                <a:t> </a:t>
              </a:r>
              <a:r>
                <a: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kg</a:t>
              </a:r>
              <a:r>
                <a:rPr lang="ko-KR" altLang="en-US" dirty="0"/>
                <a:t>과 어묵 </a:t>
              </a:r>
              <a:r>
                <a:rPr lang="en-US" altLang="ko-KR" dirty="0" smtClean="0"/>
                <a:t>0.5</a:t>
              </a:r>
              <a:r>
                <a:rPr lang="en-US" altLang="ko-KR" spc="-300" dirty="0" smtClean="0"/>
                <a:t> </a:t>
              </a:r>
              <a:r>
                <a: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kg</a:t>
              </a:r>
              <a:r>
                <a:rPr lang="ko-KR" altLang="en-US" dirty="0"/>
                <a:t>을 샀습니다</a:t>
              </a:r>
              <a:r>
                <a:rPr lang="en-US" altLang="ko-KR" dirty="0"/>
                <a:t>. </a:t>
              </a:r>
              <a:r>
                <a:rPr lang="ko-KR" altLang="en-US" dirty="0" smtClean="0"/>
                <a:t>예지가 산 </a:t>
              </a:r>
              <a:r>
                <a:rPr lang="ko-KR" altLang="en-US" dirty="0" err="1"/>
                <a:t>떡볶이떡과</a:t>
              </a:r>
              <a:r>
                <a:rPr lang="ko-KR" altLang="en-US" dirty="0"/>
                <a:t> 어묵은 모두 </a:t>
              </a:r>
              <a:r>
                <a:rPr lang="ko-KR" altLang="en-US" dirty="0" smtClean="0"/>
                <a:t>몇</a:t>
              </a:r>
              <a:r>
                <a:rPr lang="en-US" altLang="ko-KR" dirty="0"/>
                <a:t> </a:t>
              </a:r>
              <a:r>
                <a: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kg</a:t>
              </a:r>
              <a:r>
                <a:rPr lang="ko-KR" altLang="en-US" dirty="0"/>
                <a:t>인지 두 가지 방법으로 구해 보세요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16496" y="1481303"/>
              <a:ext cx="4956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4000" b="1" dirty="0">
                <a:solidFill>
                  <a:srgbClr val="1FBAD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056814" y="0"/>
            <a:ext cx="3753186" cy="680156"/>
            <a:chOff x="6056814" y="0"/>
            <a:chExt cx="3753186" cy="680156"/>
          </a:xfrm>
        </p:grpSpPr>
        <p:grpSp>
          <p:nvGrpSpPr>
            <p:cNvPr id="82" name="그룹 81"/>
            <p:cNvGrpSpPr/>
            <p:nvPr/>
          </p:nvGrpSpPr>
          <p:grpSpPr>
            <a:xfrm>
              <a:off x="8587421" y="0"/>
              <a:ext cx="358148" cy="680156"/>
              <a:chOff x="8487689" y="0"/>
              <a:chExt cx="358148" cy="680156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848768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85" name="직선 연결선 8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모서리가 둥근 직사각형 8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타원 9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4" name="TextBox 83"/>
              <p:cNvSpPr txBox="1"/>
              <p:nvPr/>
            </p:nvSpPr>
            <p:spPr>
              <a:xfrm>
                <a:off x="8517883" y="3256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9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0568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7" name="그룹 96"/>
            <p:cNvGrpSpPr/>
            <p:nvPr/>
          </p:nvGrpSpPr>
          <p:grpSpPr>
            <a:xfrm>
              <a:off x="6872627" y="0"/>
              <a:ext cx="358148" cy="596027"/>
              <a:chOff x="5595942" y="642918"/>
              <a:chExt cx="358148" cy="596027"/>
            </a:xfrm>
          </p:grpSpPr>
          <p:grpSp>
            <p:nvGrpSpPr>
              <p:cNvPr id="100" name="그룹 99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2" name="직선 연결선 10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1" name="TextBox 100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7303882" y="0"/>
              <a:ext cx="358148" cy="596027"/>
              <a:chOff x="5595942" y="642918"/>
              <a:chExt cx="358148" cy="596027"/>
            </a:xfrm>
          </p:grpSpPr>
          <p:grpSp>
            <p:nvGrpSpPr>
              <p:cNvPr id="109" name="그룹 108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1" name="직선 연결선 11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7736954" y="4763"/>
              <a:ext cx="358148" cy="596027"/>
              <a:chOff x="5595942" y="642918"/>
              <a:chExt cx="358148" cy="596027"/>
            </a:xfrm>
          </p:grpSpPr>
          <p:grpSp>
            <p:nvGrpSpPr>
              <p:cNvPr id="129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1" name="직선 연결선 13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타원 13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0" name="TextBox 129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7" name="그룹 136"/>
            <p:cNvGrpSpPr/>
            <p:nvPr/>
          </p:nvGrpSpPr>
          <p:grpSpPr>
            <a:xfrm>
              <a:off x="9451852" y="0"/>
              <a:ext cx="358148" cy="596027"/>
              <a:chOff x="5595942" y="642918"/>
              <a:chExt cx="358148" cy="596027"/>
            </a:xfrm>
          </p:grpSpPr>
          <p:grpSp>
            <p:nvGrpSpPr>
              <p:cNvPr id="138" name="그룹 137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40" name="직선 연결선 13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타원 14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9" name="TextBox 13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7</a:t>
                </a:r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9023544" y="0"/>
              <a:ext cx="358148" cy="596027"/>
              <a:chOff x="5595942" y="642918"/>
              <a:chExt cx="358148" cy="596027"/>
            </a:xfrm>
          </p:grpSpPr>
          <p:grpSp>
            <p:nvGrpSpPr>
              <p:cNvPr id="147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9" name="직선 연결선 14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타원 15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8" name="TextBox 147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5" name="그룹 154"/>
            <p:cNvGrpSpPr/>
            <p:nvPr/>
          </p:nvGrpSpPr>
          <p:grpSpPr>
            <a:xfrm>
              <a:off x="8170025" y="0"/>
              <a:ext cx="358148" cy="596027"/>
              <a:chOff x="5595942" y="642918"/>
              <a:chExt cx="358148" cy="596027"/>
            </a:xfrm>
          </p:grpSpPr>
          <p:grpSp>
            <p:nvGrpSpPr>
              <p:cNvPr id="156" name="그룹 155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58" name="직선 연결선 15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7" name="TextBox 15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71" name="직사각형 170">
            <a:hlinkClick r:id="rId4" action="ppaction://hlinksldjump"/>
          </p:cNvPr>
          <p:cNvSpPr/>
          <p:nvPr/>
        </p:nvSpPr>
        <p:spPr>
          <a:xfrm>
            <a:off x="6871272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hlinkClick r:id="rId5" action="ppaction://hlinksldjump"/>
          </p:cNvPr>
          <p:cNvSpPr/>
          <p:nvPr/>
        </p:nvSpPr>
        <p:spPr>
          <a:xfrm>
            <a:off x="7301064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hlinkClick r:id="rId6" action="ppaction://hlinksldjump"/>
          </p:cNvPr>
          <p:cNvSpPr/>
          <p:nvPr/>
        </p:nvSpPr>
        <p:spPr>
          <a:xfrm>
            <a:off x="7730856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hlinkClick r:id="rId7" action="ppaction://hlinksldjump"/>
          </p:cNvPr>
          <p:cNvSpPr/>
          <p:nvPr/>
        </p:nvSpPr>
        <p:spPr>
          <a:xfrm>
            <a:off x="8160647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hlinkClick r:id="rId8" action="ppaction://hlinksldjump"/>
          </p:cNvPr>
          <p:cNvSpPr/>
          <p:nvPr/>
        </p:nvSpPr>
        <p:spPr>
          <a:xfrm>
            <a:off x="9020230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>
            <a:hlinkClick r:id="rId9" action="ppaction://hlinksldjump"/>
          </p:cNvPr>
          <p:cNvSpPr/>
          <p:nvPr/>
        </p:nvSpPr>
        <p:spPr>
          <a:xfrm>
            <a:off x="9450021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1112996" y="3681648"/>
            <a:ext cx="298800" cy="298800"/>
          </a:xfrm>
          <a:prstGeom prst="roundRect">
            <a:avLst/>
          </a:prstGeom>
          <a:solidFill>
            <a:schemeClr val="bg1"/>
          </a:solidFill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9537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endParaRPr lang="ko-KR" altLang="en-US" dirty="0">
              <a:solidFill>
                <a:srgbClr val="953735"/>
              </a:solidFill>
            </a:endParaRPr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5457056" y="3716689"/>
            <a:ext cx="298800" cy="298800"/>
          </a:xfrm>
          <a:prstGeom prst="roundRect">
            <a:avLst/>
          </a:prstGeom>
          <a:solidFill>
            <a:schemeClr val="bg1"/>
          </a:solidFill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9537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endParaRPr lang="ko-KR" altLang="en-US" dirty="0">
              <a:solidFill>
                <a:srgbClr val="953735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25" y="3724933"/>
            <a:ext cx="3331517" cy="1094054"/>
          </a:xfrm>
          <a:prstGeom prst="rect">
            <a:avLst/>
          </a:prstGeom>
        </p:spPr>
      </p:pic>
      <p:grpSp>
        <p:nvGrpSpPr>
          <p:cNvPr id="124" name="그룹 33"/>
          <p:cNvGrpSpPr/>
          <p:nvPr/>
        </p:nvGrpSpPr>
        <p:grpSpPr>
          <a:xfrm>
            <a:off x="2616004" y="4016348"/>
            <a:ext cx="334879" cy="334879"/>
            <a:chOff x="4964713" y="2475902"/>
            <a:chExt cx="405203" cy="405203"/>
          </a:xfrm>
        </p:grpSpPr>
        <p:sp>
          <p:nvSpPr>
            <p:cNvPr id="126" name="타원 12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66" name="타원 16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135" y="3414703"/>
            <a:ext cx="1214153" cy="1456984"/>
          </a:xfrm>
          <a:prstGeom prst="rect">
            <a:avLst/>
          </a:prstGeom>
        </p:spPr>
      </p:pic>
      <p:grpSp>
        <p:nvGrpSpPr>
          <p:cNvPr id="178" name="그룹 33"/>
          <p:cNvGrpSpPr/>
          <p:nvPr/>
        </p:nvGrpSpPr>
        <p:grpSpPr>
          <a:xfrm>
            <a:off x="7033024" y="4016348"/>
            <a:ext cx="334879" cy="334879"/>
            <a:chOff x="4964713" y="2475902"/>
            <a:chExt cx="405203" cy="405203"/>
          </a:xfrm>
        </p:grpSpPr>
        <p:sp>
          <p:nvSpPr>
            <p:cNvPr id="179" name="타원 17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81" name="타원 18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7730857" y="5498454"/>
            <a:ext cx="1762256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2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ko-KR" dirty="0" smtClean="0"/>
              <a:t>           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km</a:t>
            </a:r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7635873" y="5560924"/>
            <a:ext cx="1059263" cy="475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1.1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8014184" y="5630633"/>
            <a:ext cx="334879" cy="334879"/>
            <a:chOff x="7943740" y="5571858"/>
            <a:chExt cx="334879" cy="334879"/>
          </a:xfrm>
        </p:grpSpPr>
        <p:grpSp>
          <p:nvGrpSpPr>
            <p:cNvPr id="164" name="그룹 163"/>
            <p:cNvGrpSpPr/>
            <p:nvPr/>
          </p:nvGrpSpPr>
          <p:grpSpPr>
            <a:xfrm>
              <a:off x="7943740" y="5571858"/>
              <a:ext cx="334879" cy="334879"/>
              <a:chOff x="7943740" y="5571858"/>
              <a:chExt cx="334879" cy="334879"/>
            </a:xfrm>
          </p:grpSpPr>
          <p:sp>
            <p:nvSpPr>
              <p:cNvPr id="170" name="타원 169"/>
              <p:cNvSpPr/>
              <p:nvPr/>
            </p:nvSpPr>
            <p:spPr>
              <a:xfrm>
                <a:off x="7943740" y="5571858"/>
                <a:ext cx="334879" cy="334879"/>
              </a:xfrm>
              <a:prstGeom prst="ellipse">
                <a:avLst/>
              </a:prstGeom>
              <a:solidFill>
                <a:srgbClr val="EE4D26"/>
              </a:solidFill>
              <a:ln>
                <a:noFill/>
              </a:ln>
              <a:effectLst>
                <a:outerShdw dist="38100" dir="5400000" algn="ctr" rotWithShape="0">
                  <a:schemeClr val="tx1">
                    <a:alpha val="1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5" name="Picture 5" descr="C:\Users\shs\Desktop\Untitled5.pn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8009956" y="5645818"/>
                <a:ext cx="202447" cy="182363"/>
              </a:xfrm>
              <a:prstGeom prst="rect">
                <a:avLst/>
              </a:prstGeom>
              <a:noFill/>
            </p:spPr>
          </p:pic>
        </p:grpSp>
        <p:sp>
          <p:nvSpPr>
            <p:cNvPr id="167" name="타원 166"/>
            <p:cNvSpPr/>
            <p:nvPr/>
          </p:nvSpPr>
          <p:spPr>
            <a:xfrm>
              <a:off x="8058705" y="5598592"/>
              <a:ext cx="104949" cy="5247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440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"/>
                            </p:stCondLst>
                            <p:childTnLst>
                              <p:par>
                                <p:cTn id="6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169" grpId="0" animBg="1"/>
      <p:bldP spid="118" grpId="0"/>
      <p:bldP spid="1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직사각형 226"/>
          <p:cNvSpPr/>
          <p:nvPr/>
        </p:nvSpPr>
        <p:spPr>
          <a:xfrm>
            <a:off x="5929037" y="4096949"/>
            <a:ext cx="2599136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ko-KR" altLang="en-US" sz="2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합</a:t>
            </a:r>
            <a:r>
              <a:rPr lang="en-US" altLang="ko-KR" sz="2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en-US" altLang="ko-KR" sz="2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80000"/>
              </a:lnSpc>
            </a:pPr>
            <a:r>
              <a:rPr lang="ko-KR" altLang="en-US" sz="2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</a:t>
            </a:r>
            <a:r>
              <a:rPr lang="en-US" altLang="ko-KR" sz="2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en-US" altLang="ko-KR" sz="2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200" dirty="0"/>
          </a:p>
        </p:txBody>
      </p:sp>
      <p:sp>
        <p:nvSpPr>
          <p:cNvPr id="5" name="직사각형 4"/>
          <p:cNvSpPr/>
          <p:nvPr/>
        </p:nvSpPr>
        <p:spPr>
          <a:xfrm>
            <a:off x="6761247" y="4281471"/>
            <a:ext cx="78418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0.61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53200" y="4876152"/>
            <a:ext cx="78418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0.19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8263333" y="6194141"/>
            <a:ext cx="1082280" cy="428628"/>
            <a:chOff x="8371314" y="6192000"/>
            <a:chExt cx="1082280" cy="428628"/>
          </a:xfrm>
        </p:grpSpPr>
        <p:grpSp>
          <p:nvGrpSpPr>
            <p:cNvPr id="96" name="그룹 95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4" name="이등변 삼각형 103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01" name="타원 100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2" name="이등변 삼각형 101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16496" y="1481303"/>
            <a:ext cx="9076616" cy="707886"/>
            <a:chOff x="416496" y="1481303"/>
            <a:chExt cx="9076616" cy="707886"/>
          </a:xfrm>
        </p:grpSpPr>
        <p:sp>
          <p:nvSpPr>
            <p:cNvPr id="105" name="TextBox 104"/>
            <p:cNvSpPr txBox="1"/>
            <p:nvPr/>
          </p:nvSpPr>
          <p:spPr>
            <a:xfrm>
              <a:off x="920552" y="1619803"/>
              <a:ext cx="8572560" cy="46474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/>
                <a:t>가장 큰 수와 가장 작은 수의 합과 차를 각각 구해 보세요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416496" y="1481303"/>
              <a:ext cx="4956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</a:t>
              </a:r>
              <a:endParaRPr lang="ko-KR" altLang="en-US" sz="4000" b="1" dirty="0">
                <a:solidFill>
                  <a:srgbClr val="1FBAD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056814" y="0"/>
            <a:ext cx="3753186" cy="680156"/>
            <a:chOff x="6056814" y="0"/>
            <a:chExt cx="3753186" cy="680156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0655" y="0"/>
              <a:ext cx="358148" cy="680156"/>
              <a:chOff x="8919580" y="0"/>
              <a:chExt cx="358148" cy="680156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8919580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84" name="직선 연결선 8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모서리가 둥근 직사각형 8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타원 8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>
              <a:xfrm>
                <a:off x="8938380" y="3256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9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0568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2" name="그룹 91"/>
            <p:cNvGrpSpPr/>
            <p:nvPr/>
          </p:nvGrpSpPr>
          <p:grpSpPr>
            <a:xfrm>
              <a:off x="6872627" y="0"/>
              <a:ext cx="358148" cy="596027"/>
              <a:chOff x="5595942" y="642918"/>
              <a:chExt cx="358148" cy="596027"/>
            </a:xfrm>
          </p:grpSpPr>
          <p:grpSp>
            <p:nvGrpSpPr>
              <p:cNvPr id="145" name="그룹 144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8" name="직선 연결선 14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6" name="TextBox 145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>
              <a:off x="7303882" y="0"/>
              <a:ext cx="358148" cy="596027"/>
              <a:chOff x="5595942" y="642918"/>
              <a:chExt cx="358148" cy="596027"/>
            </a:xfrm>
          </p:grpSpPr>
          <p:grpSp>
            <p:nvGrpSpPr>
              <p:cNvPr id="163" name="그룹 162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5" name="직선 연결선 16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타원 16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4" name="TextBox 163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1" name="그룹 170"/>
            <p:cNvGrpSpPr/>
            <p:nvPr/>
          </p:nvGrpSpPr>
          <p:grpSpPr>
            <a:xfrm>
              <a:off x="7736954" y="4763"/>
              <a:ext cx="358148" cy="596027"/>
              <a:chOff x="5595942" y="642918"/>
              <a:chExt cx="358148" cy="596027"/>
            </a:xfrm>
          </p:grpSpPr>
          <p:grpSp>
            <p:nvGrpSpPr>
              <p:cNvPr id="172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4" name="직선 연결선 17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타원 17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3" name="TextBox 172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80" name="그룹 179"/>
            <p:cNvGrpSpPr/>
            <p:nvPr/>
          </p:nvGrpSpPr>
          <p:grpSpPr>
            <a:xfrm>
              <a:off x="9451852" y="0"/>
              <a:ext cx="358148" cy="596027"/>
              <a:chOff x="5595942" y="642918"/>
              <a:chExt cx="358148" cy="596027"/>
            </a:xfrm>
          </p:grpSpPr>
          <p:grpSp>
            <p:nvGrpSpPr>
              <p:cNvPr id="181" name="그룹 180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83" name="직선 연결선 18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타원 18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모서리가 둥근 직사각형 18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모서리가 둥근 직사각형 18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2" name="TextBox 181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7</a:t>
                </a:r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8170025" y="0"/>
              <a:ext cx="358148" cy="596027"/>
              <a:chOff x="5595942" y="642918"/>
              <a:chExt cx="358148" cy="596027"/>
            </a:xfrm>
          </p:grpSpPr>
          <p:grpSp>
            <p:nvGrpSpPr>
              <p:cNvPr id="190" name="그룹 189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92" name="직선 연결선 19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모서리가 둥근 직사각형 19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타원 19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모서리가 둥근 직사각형 19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모서리가 둥근 직사각형 19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모서리가 둥근 직사각형 19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1" name="TextBox 190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98" name="그룹 197"/>
            <p:cNvGrpSpPr/>
            <p:nvPr/>
          </p:nvGrpSpPr>
          <p:grpSpPr>
            <a:xfrm>
              <a:off x="8593880" y="0"/>
              <a:ext cx="358080" cy="596027"/>
              <a:chOff x="5594587" y="642918"/>
              <a:chExt cx="358080" cy="596027"/>
            </a:xfrm>
          </p:grpSpPr>
          <p:grpSp>
            <p:nvGrpSpPr>
              <p:cNvPr id="199" name="그룹 198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1" name="직선 연결선 20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2" name="모서리가 둥근 직사각형 20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타원 20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" name="모서리가 둥근 직사각형 20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5" name="모서리가 둥근 직사각형 20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모서리가 둥근 직사각형 20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0" name="TextBox 199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09" name="직사각형 108">
            <a:hlinkClick r:id="rId3" action="ppaction://hlinksldjump"/>
          </p:cNvPr>
          <p:cNvSpPr/>
          <p:nvPr/>
        </p:nvSpPr>
        <p:spPr>
          <a:xfrm>
            <a:off x="6871272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hlinkClick r:id="rId4" action="ppaction://hlinksldjump"/>
          </p:cNvPr>
          <p:cNvSpPr/>
          <p:nvPr/>
        </p:nvSpPr>
        <p:spPr>
          <a:xfrm>
            <a:off x="7301064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hlinkClick r:id="rId5" action="ppaction://hlinksldjump"/>
          </p:cNvPr>
          <p:cNvSpPr/>
          <p:nvPr/>
        </p:nvSpPr>
        <p:spPr>
          <a:xfrm>
            <a:off x="7730856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hlinkClick r:id="rId6" action="ppaction://hlinksldjump"/>
          </p:cNvPr>
          <p:cNvSpPr/>
          <p:nvPr/>
        </p:nvSpPr>
        <p:spPr>
          <a:xfrm>
            <a:off x="8160647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hlinkClick r:id="rId7" action="ppaction://hlinksldjump"/>
          </p:cNvPr>
          <p:cNvSpPr/>
          <p:nvPr/>
        </p:nvSpPr>
        <p:spPr>
          <a:xfrm>
            <a:off x="8590438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hlinkClick r:id="rId8" action="ppaction://hlinksldjump"/>
          </p:cNvPr>
          <p:cNvSpPr/>
          <p:nvPr/>
        </p:nvSpPr>
        <p:spPr>
          <a:xfrm>
            <a:off x="9450021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33"/>
          <p:cNvGrpSpPr/>
          <p:nvPr/>
        </p:nvGrpSpPr>
        <p:grpSpPr>
          <a:xfrm>
            <a:off x="6977856" y="4334794"/>
            <a:ext cx="334879" cy="334879"/>
            <a:chOff x="4964713" y="2475902"/>
            <a:chExt cx="405203" cy="405203"/>
          </a:xfrm>
        </p:grpSpPr>
        <p:sp>
          <p:nvSpPr>
            <p:cNvPr id="114" name="타원 11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7" name="타원 11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9" name="그룹 33"/>
          <p:cNvGrpSpPr/>
          <p:nvPr/>
        </p:nvGrpSpPr>
        <p:grpSpPr>
          <a:xfrm>
            <a:off x="6977856" y="4941168"/>
            <a:ext cx="334879" cy="334879"/>
            <a:chOff x="4964713" y="2475902"/>
            <a:chExt cx="405203" cy="405203"/>
          </a:xfrm>
        </p:grpSpPr>
        <p:sp>
          <p:nvSpPr>
            <p:cNvPr id="120" name="타원 11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6" name="타원 12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9612" y="2555837"/>
            <a:ext cx="8186777" cy="116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8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그룹 94"/>
          <p:cNvGrpSpPr/>
          <p:nvPr/>
        </p:nvGrpSpPr>
        <p:grpSpPr>
          <a:xfrm>
            <a:off x="8263333" y="6194141"/>
            <a:ext cx="1082280" cy="428628"/>
            <a:chOff x="8371314" y="6192000"/>
            <a:chExt cx="1082280" cy="428628"/>
          </a:xfrm>
        </p:grpSpPr>
        <p:grpSp>
          <p:nvGrpSpPr>
            <p:cNvPr id="96" name="그룹 95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4" name="이등변 삼각형 103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01" name="타원 100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2" name="이등변 삼각형 101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88" name="TextBox 87"/>
          <p:cNvSpPr txBox="1"/>
          <p:nvPr/>
        </p:nvSpPr>
        <p:spPr>
          <a:xfrm>
            <a:off x="-34095" y="-111150"/>
            <a:ext cx="76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0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10</a:t>
            </a:r>
            <a:endParaRPr lang="ko-KR" altLang="en-US" sz="5400" spc="-10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16496" y="1114641"/>
            <a:ext cx="9076616" cy="1449628"/>
            <a:chOff x="416496" y="1114641"/>
            <a:chExt cx="9076616" cy="1449628"/>
          </a:xfrm>
        </p:grpSpPr>
        <p:sp>
          <p:nvSpPr>
            <p:cNvPr id="105" name="TextBox 104"/>
            <p:cNvSpPr txBox="1"/>
            <p:nvPr/>
          </p:nvSpPr>
          <p:spPr>
            <a:xfrm>
              <a:off x="920552" y="1253141"/>
              <a:ext cx="8572560" cy="131112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algn="just">
                <a:lnSpc>
                  <a:spcPct val="120000"/>
                </a:lnSpc>
                <a:defRPr/>
              </a:pPr>
              <a:r>
                <a:rPr lang="ko-KR" altLang="en-US" dirty="0"/>
                <a:t>선주네 </a:t>
              </a:r>
              <a:r>
                <a:rPr lang="ko-KR" altLang="en-US" dirty="0" smtClean="0"/>
                <a:t>집에서 </a:t>
              </a:r>
              <a:r>
                <a:rPr lang="ko-KR" altLang="en-US" dirty="0"/>
                <a:t>장난감 가게까지의 거리는 선주네 </a:t>
              </a:r>
              <a:r>
                <a:rPr lang="ko-KR" altLang="en-US" dirty="0" smtClean="0"/>
                <a:t>집에서 </a:t>
              </a:r>
              <a:r>
                <a:rPr lang="ko-KR" altLang="en-US" dirty="0"/>
                <a:t>분식집까지의 </a:t>
              </a:r>
              <a:r>
                <a:rPr lang="ko-KR" altLang="en-US" spc="-50" dirty="0"/>
                <a:t>거리보다 </a:t>
              </a:r>
              <a:r>
                <a:rPr lang="en-US" altLang="ko-KR" spc="-50" dirty="0"/>
                <a:t>0.5 </a:t>
              </a:r>
              <a:r>
                <a:rPr lang="en-US" altLang="ko-KR" spc="-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km</a:t>
              </a:r>
              <a:r>
                <a:rPr lang="ko-KR" altLang="en-US" spc="-50" dirty="0"/>
                <a:t>만큼 더 깁니다</a:t>
              </a:r>
              <a:r>
                <a:rPr lang="en-US" altLang="ko-KR" spc="-50" dirty="0"/>
                <a:t>. </a:t>
              </a:r>
              <a:r>
                <a:rPr lang="ko-KR" altLang="en-US" spc="-50" dirty="0" smtClean="0"/>
                <a:t>선주네 집에서 장난감 가게까지의 거리는 </a:t>
              </a:r>
              <a:r>
                <a:rPr lang="ko-KR" altLang="en-US" dirty="0" smtClean="0"/>
                <a:t>몇 </a:t>
              </a:r>
              <a:r>
                <a: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km</a:t>
              </a:r>
              <a:r>
                <a:rPr lang="ko-KR" altLang="en-US" dirty="0" smtClean="0"/>
                <a:t>인지 구해 보세요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416496" y="1114641"/>
              <a:ext cx="4956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7</a:t>
              </a:r>
              <a:endParaRPr lang="ko-KR" altLang="en-US" sz="4000" b="1" dirty="0">
                <a:solidFill>
                  <a:srgbClr val="1FBAD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056814" y="0"/>
            <a:ext cx="3753901" cy="680156"/>
            <a:chOff x="6056814" y="0"/>
            <a:chExt cx="3753901" cy="680156"/>
          </a:xfrm>
        </p:grpSpPr>
        <p:pic>
          <p:nvPicPr>
            <p:cNvPr id="9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0568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7" name="그룹 96"/>
            <p:cNvGrpSpPr/>
            <p:nvPr/>
          </p:nvGrpSpPr>
          <p:grpSpPr>
            <a:xfrm>
              <a:off x="6872627" y="0"/>
              <a:ext cx="358148" cy="596027"/>
              <a:chOff x="5595942" y="642918"/>
              <a:chExt cx="358148" cy="596027"/>
            </a:xfrm>
          </p:grpSpPr>
          <p:grpSp>
            <p:nvGrpSpPr>
              <p:cNvPr id="98" name="그룹 97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6" name="직선 연결선 10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타원 10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9" name="TextBox 9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7303882" y="0"/>
              <a:ext cx="358148" cy="596027"/>
              <a:chOff x="5595942" y="642918"/>
              <a:chExt cx="358148" cy="596027"/>
            </a:xfrm>
          </p:grpSpPr>
          <p:grpSp>
            <p:nvGrpSpPr>
              <p:cNvPr id="113" name="그룹 112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5" name="직선 연결선 11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타원 11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4" name="TextBox 113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7736954" y="4763"/>
              <a:ext cx="358148" cy="596027"/>
              <a:chOff x="5595942" y="642918"/>
              <a:chExt cx="358148" cy="596027"/>
            </a:xfrm>
          </p:grpSpPr>
          <p:grpSp>
            <p:nvGrpSpPr>
              <p:cNvPr id="129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1" name="직선 연결선 13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타원 13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0" name="TextBox 129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7" name="그룹 136"/>
            <p:cNvGrpSpPr/>
            <p:nvPr/>
          </p:nvGrpSpPr>
          <p:grpSpPr>
            <a:xfrm>
              <a:off x="8170025" y="0"/>
              <a:ext cx="358148" cy="596027"/>
              <a:chOff x="5595942" y="642918"/>
              <a:chExt cx="358148" cy="596027"/>
            </a:xfrm>
          </p:grpSpPr>
          <p:grpSp>
            <p:nvGrpSpPr>
              <p:cNvPr id="138" name="그룹 137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40" name="직선 연결선 13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타원 14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9" name="TextBox 13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8593880" y="0"/>
              <a:ext cx="358080" cy="596027"/>
              <a:chOff x="5594587" y="642918"/>
              <a:chExt cx="358080" cy="596027"/>
            </a:xfrm>
          </p:grpSpPr>
          <p:grpSp>
            <p:nvGrpSpPr>
              <p:cNvPr id="151" name="그룹 150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3" name="직선 연결선 15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타원 15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모서리가 둥근 직사각형 20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2" name="TextBox 151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08" name="그룹 207"/>
            <p:cNvGrpSpPr/>
            <p:nvPr/>
          </p:nvGrpSpPr>
          <p:grpSpPr>
            <a:xfrm>
              <a:off x="9452567" y="0"/>
              <a:ext cx="358148" cy="680156"/>
              <a:chOff x="9363542" y="0"/>
              <a:chExt cx="358148" cy="680156"/>
            </a:xfrm>
          </p:grpSpPr>
          <p:grpSp>
            <p:nvGrpSpPr>
              <p:cNvPr id="209" name="그룹 208"/>
              <p:cNvGrpSpPr/>
              <p:nvPr/>
            </p:nvGrpSpPr>
            <p:grpSpPr>
              <a:xfrm>
                <a:off x="9363542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11" name="직선 연결선 21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모서리가 둥근 직사각형 21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3" name="타원 21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4" name="모서리가 둥근 직사각형 21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모서리가 둥근 직사각형 21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모서리가 둥근 직사각형 21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0" name="TextBox 209"/>
              <p:cNvSpPr txBox="1"/>
              <p:nvPr/>
            </p:nvSpPr>
            <p:spPr>
              <a:xfrm>
                <a:off x="9383128" y="3256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7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17" name="그룹 216"/>
            <p:cNvGrpSpPr/>
            <p:nvPr/>
          </p:nvGrpSpPr>
          <p:grpSpPr>
            <a:xfrm>
              <a:off x="9023544" y="0"/>
              <a:ext cx="358148" cy="596027"/>
              <a:chOff x="5595942" y="642918"/>
              <a:chExt cx="358148" cy="596027"/>
            </a:xfrm>
          </p:grpSpPr>
          <p:grpSp>
            <p:nvGrpSpPr>
              <p:cNvPr id="218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20" name="직선 연결선 21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1" name="모서리가 둥근 직사각형 22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타원 22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모서리가 둥근 직사각형 22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모서리가 둥근 직사각형 22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모서리가 둥근 직사각형 22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9" name="TextBox 21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58" name="직사각형 157">
            <a:hlinkClick r:id="rId3" action="ppaction://hlinksldjump"/>
          </p:cNvPr>
          <p:cNvSpPr/>
          <p:nvPr/>
        </p:nvSpPr>
        <p:spPr>
          <a:xfrm>
            <a:off x="6871272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>
            <a:hlinkClick r:id="rId4" action="ppaction://hlinksldjump"/>
          </p:cNvPr>
          <p:cNvSpPr/>
          <p:nvPr/>
        </p:nvSpPr>
        <p:spPr>
          <a:xfrm>
            <a:off x="7301064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hlinkClick r:id="rId5" action="ppaction://hlinksldjump"/>
          </p:cNvPr>
          <p:cNvSpPr/>
          <p:nvPr/>
        </p:nvSpPr>
        <p:spPr>
          <a:xfrm>
            <a:off x="7730856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hlinkClick r:id="rId6" action="ppaction://hlinksldjump"/>
          </p:cNvPr>
          <p:cNvSpPr/>
          <p:nvPr/>
        </p:nvSpPr>
        <p:spPr>
          <a:xfrm>
            <a:off x="8160647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hlinkClick r:id="rId7" action="ppaction://hlinksldjump"/>
          </p:cNvPr>
          <p:cNvSpPr/>
          <p:nvPr/>
        </p:nvSpPr>
        <p:spPr>
          <a:xfrm>
            <a:off x="8590438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hlinkClick r:id="rId8" action="ppaction://hlinksldjump"/>
          </p:cNvPr>
          <p:cNvSpPr/>
          <p:nvPr/>
        </p:nvSpPr>
        <p:spPr>
          <a:xfrm>
            <a:off x="9020230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20" y="3464277"/>
            <a:ext cx="7855544" cy="205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8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그룹 94"/>
          <p:cNvGrpSpPr/>
          <p:nvPr/>
        </p:nvGrpSpPr>
        <p:grpSpPr>
          <a:xfrm>
            <a:off x="8263333" y="6194141"/>
            <a:ext cx="1082280" cy="428628"/>
            <a:chOff x="8371314" y="6192000"/>
            <a:chExt cx="1082280" cy="428628"/>
          </a:xfrm>
        </p:grpSpPr>
        <p:grpSp>
          <p:nvGrpSpPr>
            <p:cNvPr id="96" name="그룹 95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4" name="이등변 삼각형 103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01" name="타원 100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2" name="이등변 삼각형 101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6056814" y="0"/>
            <a:ext cx="3753901" cy="680156"/>
            <a:chOff x="6056814" y="0"/>
            <a:chExt cx="3753901" cy="680156"/>
          </a:xfrm>
        </p:grpSpPr>
        <p:pic>
          <p:nvPicPr>
            <p:cNvPr id="9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0568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7" name="그룹 96"/>
            <p:cNvGrpSpPr/>
            <p:nvPr/>
          </p:nvGrpSpPr>
          <p:grpSpPr>
            <a:xfrm>
              <a:off x="6872627" y="0"/>
              <a:ext cx="358148" cy="596027"/>
              <a:chOff x="5595942" y="642918"/>
              <a:chExt cx="358148" cy="596027"/>
            </a:xfrm>
          </p:grpSpPr>
          <p:grpSp>
            <p:nvGrpSpPr>
              <p:cNvPr id="98" name="그룹 97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6" name="직선 연결선 10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타원 10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9" name="TextBox 9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7303882" y="0"/>
              <a:ext cx="358148" cy="596027"/>
              <a:chOff x="5595942" y="642918"/>
              <a:chExt cx="358148" cy="596027"/>
            </a:xfrm>
          </p:grpSpPr>
          <p:grpSp>
            <p:nvGrpSpPr>
              <p:cNvPr id="113" name="그룹 112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5" name="직선 연결선 11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타원 11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4" name="TextBox 113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7736954" y="4763"/>
              <a:ext cx="358148" cy="596027"/>
              <a:chOff x="5595942" y="642918"/>
              <a:chExt cx="358148" cy="596027"/>
            </a:xfrm>
          </p:grpSpPr>
          <p:grpSp>
            <p:nvGrpSpPr>
              <p:cNvPr id="129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1" name="직선 연결선 13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타원 13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0" name="TextBox 129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7" name="그룹 136"/>
            <p:cNvGrpSpPr/>
            <p:nvPr/>
          </p:nvGrpSpPr>
          <p:grpSpPr>
            <a:xfrm>
              <a:off x="8170025" y="0"/>
              <a:ext cx="358148" cy="596027"/>
              <a:chOff x="5595942" y="642918"/>
              <a:chExt cx="358148" cy="596027"/>
            </a:xfrm>
          </p:grpSpPr>
          <p:grpSp>
            <p:nvGrpSpPr>
              <p:cNvPr id="138" name="그룹 137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40" name="직선 연결선 13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타원 14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9" name="TextBox 13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8593880" y="0"/>
              <a:ext cx="358080" cy="596027"/>
              <a:chOff x="5594587" y="642918"/>
              <a:chExt cx="358080" cy="596027"/>
            </a:xfrm>
          </p:grpSpPr>
          <p:grpSp>
            <p:nvGrpSpPr>
              <p:cNvPr id="151" name="그룹 150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3" name="직선 연결선 15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타원 15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모서리가 둥근 직사각형 20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2" name="TextBox 151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08" name="그룹 207"/>
            <p:cNvGrpSpPr/>
            <p:nvPr/>
          </p:nvGrpSpPr>
          <p:grpSpPr>
            <a:xfrm>
              <a:off x="9452567" y="0"/>
              <a:ext cx="358148" cy="680156"/>
              <a:chOff x="9363542" y="0"/>
              <a:chExt cx="358148" cy="680156"/>
            </a:xfrm>
          </p:grpSpPr>
          <p:grpSp>
            <p:nvGrpSpPr>
              <p:cNvPr id="209" name="그룹 208"/>
              <p:cNvGrpSpPr/>
              <p:nvPr/>
            </p:nvGrpSpPr>
            <p:grpSpPr>
              <a:xfrm>
                <a:off x="9363542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11" name="직선 연결선 21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모서리가 둥근 직사각형 21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3" name="타원 21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4" name="모서리가 둥근 직사각형 21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모서리가 둥근 직사각형 21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모서리가 둥근 직사각형 21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0" name="TextBox 209"/>
              <p:cNvSpPr txBox="1"/>
              <p:nvPr/>
            </p:nvSpPr>
            <p:spPr>
              <a:xfrm>
                <a:off x="9383128" y="3256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7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17" name="그룹 216"/>
            <p:cNvGrpSpPr/>
            <p:nvPr/>
          </p:nvGrpSpPr>
          <p:grpSpPr>
            <a:xfrm>
              <a:off x="9023544" y="0"/>
              <a:ext cx="358148" cy="596027"/>
              <a:chOff x="5595942" y="642918"/>
              <a:chExt cx="358148" cy="596027"/>
            </a:xfrm>
          </p:grpSpPr>
          <p:grpSp>
            <p:nvGrpSpPr>
              <p:cNvPr id="218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20" name="직선 연결선 21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1" name="모서리가 둥근 직사각형 22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타원 22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모서리가 둥근 직사각형 22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모서리가 둥근 직사각형 22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모서리가 둥근 직사각형 22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9" name="TextBox 21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37" name="그룹 236"/>
          <p:cNvGrpSpPr/>
          <p:nvPr/>
        </p:nvGrpSpPr>
        <p:grpSpPr>
          <a:xfrm>
            <a:off x="613943" y="3115398"/>
            <a:ext cx="9292056" cy="1006429"/>
            <a:chOff x="613943" y="4334448"/>
            <a:chExt cx="9292056" cy="1006429"/>
          </a:xfrm>
        </p:grpSpPr>
        <p:sp>
          <p:nvSpPr>
            <p:cNvPr id="238" name="TextBox 237"/>
            <p:cNvSpPr txBox="1"/>
            <p:nvPr/>
          </p:nvSpPr>
          <p:spPr>
            <a:xfrm>
              <a:off x="777456" y="4334448"/>
              <a:ext cx="9128543" cy="1006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>
                <a:lnSpc>
                  <a:spcPct val="120000"/>
                </a:lnSpc>
                <a:defRPr/>
              </a:pPr>
              <a:r>
                <a:rPr lang="ko-KR" altLang="en-US" dirty="0" smtClean="0"/>
                <a:t>선주네 집에서 분식집까지의 거리는 몇 </a:t>
              </a:r>
              <a:r>
                <a: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km</a:t>
              </a:r>
              <a:r>
                <a:rPr lang="ko-KR" altLang="en-US" dirty="0" smtClean="0"/>
                <a:t>인가요</a:t>
              </a:r>
              <a:r>
                <a:rPr lang="en-US" altLang="ko-KR" dirty="0" smtClean="0"/>
                <a:t>?</a:t>
              </a:r>
            </a:p>
            <a:p>
              <a:pPr lvl="0">
                <a:lnSpc>
                  <a:spcPct val="150000"/>
                </a:lnSpc>
                <a:defRPr/>
              </a:pPr>
              <a:r>
                <a:rPr lang="en-US" altLang="ko-KR" dirty="0"/>
                <a:t>	</a:t>
              </a:r>
              <a:r>
                <a:rPr lang="en-US" altLang="ko-KR" dirty="0" smtClean="0"/>
                <a:t>						            </a:t>
              </a:r>
              <a:r>
                <a: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km</a:t>
              </a:r>
              <a:endParaRPr lang="en-US" altLang="ko-KR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39" name="타원 238"/>
            <p:cNvSpPr/>
            <p:nvPr/>
          </p:nvSpPr>
          <p:spPr>
            <a:xfrm>
              <a:off x="613943" y="4490619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0" name="모서리가 둥근 직사각형 239"/>
          <p:cNvSpPr/>
          <p:nvPr/>
        </p:nvSpPr>
        <p:spPr>
          <a:xfrm>
            <a:off x="7041232" y="3601872"/>
            <a:ext cx="1059263" cy="475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0.77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13943" y="4437112"/>
            <a:ext cx="9292056" cy="1006429"/>
            <a:chOff x="613943" y="5095623"/>
            <a:chExt cx="9292056" cy="1006429"/>
          </a:xfrm>
        </p:grpSpPr>
        <p:sp>
          <p:nvSpPr>
            <p:cNvPr id="242" name="TextBox 241"/>
            <p:cNvSpPr txBox="1"/>
            <p:nvPr/>
          </p:nvSpPr>
          <p:spPr>
            <a:xfrm>
              <a:off x="777456" y="5095623"/>
              <a:ext cx="9128543" cy="1006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>
                <a:lnSpc>
                  <a:spcPct val="120000"/>
                </a:lnSpc>
                <a:defRPr/>
              </a:pPr>
              <a:r>
                <a:rPr lang="ko-KR" altLang="en-US" dirty="0" smtClean="0"/>
                <a:t>선주네 집에서 장난감 가게까지의 거리는 몇 </a:t>
              </a:r>
              <a:r>
                <a: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km</a:t>
              </a:r>
              <a:r>
                <a:rPr lang="ko-KR" altLang="en-US" dirty="0" smtClean="0"/>
                <a:t>인가요</a:t>
              </a:r>
              <a:r>
                <a:rPr lang="en-US" altLang="ko-KR" dirty="0" smtClean="0"/>
                <a:t>?   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dirty="0"/>
                <a:t>							            </a:t>
              </a:r>
              <a:r>
                <a: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km</a:t>
              </a:r>
              <a:endParaRPr lang="en-US" altLang="ko-KR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43" name="타원 242"/>
            <p:cNvSpPr/>
            <p:nvPr/>
          </p:nvSpPr>
          <p:spPr>
            <a:xfrm>
              <a:off x="613943" y="5251794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4" name="모서리가 둥근 직사각형 243"/>
          <p:cNvSpPr/>
          <p:nvPr/>
        </p:nvSpPr>
        <p:spPr>
          <a:xfrm>
            <a:off x="7041232" y="4914696"/>
            <a:ext cx="1059263" cy="475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1.27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8" name="직사각형 157">
            <a:hlinkClick r:id="rId3" action="ppaction://hlinksldjump"/>
          </p:cNvPr>
          <p:cNvSpPr/>
          <p:nvPr/>
        </p:nvSpPr>
        <p:spPr>
          <a:xfrm>
            <a:off x="6871272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>
            <a:hlinkClick r:id="rId4" action="ppaction://hlinksldjump"/>
          </p:cNvPr>
          <p:cNvSpPr/>
          <p:nvPr/>
        </p:nvSpPr>
        <p:spPr>
          <a:xfrm>
            <a:off x="7301064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hlinkClick r:id="rId5" action="ppaction://hlinksldjump"/>
          </p:cNvPr>
          <p:cNvSpPr/>
          <p:nvPr/>
        </p:nvSpPr>
        <p:spPr>
          <a:xfrm>
            <a:off x="7730856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hlinkClick r:id="rId6" action="ppaction://hlinksldjump"/>
          </p:cNvPr>
          <p:cNvSpPr/>
          <p:nvPr/>
        </p:nvSpPr>
        <p:spPr>
          <a:xfrm>
            <a:off x="8160647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hlinkClick r:id="rId7" action="ppaction://hlinksldjump"/>
          </p:cNvPr>
          <p:cNvSpPr/>
          <p:nvPr/>
        </p:nvSpPr>
        <p:spPr>
          <a:xfrm>
            <a:off x="8590438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hlinkClick r:id="rId8" action="ppaction://hlinksldjump"/>
          </p:cNvPr>
          <p:cNvSpPr/>
          <p:nvPr/>
        </p:nvSpPr>
        <p:spPr>
          <a:xfrm>
            <a:off x="9020230" y="249416"/>
            <a:ext cx="358080" cy="3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4" name="그룹 33"/>
          <p:cNvGrpSpPr/>
          <p:nvPr/>
        </p:nvGrpSpPr>
        <p:grpSpPr>
          <a:xfrm>
            <a:off x="7425275" y="3666906"/>
            <a:ext cx="334879" cy="334879"/>
            <a:chOff x="4964713" y="2475902"/>
            <a:chExt cx="405203" cy="405203"/>
          </a:xfrm>
        </p:grpSpPr>
        <p:sp>
          <p:nvSpPr>
            <p:cNvPr id="126" name="타원 12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66" name="타원 16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419543" y="4984405"/>
            <a:ext cx="334879" cy="334879"/>
            <a:chOff x="7943740" y="5571858"/>
            <a:chExt cx="334879" cy="334879"/>
          </a:xfrm>
        </p:grpSpPr>
        <p:grpSp>
          <p:nvGrpSpPr>
            <p:cNvPr id="3" name="그룹 2"/>
            <p:cNvGrpSpPr/>
            <p:nvPr/>
          </p:nvGrpSpPr>
          <p:grpSpPr>
            <a:xfrm>
              <a:off x="7943740" y="5571858"/>
              <a:ext cx="334879" cy="334879"/>
              <a:chOff x="7943740" y="5571858"/>
              <a:chExt cx="334879" cy="334879"/>
            </a:xfrm>
          </p:grpSpPr>
          <p:sp>
            <p:nvSpPr>
              <p:cNvPr id="168" name="타원 167"/>
              <p:cNvSpPr/>
              <p:nvPr/>
            </p:nvSpPr>
            <p:spPr>
              <a:xfrm>
                <a:off x="7943740" y="5571858"/>
                <a:ext cx="334879" cy="334879"/>
              </a:xfrm>
              <a:prstGeom prst="ellipse">
                <a:avLst/>
              </a:prstGeom>
              <a:solidFill>
                <a:srgbClr val="EE4D26"/>
              </a:solidFill>
              <a:ln>
                <a:noFill/>
              </a:ln>
              <a:effectLst>
                <a:outerShdw dist="38100" dir="5400000" algn="ctr" rotWithShape="0">
                  <a:schemeClr val="tx1">
                    <a:alpha val="1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69" name="Picture 5" descr="C:\Users\shs\Desktop\Untitled5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8009956" y="5645818"/>
                <a:ext cx="202447" cy="182363"/>
              </a:xfrm>
              <a:prstGeom prst="rect">
                <a:avLst/>
              </a:prstGeom>
              <a:noFill/>
            </p:spPr>
          </p:pic>
        </p:grpSp>
        <p:sp>
          <p:nvSpPr>
            <p:cNvPr id="170" name="타원 169"/>
            <p:cNvSpPr/>
            <p:nvPr/>
          </p:nvSpPr>
          <p:spPr>
            <a:xfrm>
              <a:off x="8058705" y="5598592"/>
              <a:ext cx="104949" cy="5247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007" y="1268760"/>
            <a:ext cx="5901986" cy="154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8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animBg="1"/>
      <p:bldP spid="24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288</Words>
  <PresentationFormat>A4 용지(210x297mm)</PresentationFormat>
  <Paragraphs>138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나눔고딕 ExtraBold</vt:lpstr>
      <vt:lpstr>나눔고딕</vt:lpstr>
      <vt:lpstr>Cambria Math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2020-11-09T12:11:56Z</cp:lastPrinted>
  <dcterms:created xsi:type="dcterms:W3CDTF">2020-09-07T10:18:08Z</dcterms:created>
  <dcterms:modified xsi:type="dcterms:W3CDTF">2021-06-18T02:09:20Z</dcterms:modified>
</cp:coreProperties>
</file>