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84" r:id="rId4"/>
    <p:sldId id="1387" r:id="rId5"/>
    <p:sldId id="1402" r:id="rId6"/>
    <p:sldId id="1372" r:id="rId7"/>
    <p:sldId id="1097" r:id="rId8"/>
    <p:sldId id="1374" r:id="rId9"/>
    <p:sldId id="1351" r:id="rId10"/>
    <p:sldId id="1352" r:id="rId11"/>
    <p:sldId id="1393" r:id="rId12"/>
    <p:sldId id="1353" r:id="rId13"/>
    <p:sldId id="1394" r:id="rId14"/>
    <p:sldId id="1355" r:id="rId15"/>
    <p:sldId id="1395" r:id="rId16"/>
    <p:sldId id="1403" r:id="rId17"/>
    <p:sldId id="1404" r:id="rId18"/>
    <p:sldId id="1381" r:id="rId19"/>
    <p:sldId id="1396" r:id="rId20"/>
    <p:sldId id="1397" r:id="rId21"/>
    <p:sldId id="1398" r:id="rId22"/>
    <p:sldId id="1399" r:id="rId23"/>
    <p:sldId id="1400" r:id="rId24"/>
    <p:sldId id="1401" r:id="rId25"/>
    <p:sldId id="1368" r:id="rId26"/>
    <p:sldId id="1315" r:id="rId2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A0FF"/>
    <a:srgbClr val="E46C0A"/>
    <a:srgbClr val="FDD09E"/>
    <a:srgbClr val="F5A21B"/>
    <a:srgbClr val="C99447"/>
    <a:srgbClr val="A04614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emf"/><Relationship Id="rId7" Type="http://schemas.openxmlformats.org/officeDocument/2006/relationships/image" Target="../media/image17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1.emf"/><Relationship Id="rId7" Type="http://schemas.openxmlformats.org/officeDocument/2006/relationships/image" Target="../media/image34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1.emf"/><Relationship Id="rId7" Type="http://schemas.openxmlformats.org/officeDocument/2006/relationships/image" Target="../media/image34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1.emf"/><Relationship Id="rId7" Type="http://schemas.openxmlformats.org/officeDocument/2006/relationships/image" Target="../media/image34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1.emf"/><Relationship Id="rId7" Type="http://schemas.openxmlformats.org/officeDocument/2006/relationships/image" Target="../media/image34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3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1.emf"/><Relationship Id="rId7" Type="http://schemas.openxmlformats.org/officeDocument/2006/relationships/image" Target="../media/image34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1.emf"/><Relationship Id="rId7" Type="http://schemas.openxmlformats.org/officeDocument/2006/relationships/image" Target="../media/image34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data2.tsherpa.co.kr/tsherpa/multimedia/Flash/2022/curri/index.html?flashxmlnum=yrhj07&amp;classno=E-curri04-math-H_2022/41/suh_h_0401_01_0910/suh_h_0401_01_0910_301_1.html&amp;id=1440575&amp;classa=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0247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2022.5.19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620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166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12~13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단원을 마무리해요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25478" y="3132499"/>
            <a:ext cx="5954734" cy="615636"/>
            <a:chOff x="271604" y="3132499"/>
            <a:chExt cx="5954734" cy="6156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964" y="3166722"/>
              <a:ext cx="5794374" cy="517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71604" y="3132499"/>
              <a:ext cx="162962" cy="6156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될 수 있는 나눗셈에 모두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6511963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오답음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394680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5">
            <a:extLst>
              <a:ext uri="{FF2B5EF4-FFF2-40B4-BE49-F238E27FC236}">
                <a16:creationId xmlns:a16="http://schemas.microsoft.com/office/drawing/2014/main" id="{1431B7E1-0FF2-4E63-B1DC-5CADF2FA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69" y="1030177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D8F8E80-9BE2-4E97-A903-C790F595B05E}"/>
              </a:ext>
            </a:extLst>
          </p:cNvPr>
          <p:cNvSpPr txBox="1"/>
          <p:nvPr/>
        </p:nvSpPr>
        <p:spPr>
          <a:xfrm>
            <a:off x="1225474" y="3212976"/>
            <a:ext cx="499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762D69-4773-425B-8B93-6868AB1C1538}"/>
              </a:ext>
            </a:extLst>
          </p:cNvPr>
          <p:cNvSpPr txBox="1"/>
          <p:nvPr/>
        </p:nvSpPr>
        <p:spPr>
          <a:xfrm>
            <a:off x="2701638" y="3224299"/>
            <a:ext cx="499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5E805D-2AE3-4186-8CAF-BA66FDDB7432}"/>
              </a:ext>
            </a:extLst>
          </p:cNvPr>
          <p:cNvSpPr txBox="1"/>
          <p:nvPr/>
        </p:nvSpPr>
        <p:spPr>
          <a:xfrm>
            <a:off x="4213806" y="3224299"/>
            <a:ext cx="499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79845A-FC5A-476A-9C5C-AC096FF0A660}"/>
              </a:ext>
            </a:extLst>
          </p:cNvPr>
          <p:cNvSpPr txBox="1"/>
          <p:nvPr/>
        </p:nvSpPr>
        <p:spPr>
          <a:xfrm>
            <a:off x="5694774" y="3224299"/>
            <a:ext cx="499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FD85299-2087-43A2-8860-9D3BC21EEAAE}"/>
              </a:ext>
            </a:extLst>
          </p:cNvPr>
          <p:cNvSpPr/>
          <p:nvPr/>
        </p:nvSpPr>
        <p:spPr>
          <a:xfrm>
            <a:off x="458690" y="28746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9A2B9CA5-3EDA-42B8-BC12-4DCB55613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7">
            <a:extLst>
              <a:ext uri="{FF2B5EF4-FFF2-40B4-BE49-F238E27FC236}">
                <a16:creationId xmlns:a16="http://schemas.microsoft.com/office/drawing/2014/main" id="{57CE23FD-D024-4EBE-971F-744DA2BDB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6" name="TextBox 8">
            <a:extLst>
              <a:ext uri="{FF2B5EF4-FFF2-40B4-BE49-F238E27FC236}">
                <a16:creationId xmlns:a16="http://schemas.microsoft.com/office/drawing/2014/main" id="{89701031-25B3-4BAC-9B93-DFCB2A311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>
            <a:extLst>
              <a:ext uri="{FF2B5EF4-FFF2-40B4-BE49-F238E27FC236}">
                <a16:creationId xmlns:a16="http://schemas.microsoft.com/office/drawing/2014/main" id="{CAACD798-825E-4C30-92E1-71BE2FE02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588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3-2\app\resource\contents\lesson02\ops\2\images\2_11\2_11_03_1.svg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124730" y="3222022"/>
            <a:ext cx="406753" cy="4067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574860" y="3229449"/>
            <a:ext cx="406753" cy="4067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660535" y="3247606"/>
            <a:ext cx="355585" cy="355585"/>
            <a:chOff x="2875720" y="4365104"/>
            <a:chExt cx="580156" cy="580156"/>
          </a:xfrm>
        </p:grpSpPr>
        <p:cxnSp>
          <p:nvCxnSpPr>
            <p:cNvPr id="52" name="직선 연결선 51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그룹 57"/>
          <p:cNvGrpSpPr/>
          <p:nvPr/>
        </p:nvGrpSpPr>
        <p:grpSpPr>
          <a:xfrm>
            <a:off x="1166693" y="3238553"/>
            <a:ext cx="355585" cy="355585"/>
            <a:chOff x="2875720" y="4365104"/>
            <a:chExt cx="580156" cy="580156"/>
          </a:xfrm>
        </p:grpSpPr>
        <p:cxnSp>
          <p:nvCxnSpPr>
            <p:cNvPr id="59" name="직선 연결선 58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직선 연결선 59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1072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될 수 있는 나눗셈에 모두      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1431B7E1-0FF2-4E63-B1DC-5CADF2FA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69" y="1030177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F426E5A1-D9C9-4681-BFB6-C6A78B229E8A}"/>
              </a:ext>
            </a:extLst>
          </p:cNvPr>
          <p:cNvGrpSpPr/>
          <p:nvPr/>
        </p:nvGrpSpPr>
        <p:grpSpPr>
          <a:xfrm>
            <a:off x="192745" y="4219074"/>
            <a:ext cx="6667165" cy="1054216"/>
            <a:chOff x="192745" y="4219074"/>
            <a:chExt cx="6667165" cy="105421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946BC8A-3535-4CA1-A204-1D3086C39D04}"/>
                </a:ext>
              </a:extLst>
            </p:cNvPr>
            <p:cNvSpPr/>
            <p:nvPr/>
          </p:nvSpPr>
          <p:spPr>
            <a:xfrm>
              <a:off x="192745" y="4376676"/>
              <a:ext cx="6667165" cy="70850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39">
              <a:extLst>
                <a:ext uri="{FF2B5EF4-FFF2-40B4-BE49-F238E27FC236}">
                  <a16:creationId xmlns:a16="http://schemas.microsoft.com/office/drawing/2014/main" id="{0D0E232D-56C8-4D0D-8F6D-F3136C4041E6}"/>
                </a:ext>
              </a:extLst>
            </p:cNvPr>
            <p:cNvSpPr/>
            <p:nvPr/>
          </p:nvSpPr>
          <p:spPr>
            <a:xfrm>
              <a:off x="338478" y="421907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ED1BE319-BE7F-4D0F-93C4-8F73B09E30C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직사각형 21">
            <a:extLst>
              <a:ext uri="{FF2B5EF4-FFF2-40B4-BE49-F238E27FC236}">
                <a16:creationId xmlns:a16="http://schemas.microsoft.com/office/drawing/2014/main" id="{1E2E2991-4AA8-4E10-A82A-A99B0080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4D1E0C-3F0A-4EF5-B441-E983BC748ADE}"/>
              </a:ext>
            </a:extLst>
          </p:cNvPr>
          <p:cNvSpPr txBox="1"/>
          <p:nvPr/>
        </p:nvSpPr>
        <p:spPr>
          <a:xfrm>
            <a:off x="359244" y="4581128"/>
            <a:ext cx="6336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나누는 수보다 작아야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21">
            <a:extLst>
              <a:ext uri="{FF2B5EF4-FFF2-40B4-BE49-F238E27FC236}">
                <a16:creationId xmlns:a16="http://schemas.microsoft.com/office/drawing/2014/main" id="{80987DC5-1FC7-4677-8109-EC0BBC22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id="{76E15671-DF54-4B2F-BBF0-BB00C137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id="{AEFD762C-28CC-4625-8132-EE97155E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487C15EA-B6D0-4098-8A2D-1CE556FD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525478" y="3132499"/>
            <a:ext cx="5954734" cy="615636"/>
            <a:chOff x="271604" y="3132499"/>
            <a:chExt cx="5954734" cy="615636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964" y="3166722"/>
              <a:ext cx="5794374" cy="517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271604" y="3132499"/>
              <a:ext cx="162962" cy="6156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D8F8E80-9BE2-4E97-A903-C790F595B05E}"/>
              </a:ext>
            </a:extLst>
          </p:cNvPr>
          <p:cNvSpPr txBox="1"/>
          <p:nvPr/>
        </p:nvSpPr>
        <p:spPr>
          <a:xfrm>
            <a:off x="1225474" y="3212976"/>
            <a:ext cx="499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762D69-4773-425B-8B93-6868AB1C1538}"/>
              </a:ext>
            </a:extLst>
          </p:cNvPr>
          <p:cNvSpPr txBox="1"/>
          <p:nvPr/>
        </p:nvSpPr>
        <p:spPr>
          <a:xfrm>
            <a:off x="2701638" y="3224299"/>
            <a:ext cx="499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5E805D-2AE3-4186-8CAF-BA66FDDB7432}"/>
              </a:ext>
            </a:extLst>
          </p:cNvPr>
          <p:cNvSpPr txBox="1"/>
          <p:nvPr/>
        </p:nvSpPr>
        <p:spPr>
          <a:xfrm>
            <a:off x="4213806" y="3224299"/>
            <a:ext cx="499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9845A-FC5A-476A-9C5C-AC096FF0A660}"/>
              </a:ext>
            </a:extLst>
          </p:cNvPr>
          <p:cNvSpPr txBox="1"/>
          <p:nvPr/>
        </p:nvSpPr>
        <p:spPr>
          <a:xfrm>
            <a:off x="5694774" y="3224299"/>
            <a:ext cx="4992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24730" y="3222022"/>
            <a:ext cx="406753" cy="4067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574860" y="3229449"/>
            <a:ext cx="406753" cy="4067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2660535" y="3247606"/>
            <a:ext cx="355585" cy="355585"/>
            <a:chOff x="2875720" y="4365104"/>
            <a:chExt cx="580156" cy="580156"/>
          </a:xfrm>
        </p:grpSpPr>
        <p:cxnSp>
          <p:nvCxnSpPr>
            <p:cNvPr id="45" name="직선 연결선 44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그룹 46"/>
          <p:cNvGrpSpPr/>
          <p:nvPr/>
        </p:nvGrpSpPr>
        <p:grpSpPr>
          <a:xfrm>
            <a:off x="1166693" y="3238553"/>
            <a:ext cx="355585" cy="355585"/>
            <a:chOff x="2875720" y="4365104"/>
            <a:chExt cx="580156" cy="580156"/>
          </a:xfrm>
        </p:grpSpPr>
        <p:cxnSp>
          <p:nvCxnSpPr>
            <p:cNvPr id="49" name="직선 연결선 48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0341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08622" y="1664804"/>
            <a:ext cx="5904656" cy="3220721"/>
            <a:chOff x="608622" y="1664804"/>
            <a:chExt cx="5904656" cy="322072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22" y="1664804"/>
              <a:ext cx="5904656" cy="3220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1943708" y="2027167"/>
              <a:ext cx="1294866" cy="21427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713097" y="2027167"/>
              <a:ext cx="1317274" cy="214854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바르게 계산한 친구의 이름을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80EFA0-1AEA-4085-94E3-645D51CB582D}"/>
              </a:ext>
            </a:extLst>
          </p:cNvPr>
          <p:cNvGrpSpPr/>
          <p:nvPr/>
        </p:nvGrpSpPr>
        <p:grpSpPr>
          <a:xfrm>
            <a:off x="3238574" y="4797152"/>
            <a:ext cx="865374" cy="549021"/>
            <a:chOff x="6137438" y="1649393"/>
            <a:chExt cx="865374" cy="54902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4353443-2058-4CB0-8884-97A7B65013F2}"/>
                </a:ext>
              </a:extLst>
            </p:cNvPr>
            <p:cNvSpPr/>
            <p:nvPr/>
          </p:nvSpPr>
          <p:spPr bwMode="auto">
            <a:xfrm>
              <a:off x="6137438" y="1833284"/>
              <a:ext cx="64475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우주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3C0A8AB2-38D6-466A-BCD6-E2CF8ED9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2812" y="1649393"/>
              <a:ext cx="360000" cy="355000"/>
            </a:xfrm>
            <a:prstGeom prst="rect">
              <a:avLst/>
            </a:prstGeom>
          </p:spPr>
        </p:pic>
      </p:grpSp>
      <p:sp>
        <p:nvSpPr>
          <p:cNvPr id="100" name="직사각형 21">
            <a:extLst>
              <a:ext uri="{FF2B5EF4-FFF2-40B4-BE49-F238E27FC236}">
                <a16:creationId xmlns:a16="http://schemas.microsoft.com/office/drawing/2014/main" id="{D4436899-6EA0-45A3-9594-92F38E296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7">
            <a:extLst>
              <a:ext uri="{FF2B5EF4-FFF2-40B4-BE49-F238E27FC236}">
                <a16:creationId xmlns:a16="http://schemas.microsoft.com/office/drawing/2014/main" id="{B0FEAB20-DCEC-4461-818C-0655AF3AB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02" name="TextBox 8">
            <a:extLst>
              <a:ext uri="{FF2B5EF4-FFF2-40B4-BE49-F238E27FC236}">
                <a16:creationId xmlns:a16="http://schemas.microsoft.com/office/drawing/2014/main" id="{503D97C2-1B7F-44E9-A88E-F9251C7A0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3" name="TextBox 9">
            <a:extLst>
              <a:ext uri="{FF2B5EF4-FFF2-40B4-BE49-F238E27FC236}">
                <a16:creationId xmlns:a16="http://schemas.microsoft.com/office/drawing/2014/main" id="{C3DA0CD3-2BD2-46D5-9C2C-67F372AF3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1850820" y="1929651"/>
            <a:ext cx="1396898" cy="2325291"/>
            <a:chOff x="7164230" y="3219596"/>
            <a:chExt cx="1396898" cy="2325291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740D8A0B-14DE-465F-920F-CCCA837768AC}"/>
                </a:ext>
              </a:extLst>
            </p:cNvPr>
            <p:cNvGrpSpPr/>
            <p:nvPr/>
          </p:nvGrpSpPr>
          <p:grpSpPr>
            <a:xfrm>
              <a:off x="7574190" y="3544898"/>
              <a:ext cx="986938" cy="496863"/>
              <a:chOff x="3157163" y="2797485"/>
              <a:chExt cx="2815850" cy="1171575"/>
            </a:xfrm>
          </p:grpSpPr>
          <p:pic>
            <p:nvPicPr>
              <p:cNvPr id="153" name="그림 152">
                <a:extLst>
                  <a:ext uri="{FF2B5EF4-FFF2-40B4-BE49-F238E27FC236}">
                    <a16:creationId xmlns:a16="http://schemas.microsoft.com/office/drawing/2014/main" id="{1E27B5C3-0D3C-4C6C-B5A6-DFF034AE4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7163" y="2797485"/>
                <a:ext cx="2815850" cy="1171575"/>
              </a:xfrm>
              <a:prstGeom prst="rect">
                <a:avLst/>
              </a:prstGeom>
            </p:spPr>
          </p:pic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85075D9-4F22-43E1-8222-E1376D4476E7}"/>
                  </a:ext>
                </a:extLst>
              </p:cNvPr>
              <p:cNvSpPr/>
              <p:nvPr/>
            </p:nvSpPr>
            <p:spPr>
              <a:xfrm>
                <a:off x="3419872" y="3104964"/>
                <a:ext cx="197083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32FCC52-0694-44A9-8C73-AFC8724D5F7C}"/>
                </a:ext>
              </a:extLst>
            </p:cNvPr>
            <p:cNvSpPr txBox="1"/>
            <p:nvPr/>
          </p:nvSpPr>
          <p:spPr>
            <a:xfrm>
              <a:off x="7679939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269BA58-94B2-4C34-B65F-2F60CB212B88}"/>
                </a:ext>
              </a:extLst>
            </p:cNvPr>
            <p:cNvSpPr txBox="1"/>
            <p:nvPr/>
          </p:nvSpPr>
          <p:spPr>
            <a:xfrm>
              <a:off x="8100435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7F26E07-E67F-42AC-8458-2AB7F1A703B3}"/>
                </a:ext>
              </a:extLst>
            </p:cNvPr>
            <p:cNvSpPr txBox="1"/>
            <p:nvPr/>
          </p:nvSpPr>
          <p:spPr>
            <a:xfrm>
              <a:off x="7164230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BEAD4C-EBDB-4380-9EBC-B32C701FFAAD}"/>
                </a:ext>
              </a:extLst>
            </p:cNvPr>
            <p:cNvSpPr txBox="1"/>
            <p:nvPr/>
          </p:nvSpPr>
          <p:spPr>
            <a:xfrm>
              <a:off x="7679939" y="321959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B224A6B-BBA1-40A5-8946-AC02D6D26426}"/>
                </a:ext>
              </a:extLst>
            </p:cNvPr>
            <p:cNvSpPr txBox="1"/>
            <p:nvPr/>
          </p:nvSpPr>
          <p:spPr>
            <a:xfrm>
              <a:off x="8100435" y="321959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6436B0A-98D4-420B-B1AA-1F065B5ECF89}"/>
                </a:ext>
              </a:extLst>
            </p:cNvPr>
            <p:cNvSpPr txBox="1"/>
            <p:nvPr/>
          </p:nvSpPr>
          <p:spPr>
            <a:xfrm>
              <a:off x="7679939" y="3983357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6D4F86A-F028-4A27-95FB-891616010FF1}"/>
                </a:ext>
              </a:extLst>
            </p:cNvPr>
            <p:cNvSpPr txBox="1"/>
            <p:nvPr/>
          </p:nvSpPr>
          <p:spPr>
            <a:xfrm>
              <a:off x="8100435" y="3983357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810A559-A113-48E2-AD8B-922F157D7C86}"/>
                </a:ext>
              </a:extLst>
            </p:cNvPr>
            <p:cNvCxnSpPr/>
            <p:nvPr/>
          </p:nvCxnSpPr>
          <p:spPr bwMode="auto">
            <a:xfrm>
              <a:off x="7601561" y="4404082"/>
              <a:ext cx="927821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76E5D17-610F-41C3-9E5D-9217D4DF5D46}"/>
                </a:ext>
              </a:extLst>
            </p:cNvPr>
            <p:cNvSpPr txBox="1"/>
            <p:nvPr/>
          </p:nvSpPr>
          <p:spPr>
            <a:xfrm>
              <a:off x="7679939" y="440408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347F06F-918D-4949-8E3C-0056B030D64A}"/>
                </a:ext>
              </a:extLst>
            </p:cNvPr>
            <p:cNvSpPr txBox="1"/>
            <p:nvPr/>
          </p:nvSpPr>
          <p:spPr>
            <a:xfrm>
              <a:off x="8100435" y="440408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91BE38-309E-4992-BB98-B1F1D9CBF06B}"/>
                </a:ext>
              </a:extLst>
            </p:cNvPr>
            <p:cNvSpPr txBox="1"/>
            <p:nvPr/>
          </p:nvSpPr>
          <p:spPr>
            <a:xfrm>
              <a:off x="7679939" y="476412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2CB994-D0C5-4959-B020-DE51DDD1893F}"/>
                </a:ext>
              </a:extLst>
            </p:cNvPr>
            <p:cNvSpPr txBox="1"/>
            <p:nvPr/>
          </p:nvSpPr>
          <p:spPr>
            <a:xfrm>
              <a:off x="8100435" y="476412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5E1B04B-4D8E-4DEC-B6BA-150788939274}"/>
                </a:ext>
              </a:extLst>
            </p:cNvPr>
            <p:cNvCxnSpPr/>
            <p:nvPr/>
          </p:nvCxnSpPr>
          <p:spPr bwMode="auto">
            <a:xfrm>
              <a:off x="7601561" y="5160166"/>
              <a:ext cx="927821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36D7849-0A26-44FA-9312-4A7354044E33}"/>
                </a:ext>
              </a:extLst>
            </p:cNvPr>
            <p:cNvSpPr txBox="1"/>
            <p:nvPr/>
          </p:nvSpPr>
          <p:spPr>
            <a:xfrm>
              <a:off x="8100435" y="516016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3725660" y="1924059"/>
            <a:ext cx="1396898" cy="2325291"/>
            <a:chOff x="7164230" y="3219596"/>
            <a:chExt cx="1396898" cy="2325291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740D8A0B-14DE-465F-920F-CCCA837768AC}"/>
                </a:ext>
              </a:extLst>
            </p:cNvPr>
            <p:cNvGrpSpPr/>
            <p:nvPr/>
          </p:nvGrpSpPr>
          <p:grpSpPr>
            <a:xfrm>
              <a:off x="7574190" y="3544898"/>
              <a:ext cx="986938" cy="496863"/>
              <a:chOff x="3157163" y="2797485"/>
              <a:chExt cx="2815850" cy="1171575"/>
            </a:xfrm>
          </p:grpSpPr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1E27B5C3-0D3C-4C6C-B5A6-DFF034AE4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7163" y="2797485"/>
                <a:ext cx="2815850" cy="1171575"/>
              </a:xfrm>
              <a:prstGeom prst="rect">
                <a:avLst/>
              </a:prstGeom>
            </p:spPr>
          </p:pic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D85075D9-4F22-43E1-8222-E1376D4476E7}"/>
                  </a:ext>
                </a:extLst>
              </p:cNvPr>
              <p:cNvSpPr/>
              <p:nvPr/>
            </p:nvSpPr>
            <p:spPr>
              <a:xfrm>
                <a:off x="3419872" y="3104964"/>
                <a:ext cx="197083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32FCC52-0694-44A9-8C73-AFC8724D5F7C}"/>
                </a:ext>
              </a:extLst>
            </p:cNvPr>
            <p:cNvSpPr txBox="1"/>
            <p:nvPr/>
          </p:nvSpPr>
          <p:spPr>
            <a:xfrm>
              <a:off x="7679939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269BA58-94B2-4C34-B65F-2F60CB212B88}"/>
                </a:ext>
              </a:extLst>
            </p:cNvPr>
            <p:cNvSpPr txBox="1"/>
            <p:nvPr/>
          </p:nvSpPr>
          <p:spPr>
            <a:xfrm>
              <a:off x="8100435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7F26E07-E67F-42AC-8458-2AB7F1A703B3}"/>
                </a:ext>
              </a:extLst>
            </p:cNvPr>
            <p:cNvSpPr txBox="1"/>
            <p:nvPr/>
          </p:nvSpPr>
          <p:spPr>
            <a:xfrm>
              <a:off x="7164230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FBEAD4C-EBDB-4380-9EBC-B32C701FFAAD}"/>
                </a:ext>
              </a:extLst>
            </p:cNvPr>
            <p:cNvSpPr txBox="1"/>
            <p:nvPr/>
          </p:nvSpPr>
          <p:spPr>
            <a:xfrm>
              <a:off x="7679939" y="321959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224A6B-BBA1-40A5-8946-AC02D6D26426}"/>
                </a:ext>
              </a:extLst>
            </p:cNvPr>
            <p:cNvSpPr txBox="1"/>
            <p:nvPr/>
          </p:nvSpPr>
          <p:spPr>
            <a:xfrm>
              <a:off x="8100435" y="321959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6436B0A-98D4-420B-B1AA-1F065B5ECF89}"/>
                </a:ext>
              </a:extLst>
            </p:cNvPr>
            <p:cNvSpPr txBox="1"/>
            <p:nvPr/>
          </p:nvSpPr>
          <p:spPr>
            <a:xfrm>
              <a:off x="7679939" y="3983357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6D4F86A-F028-4A27-95FB-891616010FF1}"/>
                </a:ext>
              </a:extLst>
            </p:cNvPr>
            <p:cNvSpPr txBox="1"/>
            <p:nvPr/>
          </p:nvSpPr>
          <p:spPr>
            <a:xfrm>
              <a:off x="8100435" y="3983357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4810A559-A113-48E2-AD8B-922F157D7C86}"/>
                </a:ext>
              </a:extLst>
            </p:cNvPr>
            <p:cNvCxnSpPr/>
            <p:nvPr/>
          </p:nvCxnSpPr>
          <p:spPr bwMode="auto">
            <a:xfrm>
              <a:off x="7601561" y="4404082"/>
              <a:ext cx="927821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76E5D17-610F-41C3-9E5D-9217D4DF5D46}"/>
                </a:ext>
              </a:extLst>
            </p:cNvPr>
            <p:cNvSpPr txBox="1"/>
            <p:nvPr/>
          </p:nvSpPr>
          <p:spPr>
            <a:xfrm>
              <a:off x="7679939" y="440408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347F06F-918D-4949-8E3C-0056B030D64A}"/>
                </a:ext>
              </a:extLst>
            </p:cNvPr>
            <p:cNvSpPr txBox="1"/>
            <p:nvPr/>
          </p:nvSpPr>
          <p:spPr>
            <a:xfrm>
              <a:off x="8100435" y="440408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A91BE38-309E-4992-BB98-B1F1D9CBF06B}"/>
                </a:ext>
              </a:extLst>
            </p:cNvPr>
            <p:cNvSpPr txBox="1"/>
            <p:nvPr/>
          </p:nvSpPr>
          <p:spPr>
            <a:xfrm>
              <a:off x="7679939" y="476412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12CB994-D0C5-4959-B020-DE51DDD1893F}"/>
                </a:ext>
              </a:extLst>
            </p:cNvPr>
            <p:cNvSpPr txBox="1"/>
            <p:nvPr/>
          </p:nvSpPr>
          <p:spPr>
            <a:xfrm>
              <a:off x="8100435" y="476412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E5E1B04B-4D8E-4DEC-B6BA-150788939274}"/>
                </a:ext>
              </a:extLst>
            </p:cNvPr>
            <p:cNvCxnSpPr/>
            <p:nvPr/>
          </p:nvCxnSpPr>
          <p:spPr bwMode="auto">
            <a:xfrm>
              <a:off x="7601561" y="5160166"/>
              <a:ext cx="927821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36D7849-0A26-44FA-9312-4A7354044E33}"/>
                </a:ext>
              </a:extLst>
            </p:cNvPr>
            <p:cNvSpPr txBox="1"/>
            <p:nvPr/>
          </p:nvSpPr>
          <p:spPr>
            <a:xfrm>
              <a:off x="8100435" y="516016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1517926" y="4373676"/>
            <a:ext cx="684076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샛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5025191" y="4332793"/>
            <a:ext cx="684076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</a:t>
            </a: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972E7B36-76FE-468A-9024-1E8FB51462D3}"/>
              </a:ext>
            </a:extLst>
          </p:cNvPr>
          <p:cNvSpPr/>
          <p:nvPr/>
        </p:nvSpPr>
        <p:spPr>
          <a:xfrm>
            <a:off x="1302457" y="4557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72E7B36-76FE-468A-9024-1E8FB51462D3}"/>
              </a:ext>
            </a:extLst>
          </p:cNvPr>
          <p:cNvSpPr/>
          <p:nvPr/>
        </p:nvSpPr>
        <p:spPr>
          <a:xfrm>
            <a:off x="5542242" y="4515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3291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3-2\app\resource\contents\lesson02\ops\2\images\2_11\2_11_04_1.svg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3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608622" y="1664804"/>
            <a:ext cx="5904656" cy="3220721"/>
            <a:chOff x="608622" y="1664804"/>
            <a:chExt cx="5904656" cy="3220721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22" y="1664804"/>
              <a:ext cx="5904656" cy="3220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직사각형 71"/>
            <p:cNvSpPr/>
            <p:nvPr/>
          </p:nvSpPr>
          <p:spPr>
            <a:xfrm>
              <a:off x="1943708" y="2027167"/>
              <a:ext cx="1294866" cy="21427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713097" y="2027167"/>
              <a:ext cx="1317274" cy="214854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380EFA0-1AEA-4085-94E3-645D51CB582D}"/>
              </a:ext>
            </a:extLst>
          </p:cNvPr>
          <p:cNvGrpSpPr/>
          <p:nvPr/>
        </p:nvGrpSpPr>
        <p:grpSpPr>
          <a:xfrm>
            <a:off x="3238574" y="4797152"/>
            <a:ext cx="865374" cy="549021"/>
            <a:chOff x="6137438" y="1649393"/>
            <a:chExt cx="865374" cy="549021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4353443-2058-4CB0-8884-97A7B65013F2}"/>
                </a:ext>
              </a:extLst>
            </p:cNvPr>
            <p:cNvSpPr/>
            <p:nvPr/>
          </p:nvSpPr>
          <p:spPr bwMode="auto">
            <a:xfrm>
              <a:off x="6137438" y="1833284"/>
              <a:ext cx="64475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우주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3C0A8AB2-38D6-466A-BCD6-E2CF8ED9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2812" y="1649393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1850820" y="1929651"/>
            <a:ext cx="1396898" cy="2325291"/>
            <a:chOff x="7164230" y="3219596"/>
            <a:chExt cx="1396898" cy="2325291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40D8A0B-14DE-465F-920F-CCCA837768AC}"/>
                </a:ext>
              </a:extLst>
            </p:cNvPr>
            <p:cNvGrpSpPr/>
            <p:nvPr/>
          </p:nvGrpSpPr>
          <p:grpSpPr>
            <a:xfrm>
              <a:off x="7574190" y="3544898"/>
              <a:ext cx="986938" cy="496863"/>
              <a:chOff x="3157163" y="2797485"/>
              <a:chExt cx="2815850" cy="1171575"/>
            </a:xfrm>
          </p:grpSpPr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1E27B5C3-0D3C-4C6C-B5A6-DFF034AE4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7163" y="2797485"/>
                <a:ext cx="2815850" cy="1171575"/>
              </a:xfrm>
              <a:prstGeom prst="rect">
                <a:avLst/>
              </a:prstGeom>
            </p:spPr>
          </p:pic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85075D9-4F22-43E1-8222-E1376D4476E7}"/>
                  </a:ext>
                </a:extLst>
              </p:cNvPr>
              <p:cNvSpPr/>
              <p:nvPr/>
            </p:nvSpPr>
            <p:spPr>
              <a:xfrm>
                <a:off x="3419872" y="3104964"/>
                <a:ext cx="197083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32FCC52-0694-44A9-8C73-AFC8724D5F7C}"/>
                </a:ext>
              </a:extLst>
            </p:cNvPr>
            <p:cNvSpPr txBox="1"/>
            <p:nvPr/>
          </p:nvSpPr>
          <p:spPr>
            <a:xfrm>
              <a:off x="7679939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269BA58-94B2-4C34-B65F-2F60CB212B88}"/>
                </a:ext>
              </a:extLst>
            </p:cNvPr>
            <p:cNvSpPr txBox="1"/>
            <p:nvPr/>
          </p:nvSpPr>
          <p:spPr>
            <a:xfrm>
              <a:off x="8100435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7F26E07-E67F-42AC-8458-2AB7F1A703B3}"/>
                </a:ext>
              </a:extLst>
            </p:cNvPr>
            <p:cNvSpPr txBox="1"/>
            <p:nvPr/>
          </p:nvSpPr>
          <p:spPr>
            <a:xfrm>
              <a:off x="7164230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FBEAD4C-EBDB-4380-9EBC-B32C701FFAAD}"/>
                </a:ext>
              </a:extLst>
            </p:cNvPr>
            <p:cNvSpPr txBox="1"/>
            <p:nvPr/>
          </p:nvSpPr>
          <p:spPr>
            <a:xfrm>
              <a:off x="7679939" y="321959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B224A6B-BBA1-40A5-8946-AC02D6D26426}"/>
                </a:ext>
              </a:extLst>
            </p:cNvPr>
            <p:cNvSpPr txBox="1"/>
            <p:nvPr/>
          </p:nvSpPr>
          <p:spPr>
            <a:xfrm>
              <a:off x="8100435" y="321959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436B0A-98D4-420B-B1AA-1F065B5ECF89}"/>
                </a:ext>
              </a:extLst>
            </p:cNvPr>
            <p:cNvSpPr txBox="1"/>
            <p:nvPr/>
          </p:nvSpPr>
          <p:spPr>
            <a:xfrm>
              <a:off x="7679939" y="3983357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6D4F86A-F028-4A27-95FB-891616010FF1}"/>
                </a:ext>
              </a:extLst>
            </p:cNvPr>
            <p:cNvSpPr txBox="1"/>
            <p:nvPr/>
          </p:nvSpPr>
          <p:spPr>
            <a:xfrm>
              <a:off x="8100435" y="3983357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810A559-A113-48E2-AD8B-922F157D7C86}"/>
                </a:ext>
              </a:extLst>
            </p:cNvPr>
            <p:cNvCxnSpPr/>
            <p:nvPr/>
          </p:nvCxnSpPr>
          <p:spPr bwMode="auto">
            <a:xfrm>
              <a:off x="7601561" y="4404082"/>
              <a:ext cx="927821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76E5D17-610F-41C3-9E5D-9217D4DF5D46}"/>
                </a:ext>
              </a:extLst>
            </p:cNvPr>
            <p:cNvSpPr txBox="1"/>
            <p:nvPr/>
          </p:nvSpPr>
          <p:spPr>
            <a:xfrm>
              <a:off x="7679939" y="440408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347F06F-918D-4949-8E3C-0056B030D64A}"/>
                </a:ext>
              </a:extLst>
            </p:cNvPr>
            <p:cNvSpPr txBox="1"/>
            <p:nvPr/>
          </p:nvSpPr>
          <p:spPr>
            <a:xfrm>
              <a:off x="8100435" y="440408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A91BE38-309E-4992-BB98-B1F1D9CBF06B}"/>
                </a:ext>
              </a:extLst>
            </p:cNvPr>
            <p:cNvSpPr txBox="1"/>
            <p:nvPr/>
          </p:nvSpPr>
          <p:spPr>
            <a:xfrm>
              <a:off x="7679939" y="476412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12CB994-D0C5-4959-B020-DE51DDD1893F}"/>
                </a:ext>
              </a:extLst>
            </p:cNvPr>
            <p:cNvSpPr txBox="1"/>
            <p:nvPr/>
          </p:nvSpPr>
          <p:spPr>
            <a:xfrm>
              <a:off x="8100435" y="476412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5E1B04B-4D8E-4DEC-B6BA-150788939274}"/>
                </a:ext>
              </a:extLst>
            </p:cNvPr>
            <p:cNvCxnSpPr/>
            <p:nvPr/>
          </p:nvCxnSpPr>
          <p:spPr bwMode="auto">
            <a:xfrm>
              <a:off x="7601561" y="5160166"/>
              <a:ext cx="927821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36D7849-0A26-44FA-9312-4A7354044E33}"/>
                </a:ext>
              </a:extLst>
            </p:cNvPr>
            <p:cNvSpPr txBox="1"/>
            <p:nvPr/>
          </p:nvSpPr>
          <p:spPr>
            <a:xfrm>
              <a:off x="8100435" y="516016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3725660" y="1924059"/>
            <a:ext cx="1396898" cy="2325291"/>
            <a:chOff x="7164230" y="3219596"/>
            <a:chExt cx="1396898" cy="2325291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740D8A0B-14DE-465F-920F-CCCA837768AC}"/>
                </a:ext>
              </a:extLst>
            </p:cNvPr>
            <p:cNvGrpSpPr/>
            <p:nvPr/>
          </p:nvGrpSpPr>
          <p:grpSpPr>
            <a:xfrm>
              <a:off x="7574190" y="3544898"/>
              <a:ext cx="986938" cy="496863"/>
              <a:chOff x="3157163" y="2797485"/>
              <a:chExt cx="2815850" cy="1171575"/>
            </a:xfrm>
          </p:grpSpPr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id="{1E27B5C3-0D3C-4C6C-B5A6-DFF034AE4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7163" y="2797485"/>
                <a:ext cx="2815850" cy="1171575"/>
              </a:xfrm>
              <a:prstGeom prst="rect">
                <a:avLst/>
              </a:prstGeom>
            </p:spPr>
          </p:pic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D85075D9-4F22-43E1-8222-E1376D4476E7}"/>
                  </a:ext>
                </a:extLst>
              </p:cNvPr>
              <p:cNvSpPr/>
              <p:nvPr/>
            </p:nvSpPr>
            <p:spPr>
              <a:xfrm>
                <a:off x="3419872" y="3104964"/>
                <a:ext cx="197083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32FCC52-0694-44A9-8C73-AFC8724D5F7C}"/>
                </a:ext>
              </a:extLst>
            </p:cNvPr>
            <p:cNvSpPr txBox="1"/>
            <p:nvPr/>
          </p:nvSpPr>
          <p:spPr>
            <a:xfrm>
              <a:off x="7679939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269BA58-94B2-4C34-B65F-2F60CB212B88}"/>
                </a:ext>
              </a:extLst>
            </p:cNvPr>
            <p:cNvSpPr txBox="1"/>
            <p:nvPr/>
          </p:nvSpPr>
          <p:spPr>
            <a:xfrm>
              <a:off x="8100435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7F26E07-E67F-42AC-8458-2AB7F1A703B3}"/>
                </a:ext>
              </a:extLst>
            </p:cNvPr>
            <p:cNvSpPr txBox="1"/>
            <p:nvPr/>
          </p:nvSpPr>
          <p:spPr>
            <a:xfrm>
              <a:off x="7164230" y="3636299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FBEAD4C-EBDB-4380-9EBC-B32C701FFAAD}"/>
                </a:ext>
              </a:extLst>
            </p:cNvPr>
            <p:cNvSpPr txBox="1"/>
            <p:nvPr/>
          </p:nvSpPr>
          <p:spPr>
            <a:xfrm>
              <a:off x="7679939" y="321959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B224A6B-BBA1-40A5-8946-AC02D6D26426}"/>
                </a:ext>
              </a:extLst>
            </p:cNvPr>
            <p:cNvSpPr txBox="1"/>
            <p:nvPr/>
          </p:nvSpPr>
          <p:spPr>
            <a:xfrm>
              <a:off x="8100435" y="321959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6436B0A-98D4-420B-B1AA-1F065B5ECF89}"/>
                </a:ext>
              </a:extLst>
            </p:cNvPr>
            <p:cNvSpPr txBox="1"/>
            <p:nvPr/>
          </p:nvSpPr>
          <p:spPr>
            <a:xfrm>
              <a:off x="7679939" y="3983357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6D4F86A-F028-4A27-95FB-891616010FF1}"/>
                </a:ext>
              </a:extLst>
            </p:cNvPr>
            <p:cNvSpPr txBox="1"/>
            <p:nvPr/>
          </p:nvSpPr>
          <p:spPr>
            <a:xfrm>
              <a:off x="8100435" y="3983357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4810A559-A113-48E2-AD8B-922F157D7C86}"/>
                </a:ext>
              </a:extLst>
            </p:cNvPr>
            <p:cNvCxnSpPr/>
            <p:nvPr/>
          </p:nvCxnSpPr>
          <p:spPr bwMode="auto">
            <a:xfrm>
              <a:off x="7601561" y="4404082"/>
              <a:ext cx="927821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76E5D17-610F-41C3-9E5D-9217D4DF5D46}"/>
                </a:ext>
              </a:extLst>
            </p:cNvPr>
            <p:cNvSpPr txBox="1"/>
            <p:nvPr/>
          </p:nvSpPr>
          <p:spPr>
            <a:xfrm>
              <a:off x="7679939" y="440408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347F06F-918D-4949-8E3C-0056B030D64A}"/>
                </a:ext>
              </a:extLst>
            </p:cNvPr>
            <p:cNvSpPr txBox="1"/>
            <p:nvPr/>
          </p:nvSpPr>
          <p:spPr>
            <a:xfrm>
              <a:off x="8100435" y="440408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A91BE38-309E-4992-BB98-B1F1D9CBF06B}"/>
                </a:ext>
              </a:extLst>
            </p:cNvPr>
            <p:cNvSpPr txBox="1"/>
            <p:nvPr/>
          </p:nvSpPr>
          <p:spPr>
            <a:xfrm>
              <a:off x="7679939" y="476412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12CB994-D0C5-4959-B020-DE51DDD1893F}"/>
                </a:ext>
              </a:extLst>
            </p:cNvPr>
            <p:cNvSpPr txBox="1"/>
            <p:nvPr/>
          </p:nvSpPr>
          <p:spPr>
            <a:xfrm>
              <a:off x="8100435" y="4764122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5E1B04B-4D8E-4DEC-B6BA-150788939274}"/>
                </a:ext>
              </a:extLst>
            </p:cNvPr>
            <p:cNvCxnSpPr/>
            <p:nvPr/>
          </p:nvCxnSpPr>
          <p:spPr bwMode="auto">
            <a:xfrm>
              <a:off x="7601561" y="5160166"/>
              <a:ext cx="927821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36D7849-0A26-44FA-9312-4A7354044E33}"/>
                </a:ext>
              </a:extLst>
            </p:cNvPr>
            <p:cNvSpPr txBox="1"/>
            <p:nvPr/>
          </p:nvSpPr>
          <p:spPr>
            <a:xfrm>
              <a:off x="8100435" y="5160166"/>
              <a:ext cx="38419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1517926" y="4373676"/>
            <a:ext cx="684076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샛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별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5025191" y="4332793"/>
            <a:ext cx="684076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우주</a:t>
            </a: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972E7B36-76FE-468A-9024-1E8FB51462D3}"/>
              </a:ext>
            </a:extLst>
          </p:cNvPr>
          <p:cNvSpPr/>
          <p:nvPr/>
        </p:nvSpPr>
        <p:spPr>
          <a:xfrm>
            <a:off x="1302457" y="45570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72E7B36-76FE-468A-9024-1E8FB51462D3}"/>
              </a:ext>
            </a:extLst>
          </p:cNvPr>
          <p:cNvSpPr/>
          <p:nvPr/>
        </p:nvSpPr>
        <p:spPr>
          <a:xfrm>
            <a:off x="5542242" y="45156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94÷2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바르게 계산한 친구의 이름을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7F0874C-3E20-4CE9-A575-B0592238BED9}"/>
              </a:ext>
            </a:extLst>
          </p:cNvPr>
          <p:cNvGrpSpPr/>
          <p:nvPr/>
        </p:nvGrpSpPr>
        <p:grpSpPr>
          <a:xfrm>
            <a:off x="192745" y="4077072"/>
            <a:ext cx="6667165" cy="1196218"/>
            <a:chOff x="192745" y="4077072"/>
            <a:chExt cx="6667165" cy="11962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5F40F04-529C-4F01-BA11-61C4A70FE929}"/>
                </a:ext>
              </a:extLst>
            </p:cNvPr>
            <p:cNvSpPr/>
            <p:nvPr/>
          </p:nvSpPr>
          <p:spPr>
            <a:xfrm>
              <a:off x="192745" y="4227890"/>
              <a:ext cx="6667165" cy="8572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39">
              <a:extLst>
                <a:ext uri="{FF2B5EF4-FFF2-40B4-BE49-F238E27FC236}">
                  <a16:creationId xmlns:a16="http://schemas.microsoft.com/office/drawing/2014/main" id="{35DC8E33-48D7-4C7A-8E88-68BEC92581E0}"/>
                </a:ext>
              </a:extLst>
            </p:cNvPr>
            <p:cNvSpPr/>
            <p:nvPr/>
          </p:nvSpPr>
          <p:spPr>
            <a:xfrm>
              <a:off x="338478" y="407707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9" name="직각 삼각형 108">
              <a:extLst>
                <a:ext uri="{FF2B5EF4-FFF2-40B4-BE49-F238E27FC236}">
                  <a16:creationId xmlns:a16="http://schemas.microsoft.com/office/drawing/2014/main" id="{3A20602A-B080-41F1-A606-5B892D4ADBC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0" name="직사각형 21">
            <a:extLst>
              <a:ext uri="{FF2B5EF4-FFF2-40B4-BE49-F238E27FC236}">
                <a16:creationId xmlns:a16="http://schemas.microsoft.com/office/drawing/2014/main" id="{2B645B5E-5195-4E37-87FA-87B68CA09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09F3B3-6FED-46AC-BFE1-A7D6C1257844}"/>
              </a:ext>
            </a:extLst>
          </p:cNvPr>
          <p:cNvSpPr txBox="1"/>
          <p:nvPr/>
        </p:nvSpPr>
        <p:spPr>
          <a:xfrm>
            <a:off x="359244" y="4401108"/>
            <a:ext cx="6336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나누는 수보다 작아야 하므로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나누는 수가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나머지는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21">
            <a:extLst>
              <a:ext uri="{FF2B5EF4-FFF2-40B4-BE49-F238E27FC236}">
                <a16:creationId xmlns:a16="http://schemas.microsoft.com/office/drawing/2014/main" id="{B3D969A7-5A04-4A2B-8757-BC20C2270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7">
            <a:extLst>
              <a:ext uri="{FF2B5EF4-FFF2-40B4-BE49-F238E27FC236}">
                <a16:creationId xmlns:a16="http://schemas.microsoft.com/office/drawing/2014/main" id="{A2ED497F-EE42-45B9-82DC-CE82D9E32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14" name="TextBox 8">
            <a:extLst>
              <a:ext uri="{FF2B5EF4-FFF2-40B4-BE49-F238E27FC236}">
                <a16:creationId xmlns:a16="http://schemas.microsoft.com/office/drawing/2014/main" id="{3430F822-9935-4A6A-996C-6D4D232D5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15" name="TextBox 9">
            <a:extLst>
              <a:ext uri="{FF2B5EF4-FFF2-40B4-BE49-F238E27FC236}">
                <a16:creationId xmlns:a16="http://schemas.microsoft.com/office/drawing/2014/main" id="{28A5E8CA-E195-4CAC-A16C-C2D9DF6E1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50899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EC75E7-DBEE-42BE-9C50-83BCE9458ADC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1A32DD0-F70A-4667-8FB2-F6D49839368A}"/>
              </a:ext>
            </a:extLst>
          </p:cNvPr>
          <p:cNvGrpSpPr/>
          <p:nvPr/>
        </p:nvGrpSpPr>
        <p:grpSpPr>
          <a:xfrm>
            <a:off x="835326" y="2338929"/>
            <a:ext cx="1413836" cy="496863"/>
            <a:chOff x="2905125" y="2843212"/>
            <a:chExt cx="3333750" cy="117157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C0829D8-A38E-4F1F-9D7B-EA1E6006B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6E90661-5F5B-487B-99CD-1DFF5B882877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39A68A4-9166-4948-A588-8683CD06F7CE}"/>
              </a:ext>
            </a:extLst>
          </p:cNvPr>
          <p:cNvSpPr txBox="1"/>
          <p:nvPr/>
        </p:nvSpPr>
        <p:spPr>
          <a:xfrm>
            <a:off x="1005023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AAE8B3-E75B-4836-973A-5ED4329675AF}"/>
              </a:ext>
            </a:extLst>
          </p:cNvPr>
          <p:cNvSpPr txBox="1"/>
          <p:nvPr/>
        </p:nvSpPr>
        <p:spPr>
          <a:xfrm>
            <a:off x="1425519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0887C8-0D0B-4A0A-964F-362CA7E743EE}"/>
              </a:ext>
            </a:extLst>
          </p:cNvPr>
          <p:cNvSpPr txBox="1"/>
          <p:nvPr/>
        </p:nvSpPr>
        <p:spPr>
          <a:xfrm>
            <a:off x="421896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BEB25D-93F1-4116-BB67-B1328719243B}"/>
              </a:ext>
            </a:extLst>
          </p:cNvPr>
          <p:cNvSpPr txBox="1"/>
          <p:nvPr/>
        </p:nvSpPr>
        <p:spPr>
          <a:xfrm>
            <a:off x="1847545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60BAE26-5C5C-4725-B4DF-0BB43EA6CEFF}"/>
              </a:ext>
            </a:extLst>
          </p:cNvPr>
          <p:cNvGrpSpPr/>
          <p:nvPr/>
        </p:nvGrpSpPr>
        <p:grpSpPr>
          <a:xfrm>
            <a:off x="1390473" y="3401899"/>
            <a:ext cx="842522" cy="566562"/>
            <a:chOff x="1077741" y="2605996"/>
            <a:chExt cx="842522" cy="56656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108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모서리가 둥근 직사각형 64">
            <a:extLst>
              <a:ext uri="{FF2B5EF4-FFF2-40B4-BE49-F238E27FC236}">
                <a16:creationId xmlns:a16="http://schemas.microsoft.com/office/drawing/2014/main" id="{D1F8BB95-2315-447D-84C7-9B52516416B2}"/>
              </a:ext>
            </a:extLst>
          </p:cNvPr>
          <p:cNvSpPr/>
          <p:nvPr/>
        </p:nvSpPr>
        <p:spPr>
          <a:xfrm>
            <a:off x="431541" y="3600793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3" name="모서리가 둥근 직사각형 64">
            <a:extLst>
              <a:ext uri="{FF2B5EF4-FFF2-40B4-BE49-F238E27FC236}">
                <a16:creationId xmlns:a16="http://schemas.microsoft.com/office/drawing/2014/main" id="{18EE1B03-F0DC-47C2-9468-21DA4DA96993}"/>
              </a:ext>
            </a:extLst>
          </p:cNvPr>
          <p:cNvSpPr/>
          <p:nvPr/>
        </p:nvSpPr>
        <p:spPr>
          <a:xfrm>
            <a:off x="431540" y="4142652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9839270-E71A-4C44-AAB7-3340DD053C3D}"/>
              </a:ext>
            </a:extLst>
          </p:cNvPr>
          <p:cNvGrpSpPr/>
          <p:nvPr/>
        </p:nvGrpSpPr>
        <p:grpSpPr>
          <a:xfrm>
            <a:off x="1390473" y="3942558"/>
            <a:ext cx="842522" cy="566562"/>
            <a:chOff x="1077741" y="2605996"/>
            <a:chExt cx="842522" cy="56656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914FDC-FEDD-459E-A7B9-0DC43D4F9DC3}"/>
              </a:ext>
            </a:extLst>
          </p:cNvPr>
          <p:cNvGrpSpPr/>
          <p:nvPr/>
        </p:nvGrpSpPr>
        <p:grpSpPr>
          <a:xfrm>
            <a:off x="3028496" y="2338929"/>
            <a:ext cx="1413836" cy="496863"/>
            <a:chOff x="2905125" y="2843212"/>
            <a:chExt cx="3333750" cy="1171575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AA2A3A2B-9D49-4DD6-8FCD-E52F7B54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9D32679-7D51-406C-9319-1555B74F9A0D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AEFE46C-5899-402B-88F6-7FD9405430AC}"/>
              </a:ext>
            </a:extLst>
          </p:cNvPr>
          <p:cNvSpPr txBox="1"/>
          <p:nvPr/>
        </p:nvSpPr>
        <p:spPr>
          <a:xfrm>
            <a:off x="3198193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BF0180-E8AC-469B-ACBB-0FB7C0682D72}"/>
              </a:ext>
            </a:extLst>
          </p:cNvPr>
          <p:cNvSpPr txBox="1"/>
          <p:nvPr/>
        </p:nvSpPr>
        <p:spPr>
          <a:xfrm>
            <a:off x="3618689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99A209-C58E-4DDE-9131-3A113AEE5A05}"/>
              </a:ext>
            </a:extLst>
          </p:cNvPr>
          <p:cNvSpPr txBox="1"/>
          <p:nvPr/>
        </p:nvSpPr>
        <p:spPr>
          <a:xfrm>
            <a:off x="2615066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D920B8-AA94-4E6B-81D1-474E0DD3A9B7}"/>
              </a:ext>
            </a:extLst>
          </p:cNvPr>
          <p:cNvSpPr txBox="1"/>
          <p:nvPr/>
        </p:nvSpPr>
        <p:spPr>
          <a:xfrm>
            <a:off x="4040715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4247364-6E3C-4BD0-94EF-65444E5100DD}"/>
              </a:ext>
            </a:extLst>
          </p:cNvPr>
          <p:cNvGrpSpPr/>
          <p:nvPr/>
        </p:nvGrpSpPr>
        <p:grpSpPr>
          <a:xfrm>
            <a:off x="3621466" y="3401899"/>
            <a:ext cx="842522" cy="566562"/>
            <a:chOff x="1077741" y="2605996"/>
            <a:chExt cx="842522" cy="56656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A183160-E073-4DD2-873B-66C9094222E0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AAAAC139-74CC-416D-8E24-01E32C8F3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0" name="모서리가 둥근 직사각형 64">
            <a:extLst>
              <a:ext uri="{FF2B5EF4-FFF2-40B4-BE49-F238E27FC236}">
                <a16:creationId xmlns:a16="http://schemas.microsoft.com/office/drawing/2014/main" id="{36F57665-A413-475D-8B08-38F08CCEEBCA}"/>
              </a:ext>
            </a:extLst>
          </p:cNvPr>
          <p:cNvSpPr/>
          <p:nvPr/>
        </p:nvSpPr>
        <p:spPr>
          <a:xfrm>
            <a:off x="2665608" y="3600793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91" name="모서리가 둥근 직사각형 64">
            <a:extLst>
              <a:ext uri="{FF2B5EF4-FFF2-40B4-BE49-F238E27FC236}">
                <a16:creationId xmlns:a16="http://schemas.microsoft.com/office/drawing/2014/main" id="{FED40B38-38AE-47D4-911F-05FEBCEB5F25}"/>
              </a:ext>
            </a:extLst>
          </p:cNvPr>
          <p:cNvSpPr/>
          <p:nvPr/>
        </p:nvSpPr>
        <p:spPr>
          <a:xfrm>
            <a:off x="2665607" y="4142652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42AF135-67EF-4840-A495-00281073FE4D}"/>
              </a:ext>
            </a:extLst>
          </p:cNvPr>
          <p:cNvGrpSpPr/>
          <p:nvPr/>
        </p:nvGrpSpPr>
        <p:grpSpPr>
          <a:xfrm>
            <a:off x="3621466" y="3942558"/>
            <a:ext cx="842522" cy="566562"/>
            <a:chOff x="1077741" y="2605996"/>
            <a:chExt cx="842522" cy="566562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9F298B7-2AF6-4AC8-AFA4-F3BA5EB10FE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Picture 4">
              <a:extLst>
                <a:ext uri="{FF2B5EF4-FFF2-40B4-BE49-F238E27FC236}">
                  <a16:creationId xmlns:a16="http://schemas.microsoft.com/office/drawing/2014/main" id="{340DA234-51A3-46A5-AC45-782C8036E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B2D2BC2-74A2-49D9-A1F9-E958619CDE3F}"/>
              </a:ext>
            </a:extLst>
          </p:cNvPr>
          <p:cNvGrpSpPr/>
          <p:nvPr/>
        </p:nvGrpSpPr>
        <p:grpSpPr>
          <a:xfrm>
            <a:off x="5235006" y="2338929"/>
            <a:ext cx="1413836" cy="496863"/>
            <a:chOff x="2905125" y="2843212"/>
            <a:chExt cx="3333750" cy="1171575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40F7457D-66A2-4B5A-9B59-05A4C6F6C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A455950-F922-4BF2-9F57-2BBA068CF620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47577FA-5633-4F2A-B46F-26E9E42CC19C}"/>
              </a:ext>
            </a:extLst>
          </p:cNvPr>
          <p:cNvSpPr txBox="1"/>
          <p:nvPr/>
        </p:nvSpPr>
        <p:spPr>
          <a:xfrm>
            <a:off x="5404703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3001F2-FB11-4E97-8BFA-FBBF9D956AA6}"/>
              </a:ext>
            </a:extLst>
          </p:cNvPr>
          <p:cNvSpPr txBox="1"/>
          <p:nvPr/>
        </p:nvSpPr>
        <p:spPr>
          <a:xfrm>
            <a:off x="5825199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FBC3539-1CA2-47A7-A905-A256A506C0B5}"/>
              </a:ext>
            </a:extLst>
          </p:cNvPr>
          <p:cNvSpPr txBox="1"/>
          <p:nvPr/>
        </p:nvSpPr>
        <p:spPr>
          <a:xfrm>
            <a:off x="4821576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3ED2838-1F0D-42D0-8F86-117955B95489}"/>
              </a:ext>
            </a:extLst>
          </p:cNvPr>
          <p:cNvSpPr txBox="1"/>
          <p:nvPr/>
        </p:nvSpPr>
        <p:spPr>
          <a:xfrm>
            <a:off x="6247225" y="241093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E480588-7863-45AB-BB56-D798740F2112}"/>
              </a:ext>
            </a:extLst>
          </p:cNvPr>
          <p:cNvGrpSpPr/>
          <p:nvPr/>
        </p:nvGrpSpPr>
        <p:grpSpPr>
          <a:xfrm>
            <a:off x="5853714" y="3401899"/>
            <a:ext cx="842522" cy="566562"/>
            <a:chOff x="1077741" y="2605996"/>
            <a:chExt cx="842522" cy="56656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6FC734B-A1D2-4293-9E85-D67A0BAAF640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Picture 4">
              <a:extLst>
                <a:ext uri="{FF2B5EF4-FFF2-40B4-BE49-F238E27FC236}">
                  <a16:creationId xmlns:a16="http://schemas.microsoft.com/office/drawing/2014/main" id="{95D2A1EF-BCE0-499C-9A6A-7CA6BDE94C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5" name="모서리가 둥근 직사각형 64">
            <a:extLst>
              <a:ext uri="{FF2B5EF4-FFF2-40B4-BE49-F238E27FC236}">
                <a16:creationId xmlns:a16="http://schemas.microsoft.com/office/drawing/2014/main" id="{BF463A8B-E76E-4CB6-A363-C36CE9983BF0}"/>
              </a:ext>
            </a:extLst>
          </p:cNvPr>
          <p:cNvSpPr/>
          <p:nvPr/>
        </p:nvSpPr>
        <p:spPr>
          <a:xfrm>
            <a:off x="4887590" y="3600793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106" name="모서리가 둥근 직사각형 64">
            <a:extLst>
              <a:ext uri="{FF2B5EF4-FFF2-40B4-BE49-F238E27FC236}">
                <a16:creationId xmlns:a16="http://schemas.microsoft.com/office/drawing/2014/main" id="{D55756E3-C495-448A-9A39-6614154FD71F}"/>
              </a:ext>
            </a:extLst>
          </p:cNvPr>
          <p:cNvSpPr/>
          <p:nvPr/>
        </p:nvSpPr>
        <p:spPr>
          <a:xfrm>
            <a:off x="4887589" y="4142652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478DB70-2DEE-4601-AD2D-437082FE1C21}"/>
              </a:ext>
            </a:extLst>
          </p:cNvPr>
          <p:cNvGrpSpPr/>
          <p:nvPr/>
        </p:nvGrpSpPr>
        <p:grpSpPr>
          <a:xfrm>
            <a:off x="5853714" y="3942558"/>
            <a:ext cx="842522" cy="566562"/>
            <a:chOff x="1077741" y="2605996"/>
            <a:chExt cx="842522" cy="56656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85B9DE-1160-4753-B40D-A08F80A817C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Picture 4">
              <a:extLst>
                <a:ext uri="{FF2B5EF4-FFF2-40B4-BE49-F238E27FC236}">
                  <a16:creationId xmlns:a16="http://schemas.microsoft.com/office/drawing/2014/main" id="{F6BB7015-9622-4E13-81E9-E30044C4B3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0" name="직사각형 21">
            <a:extLst>
              <a:ext uri="{FF2B5EF4-FFF2-40B4-BE49-F238E27FC236}">
                <a16:creationId xmlns:a16="http://schemas.microsoft.com/office/drawing/2014/main" id="{1D54EF0B-294A-4F42-85FC-5A5DD0024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7">
            <a:extLst>
              <a:ext uri="{FF2B5EF4-FFF2-40B4-BE49-F238E27FC236}">
                <a16:creationId xmlns:a16="http://schemas.microsoft.com/office/drawing/2014/main" id="{CCC05E33-AEC3-44A9-98A1-08592C252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12" name="TextBox 8">
            <a:extLst>
              <a:ext uri="{FF2B5EF4-FFF2-40B4-BE49-F238E27FC236}">
                <a16:creationId xmlns:a16="http://schemas.microsoft.com/office/drawing/2014/main" id="{EB8BA3F0-88C9-474B-83A9-C9BCCF649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13" name="TextBox 9">
            <a:extLst>
              <a:ext uri="{FF2B5EF4-FFF2-40B4-BE49-F238E27FC236}">
                <a16:creationId xmlns:a16="http://schemas.microsoft.com/office/drawing/2014/main" id="{6C24BEDF-C71F-4B56-BD2D-7F86893D8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61" name="타원 60"/>
          <p:cNvSpPr/>
          <p:nvPr/>
        </p:nvSpPr>
        <p:spPr>
          <a:xfrm>
            <a:off x="285859" y="3908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75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EC75E7-DBEE-42BE-9C50-83BCE9458ADC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6FDC65A3-5E73-4B40-8563-451B41A7CCCD}"/>
              </a:ext>
            </a:extLst>
          </p:cNvPr>
          <p:cNvGrpSpPr/>
          <p:nvPr/>
        </p:nvGrpSpPr>
        <p:grpSpPr>
          <a:xfrm>
            <a:off x="484930" y="2123504"/>
            <a:ext cx="1413836" cy="496863"/>
            <a:chOff x="2905125" y="2843212"/>
            <a:chExt cx="3333750" cy="1171575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51F1F793-64BE-4CB5-A4FF-B1480F3BB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CB958E5-F4E0-4D4C-85B1-31AFE63C17CB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D817069-BC6B-4E2C-8A1B-C3149F84E581}"/>
              </a:ext>
            </a:extLst>
          </p:cNvPr>
          <p:cNvSpPr txBox="1"/>
          <p:nvPr/>
        </p:nvSpPr>
        <p:spPr>
          <a:xfrm>
            <a:off x="654627" y="2195512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5D2FB3-6B10-4739-9037-2F52339BB613}"/>
              </a:ext>
            </a:extLst>
          </p:cNvPr>
          <p:cNvSpPr txBox="1"/>
          <p:nvPr/>
        </p:nvSpPr>
        <p:spPr>
          <a:xfrm>
            <a:off x="1075123" y="2195512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5D68E0-DC45-4A3E-827B-B520791227E1}"/>
              </a:ext>
            </a:extLst>
          </p:cNvPr>
          <p:cNvSpPr txBox="1"/>
          <p:nvPr/>
        </p:nvSpPr>
        <p:spPr>
          <a:xfrm>
            <a:off x="71500" y="2195512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F0C52A-42D9-4398-84D9-F2CEEC6862D3}"/>
              </a:ext>
            </a:extLst>
          </p:cNvPr>
          <p:cNvSpPr txBox="1"/>
          <p:nvPr/>
        </p:nvSpPr>
        <p:spPr>
          <a:xfrm>
            <a:off x="1497149" y="2195512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99D916-87A8-4D58-89C3-2309069EA31C}"/>
              </a:ext>
            </a:extLst>
          </p:cNvPr>
          <p:cNvSpPr txBox="1"/>
          <p:nvPr/>
        </p:nvSpPr>
        <p:spPr>
          <a:xfrm>
            <a:off x="2231740" y="2195512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7087F8-2276-49A7-9B82-51147F10B6E0}"/>
              </a:ext>
            </a:extLst>
          </p:cNvPr>
          <p:cNvSpPr txBox="1"/>
          <p:nvPr/>
        </p:nvSpPr>
        <p:spPr>
          <a:xfrm>
            <a:off x="4539764" y="2195512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D768E38-91BB-432A-8EC0-657571A64187}"/>
              </a:ext>
            </a:extLst>
          </p:cNvPr>
          <p:cNvGrpSpPr/>
          <p:nvPr/>
        </p:nvGrpSpPr>
        <p:grpSpPr>
          <a:xfrm>
            <a:off x="191207" y="1590183"/>
            <a:ext cx="6667165" cy="3683107"/>
            <a:chOff x="192745" y="1590183"/>
            <a:chExt cx="6667165" cy="368310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D62E7AC-8860-4640-93D0-FDBECD947CC6}"/>
                </a:ext>
              </a:extLst>
            </p:cNvPr>
            <p:cNvSpPr/>
            <p:nvPr/>
          </p:nvSpPr>
          <p:spPr>
            <a:xfrm>
              <a:off x="192745" y="1717532"/>
              <a:ext cx="6667165" cy="3367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9" name="모서리가 둥근 직사각형 39">
              <a:extLst>
                <a:ext uri="{FF2B5EF4-FFF2-40B4-BE49-F238E27FC236}">
                  <a16:creationId xmlns:a16="http://schemas.microsoft.com/office/drawing/2014/main" id="{93F06404-A460-4A00-A8A7-A0929ACE07B7}"/>
                </a:ext>
              </a:extLst>
            </p:cNvPr>
            <p:cNvSpPr/>
            <p:nvPr/>
          </p:nvSpPr>
          <p:spPr>
            <a:xfrm>
              <a:off x="338478" y="159018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0" name="직각 삼각형 89">
              <a:extLst>
                <a:ext uri="{FF2B5EF4-FFF2-40B4-BE49-F238E27FC236}">
                  <a16:creationId xmlns:a16="http://schemas.microsoft.com/office/drawing/2014/main" id="{92418A89-0FB2-4EF1-973C-FDB4E14EB62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1" name="직사각형 21">
            <a:extLst>
              <a:ext uri="{FF2B5EF4-FFF2-40B4-BE49-F238E27FC236}">
                <a16:creationId xmlns:a16="http://schemas.microsoft.com/office/drawing/2014/main" id="{365B6005-8873-4267-A69D-D87CA680B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21">
            <a:extLst>
              <a:ext uri="{FF2B5EF4-FFF2-40B4-BE49-F238E27FC236}">
                <a16:creationId xmlns:a16="http://schemas.microsoft.com/office/drawing/2014/main" id="{5A8C3F5F-D963-4815-9382-5924736B8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Box 7">
            <a:extLst>
              <a:ext uri="{FF2B5EF4-FFF2-40B4-BE49-F238E27FC236}">
                <a16:creationId xmlns:a16="http://schemas.microsoft.com/office/drawing/2014/main" id="{E424C024-73CD-4C6F-9B14-EC3F6D16E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35" name="TextBox 8">
            <a:extLst>
              <a:ext uri="{FF2B5EF4-FFF2-40B4-BE49-F238E27FC236}">
                <a16:creationId xmlns:a16="http://schemas.microsoft.com/office/drawing/2014/main" id="{E47FBEED-252D-450C-8FAC-38C50AD0A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36" name="TextBox 9">
            <a:extLst>
              <a:ext uri="{FF2B5EF4-FFF2-40B4-BE49-F238E27FC236}">
                <a16:creationId xmlns:a16="http://schemas.microsoft.com/office/drawing/2014/main" id="{7655553D-6F38-4859-BFBE-EEBE827B9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89156" y="1900671"/>
            <a:ext cx="1735826" cy="2392425"/>
            <a:chOff x="665736" y="1952836"/>
            <a:chExt cx="1735826" cy="239242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BB982BF-359F-4B61-A0F0-6E69B6262DE7}"/>
                </a:ext>
              </a:extLst>
            </p:cNvPr>
            <p:cNvSpPr/>
            <p:nvPr/>
          </p:nvSpPr>
          <p:spPr bwMode="auto">
            <a:xfrm>
              <a:off x="1102744" y="2708920"/>
              <a:ext cx="1165794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5      0      0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5811403-272F-4C99-83EE-DE2036F071C7}"/>
                </a:ext>
              </a:extLst>
            </p:cNvPr>
            <p:cNvSpPr/>
            <p:nvPr/>
          </p:nvSpPr>
          <p:spPr bwMode="auto">
            <a:xfrm>
              <a:off x="1504357" y="3140968"/>
              <a:ext cx="753997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6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    0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3B8B96C-BC85-4E05-A80A-7CA9F2ABE05F}"/>
                </a:ext>
              </a:extLst>
            </p:cNvPr>
            <p:cNvSpPr/>
            <p:nvPr/>
          </p:nvSpPr>
          <p:spPr bwMode="auto">
            <a:xfrm>
              <a:off x="1504357" y="3538849"/>
              <a:ext cx="753997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en-US" altLang="ko-KR" sz="16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    0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914244" y="3969060"/>
              <a:ext cx="317496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spc="-15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115F98C7-38C1-41F0-9AB4-3DF7A73F17FC}"/>
                </a:ext>
              </a:extLst>
            </p:cNvPr>
            <p:cNvGrpSpPr/>
            <p:nvPr/>
          </p:nvGrpSpPr>
          <p:grpSpPr>
            <a:xfrm>
              <a:off x="987726" y="2275904"/>
              <a:ext cx="1413836" cy="496863"/>
              <a:chOff x="2905125" y="2843212"/>
              <a:chExt cx="3333750" cy="1171575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68A0F2E8-FE66-47E8-84AE-34F98B144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5125" y="2843212"/>
                <a:ext cx="3333750" cy="1171575"/>
              </a:xfrm>
              <a:prstGeom prst="rect">
                <a:avLst/>
              </a:prstGeom>
            </p:spPr>
          </p:pic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3F7B918-D229-49C4-A3DE-3E8D3D3FB53F}"/>
                  </a:ext>
                </a:extLst>
              </p:cNvPr>
              <p:cNvSpPr/>
              <p:nvPr/>
            </p:nvSpPr>
            <p:spPr>
              <a:xfrm>
                <a:off x="3419872" y="3104964"/>
                <a:ext cx="197083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97EEE5D-38AA-4753-8979-573980C1999B}"/>
                </a:ext>
              </a:extLst>
            </p:cNvPr>
            <p:cNvSpPr txBox="1"/>
            <p:nvPr/>
          </p:nvSpPr>
          <p:spPr>
            <a:xfrm>
              <a:off x="665736" y="2366200"/>
              <a:ext cx="38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BB982BF-359F-4B61-A0F0-6E69B6262DE7}"/>
                </a:ext>
              </a:extLst>
            </p:cNvPr>
            <p:cNvSpPr/>
            <p:nvPr/>
          </p:nvSpPr>
          <p:spPr bwMode="auto">
            <a:xfrm>
              <a:off x="1115616" y="2347912"/>
              <a:ext cx="1165794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5      </a:t>
              </a: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4      </a:t>
              </a:r>
              <a:r>
                <a:rPr kumimoji="1" lang="en-US" altLang="ko-KR" sz="16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BB982BF-359F-4B61-A0F0-6E69B6262DE7}"/>
                </a:ext>
              </a:extLst>
            </p:cNvPr>
            <p:cNvSpPr/>
            <p:nvPr/>
          </p:nvSpPr>
          <p:spPr bwMode="auto">
            <a:xfrm>
              <a:off x="1101950" y="1952836"/>
              <a:ext cx="1165794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1      0      8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 bwMode="auto">
            <a:xfrm>
              <a:off x="1069896" y="3140968"/>
              <a:ext cx="12115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1088887" y="3915050"/>
              <a:ext cx="12115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1" name="그룹 140"/>
          <p:cNvGrpSpPr/>
          <p:nvPr/>
        </p:nvGrpSpPr>
        <p:grpSpPr>
          <a:xfrm>
            <a:off x="2195736" y="1916832"/>
            <a:ext cx="1744970" cy="1569737"/>
            <a:chOff x="656592" y="1952836"/>
            <a:chExt cx="1744970" cy="156973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BB982BF-359F-4B61-A0F0-6E69B6262DE7}"/>
                </a:ext>
              </a:extLst>
            </p:cNvPr>
            <p:cNvSpPr/>
            <p:nvPr/>
          </p:nvSpPr>
          <p:spPr bwMode="auto">
            <a:xfrm>
              <a:off x="1102744" y="2708920"/>
              <a:ext cx="1165794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     2      </a:t>
              </a:r>
              <a:r>
                <a:rPr kumimoji="1" lang="en-US" altLang="ko-KR" sz="16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1948182" y="3146372"/>
              <a:ext cx="317496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spc="-15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115F98C7-38C1-41F0-9AB4-3DF7A73F17FC}"/>
                </a:ext>
              </a:extLst>
            </p:cNvPr>
            <p:cNvGrpSpPr/>
            <p:nvPr/>
          </p:nvGrpSpPr>
          <p:grpSpPr>
            <a:xfrm>
              <a:off x="987726" y="2275904"/>
              <a:ext cx="1413836" cy="496863"/>
              <a:chOff x="2905125" y="2843212"/>
              <a:chExt cx="3333750" cy="1171575"/>
            </a:xfrm>
          </p:grpSpPr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68A0F2E8-FE66-47E8-84AE-34F98B144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5125" y="2843212"/>
                <a:ext cx="3333750" cy="1171575"/>
              </a:xfrm>
              <a:prstGeom prst="rect">
                <a:avLst/>
              </a:prstGeom>
            </p:spPr>
          </p:pic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D3F7B918-D229-49C4-A3DE-3E8D3D3FB53F}"/>
                  </a:ext>
                </a:extLst>
              </p:cNvPr>
              <p:cNvSpPr/>
              <p:nvPr/>
            </p:nvSpPr>
            <p:spPr>
              <a:xfrm>
                <a:off x="3419872" y="3104964"/>
                <a:ext cx="197083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97EEE5D-38AA-4753-8979-573980C1999B}"/>
                </a:ext>
              </a:extLst>
            </p:cNvPr>
            <p:cNvSpPr txBox="1"/>
            <p:nvPr/>
          </p:nvSpPr>
          <p:spPr>
            <a:xfrm>
              <a:off x="656592" y="2366200"/>
              <a:ext cx="38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BB982BF-359F-4B61-A0F0-6E69B6262DE7}"/>
                </a:ext>
              </a:extLst>
            </p:cNvPr>
            <p:cNvSpPr/>
            <p:nvPr/>
          </p:nvSpPr>
          <p:spPr bwMode="auto">
            <a:xfrm>
              <a:off x="1115616" y="2347912"/>
              <a:ext cx="1165794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3      2      3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BB982BF-359F-4B61-A0F0-6E69B6262DE7}"/>
                </a:ext>
              </a:extLst>
            </p:cNvPr>
            <p:cNvSpPr/>
            <p:nvPr/>
          </p:nvSpPr>
          <p:spPr bwMode="auto">
            <a:xfrm>
              <a:off x="1115616" y="1952836"/>
              <a:ext cx="1152127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600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        8      </a:t>
              </a:r>
              <a:r>
                <a:rPr lang="en-US" altLang="ko-KR" sz="1600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 bwMode="auto">
            <a:xfrm>
              <a:off x="1069896" y="3140968"/>
              <a:ext cx="12115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그룹 7"/>
          <p:cNvGrpSpPr/>
          <p:nvPr/>
        </p:nvGrpSpPr>
        <p:grpSpPr>
          <a:xfrm>
            <a:off x="4463988" y="1925300"/>
            <a:ext cx="1735826" cy="3087876"/>
            <a:chOff x="7128284" y="2150279"/>
            <a:chExt cx="1735826" cy="3087876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BB982BF-359F-4B61-A0F0-6E69B6262DE7}"/>
                </a:ext>
              </a:extLst>
            </p:cNvPr>
            <p:cNvSpPr/>
            <p:nvPr/>
          </p:nvSpPr>
          <p:spPr bwMode="auto">
            <a:xfrm>
              <a:off x="7565292" y="2906363"/>
              <a:ext cx="1165794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      </a:t>
              </a:r>
              <a:r>
                <a:rPr kumimoji="1" lang="en-US" altLang="ko-KR" sz="1600" i="0" u="none" strike="noStrike" cap="none" spc="-150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0      0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8406712" y="4122220"/>
              <a:ext cx="317496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115F98C7-38C1-41F0-9AB4-3DF7A73F17FC}"/>
                </a:ext>
              </a:extLst>
            </p:cNvPr>
            <p:cNvGrpSpPr/>
            <p:nvPr/>
          </p:nvGrpSpPr>
          <p:grpSpPr>
            <a:xfrm>
              <a:off x="7450274" y="2473347"/>
              <a:ext cx="1413836" cy="496863"/>
              <a:chOff x="2905125" y="2843212"/>
              <a:chExt cx="3333750" cy="1171575"/>
            </a:xfrm>
          </p:grpSpPr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68A0F2E8-FE66-47E8-84AE-34F98B144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5125" y="2843212"/>
                <a:ext cx="3333750" cy="1171575"/>
              </a:xfrm>
              <a:prstGeom prst="rect">
                <a:avLst/>
              </a:prstGeom>
            </p:spPr>
          </p:pic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D3F7B918-D229-49C4-A3DE-3E8D3D3FB53F}"/>
                  </a:ext>
                </a:extLst>
              </p:cNvPr>
              <p:cNvSpPr/>
              <p:nvPr/>
            </p:nvSpPr>
            <p:spPr>
              <a:xfrm>
                <a:off x="3419872" y="3104964"/>
                <a:ext cx="1970834" cy="8640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97EEE5D-38AA-4753-8979-573980C1999B}"/>
                </a:ext>
              </a:extLst>
            </p:cNvPr>
            <p:cNvSpPr txBox="1"/>
            <p:nvPr/>
          </p:nvSpPr>
          <p:spPr>
            <a:xfrm>
              <a:off x="7128284" y="2563643"/>
              <a:ext cx="38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FBB982BF-359F-4B61-A0F0-6E69B6262DE7}"/>
                </a:ext>
              </a:extLst>
            </p:cNvPr>
            <p:cNvSpPr/>
            <p:nvPr/>
          </p:nvSpPr>
          <p:spPr bwMode="auto">
            <a:xfrm>
              <a:off x="7578164" y="2545355"/>
              <a:ext cx="1165794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     1      7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BB982BF-359F-4B61-A0F0-6E69B6262DE7}"/>
                </a:ext>
              </a:extLst>
            </p:cNvPr>
            <p:cNvSpPr/>
            <p:nvPr/>
          </p:nvSpPr>
          <p:spPr bwMode="auto">
            <a:xfrm>
              <a:off x="7564498" y="2150279"/>
              <a:ext cx="1165794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2      7      2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 bwMode="auto">
            <a:xfrm>
              <a:off x="7532444" y="3338411"/>
              <a:ext cx="12115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/>
          </p:nvCxnSpPr>
          <p:spPr bwMode="auto">
            <a:xfrm>
              <a:off x="7551435" y="4112493"/>
              <a:ext cx="12115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FBB982BF-359F-4B61-A0F0-6E69B6262DE7}"/>
                </a:ext>
              </a:extLst>
            </p:cNvPr>
            <p:cNvSpPr/>
            <p:nvPr/>
          </p:nvSpPr>
          <p:spPr bwMode="auto">
            <a:xfrm>
              <a:off x="7565292" y="3338411"/>
              <a:ext cx="1165794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     1      7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FBB982BF-359F-4B61-A0F0-6E69B6262DE7}"/>
                </a:ext>
              </a:extLst>
            </p:cNvPr>
            <p:cNvSpPr/>
            <p:nvPr/>
          </p:nvSpPr>
          <p:spPr bwMode="auto">
            <a:xfrm>
              <a:off x="7565292" y="3725112"/>
              <a:ext cx="1165794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      1      0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8406712" y="4498421"/>
              <a:ext cx="317496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0" name="직선 연결선 169"/>
            <p:cNvCxnSpPr/>
            <p:nvPr/>
          </p:nvCxnSpPr>
          <p:spPr bwMode="auto">
            <a:xfrm>
              <a:off x="7572954" y="4863281"/>
              <a:ext cx="12115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5EE37D9-1EF4-4CDC-8261-92CB7E88E646}"/>
                </a:ext>
              </a:extLst>
            </p:cNvPr>
            <p:cNvSpPr/>
            <p:nvPr/>
          </p:nvSpPr>
          <p:spPr bwMode="auto">
            <a:xfrm>
              <a:off x="8406084" y="4861954"/>
              <a:ext cx="317496" cy="37620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i="0" u="none" strike="noStrike" cap="none" spc="-150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600" i="0" u="none" strike="noStrike" cap="none" spc="-150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BB982BF-359F-4B61-A0F0-6E69B6262DE7}"/>
              </a:ext>
            </a:extLst>
          </p:cNvPr>
          <p:cNvSpPr/>
          <p:nvPr/>
        </p:nvSpPr>
        <p:spPr bwMode="auto">
          <a:xfrm>
            <a:off x="1691680" y="1904746"/>
            <a:ext cx="997707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∙∙∙  몫</a:t>
            </a:r>
            <a:endParaRPr kumimoji="1" lang="ko-KR" altLang="en-US" sz="16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B982BF-359F-4B61-A0F0-6E69B6262DE7}"/>
              </a:ext>
            </a:extLst>
          </p:cNvPr>
          <p:cNvSpPr/>
          <p:nvPr/>
        </p:nvSpPr>
        <p:spPr bwMode="auto">
          <a:xfrm>
            <a:off x="1691680" y="3916895"/>
            <a:ext cx="997707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∙∙∙  나머지</a:t>
            </a:r>
            <a:endParaRPr kumimoji="1" lang="ko-KR" altLang="en-US" sz="16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BB982BF-359F-4B61-A0F0-6E69B6262DE7}"/>
              </a:ext>
            </a:extLst>
          </p:cNvPr>
          <p:cNvSpPr/>
          <p:nvPr/>
        </p:nvSpPr>
        <p:spPr bwMode="auto">
          <a:xfrm>
            <a:off x="3671900" y="1916832"/>
            <a:ext cx="997707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∙∙∙  몫</a:t>
            </a:r>
            <a:endParaRPr kumimoji="1" lang="ko-KR" altLang="en-US" sz="16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B982BF-359F-4B61-A0F0-6E69B6262DE7}"/>
              </a:ext>
            </a:extLst>
          </p:cNvPr>
          <p:cNvSpPr/>
          <p:nvPr/>
        </p:nvSpPr>
        <p:spPr bwMode="auto">
          <a:xfrm>
            <a:off x="3707904" y="3088803"/>
            <a:ext cx="997707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∙∙∙  나머지</a:t>
            </a:r>
            <a:endParaRPr kumimoji="1" lang="ko-KR" altLang="en-US" sz="16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BB982BF-359F-4B61-A0F0-6E69B6262DE7}"/>
              </a:ext>
            </a:extLst>
          </p:cNvPr>
          <p:cNvSpPr/>
          <p:nvPr/>
        </p:nvSpPr>
        <p:spPr bwMode="auto">
          <a:xfrm>
            <a:off x="5986561" y="1916832"/>
            <a:ext cx="997707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∙∙∙  몫</a:t>
            </a:r>
            <a:endParaRPr kumimoji="1" lang="ko-KR" altLang="en-US" sz="16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BB982BF-359F-4B61-A0F0-6E69B6262DE7}"/>
              </a:ext>
            </a:extLst>
          </p:cNvPr>
          <p:cNvSpPr/>
          <p:nvPr/>
        </p:nvSpPr>
        <p:spPr bwMode="auto">
          <a:xfrm>
            <a:off x="5950557" y="4636974"/>
            <a:ext cx="997707" cy="3762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∙∙∙  나머지</a:t>
            </a:r>
            <a:endParaRPr kumimoji="1" lang="ko-KR" altLang="en-US" sz="1600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63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19FBD5-5F3A-44FC-B2CF-391A5FC058EA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68332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칸은 전부 크기 같음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0772B1CF-54F2-4E25-BFA2-D0F634C9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1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F99FC78-0356-4419-8B56-8AD070901ED3}"/>
              </a:ext>
            </a:extLst>
          </p:cNvPr>
          <p:cNvSpPr txBox="1"/>
          <p:nvPr/>
        </p:nvSpPr>
        <p:spPr>
          <a:xfrm>
            <a:off x="2335845" y="2170629"/>
            <a:ext cx="1036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33÷6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CC5D8B8-62F1-43BA-99E2-567984765C13}"/>
              </a:ext>
            </a:extLst>
          </p:cNvPr>
          <p:cNvGrpSpPr/>
          <p:nvPr/>
        </p:nvGrpSpPr>
        <p:grpSpPr>
          <a:xfrm>
            <a:off x="3236769" y="1988840"/>
            <a:ext cx="583437" cy="566562"/>
            <a:chOff x="1336826" y="2605996"/>
            <a:chExt cx="583437" cy="56656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5BF1876-4104-4F08-A2CB-2EFBBE5D4F49}"/>
                </a:ext>
              </a:extLst>
            </p:cNvPr>
            <p:cNvSpPr/>
            <p:nvPr/>
          </p:nvSpPr>
          <p:spPr bwMode="auto">
            <a:xfrm>
              <a:off x="1336826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A6DB23CE-28D7-46C8-9BF1-97F5DB743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BE0F257-BCFE-409E-8672-AD4C0A9E0F76}"/>
              </a:ext>
            </a:extLst>
          </p:cNvPr>
          <p:cNvSpPr txBox="1"/>
          <p:nvPr/>
        </p:nvSpPr>
        <p:spPr>
          <a:xfrm>
            <a:off x="3672011" y="2107765"/>
            <a:ext cx="4424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A6200AF-C17A-4A74-85C9-637E45678D00}"/>
              </a:ext>
            </a:extLst>
          </p:cNvPr>
          <p:cNvGrpSpPr/>
          <p:nvPr/>
        </p:nvGrpSpPr>
        <p:grpSpPr>
          <a:xfrm>
            <a:off x="3997818" y="1988840"/>
            <a:ext cx="583437" cy="566562"/>
            <a:chOff x="1336826" y="2605996"/>
            <a:chExt cx="583437" cy="56656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E6CD223-A071-4AF3-903B-67BCF079424E}"/>
                </a:ext>
              </a:extLst>
            </p:cNvPr>
            <p:cNvSpPr/>
            <p:nvPr/>
          </p:nvSpPr>
          <p:spPr bwMode="auto">
            <a:xfrm>
              <a:off x="1336826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416E534E-5405-461B-87EA-AE7336117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8654A8C-376B-4B2A-AA42-408C4093877E}"/>
              </a:ext>
            </a:extLst>
          </p:cNvPr>
          <p:cNvSpPr txBox="1"/>
          <p:nvPr/>
        </p:nvSpPr>
        <p:spPr>
          <a:xfrm>
            <a:off x="2945144" y="3549304"/>
            <a:ext cx="4370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102CF-C94C-412D-A004-B962D9BC7E00}"/>
              </a:ext>
            </a:extLst>
          </p:cNvPr>
          <p:cNvSpPr txBox="1"/>
          <p:nvPr/>
        </p:nvSpPr>
        <p:spPr>
          <a:xfrm>
            <a:off x="2123728" y="3549304"/>
            <a:ext cx="7904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81FB037-B0F2-41BB-97C7-AB3E8AFBD094}"/>
              </a:ext>
            </a:extLst>
          </p:cNvPr>
          <p:cNvGrpSpPr/>
          <p:nvPr/>
        </p:nvGrpSpPr>
        <p:grpSpPr>
          <a:xfrm>
            <a:off x="2591780" y="3356992"/>
            <a:ext cx="583437" cy="566562"/>
            <a:chOff x="1336826" y="2605996"/>
            <a:chExt cx="583437" cy="56656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942E171-DDEA-43BF-A91D-2904A245019A}"/>
                </a:ext>
              </a:extLst>
            </p:cNvPr>
            <p:cNvSpPr/>
            <p:nvPr/>
          </p:nvSpPr>
          <p:spPr bwMode="auto">
            <a:xfrm>
              <a:off x="1336826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id="{A42D1640-9219-4075-A5E0-A43AC5CE3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A0CBA3C-BB96-4EA9-A394-8F7D801817DD}"/>
              </a:ext>
            </a:extLst>
          </p:cNvPr>
          <p:cNvSpPr txBox="1"/>
          <p:nvPr/>
        </p:nvSpPr>
        <p:spPr>
          <a:xfrm>
            <a:off x="3310175" y="3549304"/>
            <a:ext cx="49077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31">
            <a:extLst>
              <a:ext uri="{FF2B5EF4-FFF2-40B4-BE49-F238E27FC236}">
                <a16:creationId xmlns:a16="http://schemas.microsoft.com/office/drawing/2014/main" id="{EE64BC9C-4D81-4F7D-A355-9E41AFDB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16918" y="40329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0652157-976C-4659-BED6-8320E8458C05}"/>
              </a:ext>
            </a:extLst>
          </p:cNvPr>
          <p:cNvSpPr txBox="1"/>
          <p:nvPr/>
        </p:nvSpPr>
        <p:spPr>
          <a:xfrm>
            <a:off x="3685985" y="4359343"/>
            <a:ext cx="32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02DFF6B-DB75-4092-B73C-7934B351099A}"/>
              </a:ext>
            </a:extLst>
          </p:cNvPr>
          <p:cNvGrpSpPr/>
          <p:nvPr/>
        </p:nvGrpSpPr>
        <p:grpSpPr>
          <a:xfrm>
            <a:off x="3984646" y="4174723"/>
            <a:ext cx="659362" cy="576064"/>
            <a:chOff x="6188359" y="1622350"/>
            <a:chExt cx="659362" cy="57606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1A18580-0F09-442D-8D99-48E3370A80A1}"/>
                </a:ext>
              </a:extLst>
            </p:cNvPr>
            <p:cNvSpPr/>
            <p:nvPr/>
          </p:nvSpPr>
          <p:spPr bwMode="auto">
            <a:xfrm>
              <a:off x="6188359" y="1833284"/>
              <a:ext cx="4475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9727D09C-9669-41E4-9506-B688B8F72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7721" y="1622350"/>
              <a:ext cx="360000" cy="355000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6824DD8-344F-44ED-972E-CD097DFA1DD8}"/>
              </a:ext>
            </a:extLst>
          </p:cNvPr>
          <p:cNvSpPr txBox="1"/>
          <p:nvPr/>
        </p:nvSpPr>
        <p:spPr>
          <a:xfrm>
            <a:off x="4335284" y="4354743"/>
            <a:ext cx="32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F48C1-08FC-4BC6-975F-01BC8B58696B}"/>
              </a:ext>
            </a:extLst>
          </p:cNvPr>
          <p:cNvSpPr txBox="1"/>
          <p:nvPr/>
        </p:nvSpPr>
        <p:spPr>
          <a:xfrm>
            <a:off x="4585279" y="4375210"/>
            <a:ext cx="4907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446ECBEF-8BBA-4421-92BC-1FAB8F020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94" y="33777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792D54F-1A8A-49A8-862F-8097B25E9F0D}"/>
              </a:ext>
            </a:extLst>
          </p:cNvPr>
          <p:cNvSpPr txBox="1"/>
          <p:nvPr/>
        </p:nvSpPr>
        <p:spPr>
          <a:xfrm>
            <a:off x="3262958" y="4363332"/>
            <a:ext cx="49077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50A22F72-154B-45E9-A85D-B596B9B8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62" y="42112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직사각형 21">
            <a:extLst>
              <a:ext uri="{FF2B5EF4-FFF2-40B4-BE49-F238E27FC236}">
                <a16:creationId xmlns:a16="http://schemas.microsoft.com/office/drawing/2014/main" id="{0D5454B1-72DF-491C-870C-E55C72AC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7">
            <a:extLst>
              <a:ext uri="{FF2B5EF4-FFF2-40B4-BE49-F238E27FC236}">
                <a16:creationId xmlns:a16="http://schemas.microsoft.com/office/drawing/2014/main" id="{0A6178F2-5EB2-4A6C-9E30-7E1FEAF7C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26" name="TextBox 8">
            <a:extLst>
              <a:ext uri="{FF2B5EF4-FFF2-40B4-BE49-F238E27FC236}">
                <a16:creationId xmlns:a16="http://schemas.microsoft.com/office/drawing/2014/main" id="{2787C085-079C-47D9-B8DB-5E4C2E45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27" name="TextBox 9">
            <a:extLst>
              <a:ext uri="{FF2B5EF4-FFF2-40B4-BE49-F238E27FC236}">
                <a16:creationId xmlns:a16="http://schemas.microsoft.com/office/drawing/2014/main" id="{082CA25B-CCBD-49BE-964F-CEEE50876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853701" y="3061467"/>
            <a:ext cx="3492388" cy="213172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013976" y="2874756"/>
            <a:ext cx="824758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828781" y="2676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827190" y="1718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704817" y="5295536"/>
            <a:ext cx="1637116" cy="263186"/>
            <a:chOff x="319554" y="1245924"/>
            <a:chExt cx="2636592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7" name="타원 96"/>
          <p:cNvSpPr/>
          <p:nvPr/>
        </p:nvSpPr>
        <p:spPr>
          <a:xfrm>
            <a:off x="2591780" y="5192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62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19FBD5-5F3A-44FC-B2CF-391A5FC058EA}"/>
              </a:ext>
            </a:extLst>
          </p:cNvPr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68332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0772B1CF-54F2-4E25-BFA2-D0F634C9D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1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F99FC78-0356-4419-8B56-8AD070901ED3}"/>
              </a:ext>
            </a:extLst>
          </p:cNvPr>
          <p:cNvSpPr txBox="1"/>
          <p:nvPr/>
        </p:nvSpPr>
        <p:spPr>
          <a:xfrm>
            <a:off x="2335845" y="2170629"/>
            <a:ext cx="1036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46÷5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CC5D8B8-62F1-43BA-99E2-567984765C13}"/>
              </a:ext>
            </a:extLst>
          </p:cNvPr>
          <p:cNvGrpSpPr/>
          <p:nvPr/>
        </p:nvGrpSpPr>
        <p:grpSpPr>
          <a:xfrm>
            <a:off x="3236769" y="1988840"/>
            <a:ext cx="583437" cy="566562"/>
            <a:chOff x="1336826" y="2605996"/>
            <a:chExt cx="583437" cy="56656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5BF1876-4104-4F08-A2CB-2EFBBE5D4F49}"/>
                </a:ext>
              </a:extLst>
            </p:cNvPr>
            <p:cNvSpPr/>
            <p:nvPr/>
          </p:nvSpPr>
          <p:spPr bwMode="auto">
            <a:xfrm>
              <a:off x="1336826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A6DB23CE-28D7-46C8-9BF1-97F5DB743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BE0F257-BCFE-409E-8672-AD4C0A9E0F76}"/>
              </a:ext>
            </a:extLst>
          </p:cNvPr>
          <p:cNvSpPr txBox="1"/>
          <p:nvPr/>
        </p:nvSpPr>
        <p:spPr>
          <a:xfrm>
            <a:off x="3672011" y="2107765"/>
            <a:ext cx="4424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A6200AF-C17A-4A74-85C9-637E45678D00}"/>
              </a:ext>
            </a:extLst>
          </p:cNvPr>
          <p:cNvGrpSpPr/>
          <p:nvPr/>
        </p:nvGrpSpPr>
        <p:grpSpPr>
          <a:xfrm>
            <a:off x="3997818" y="1988840"/>
            <a:ext cx="583437" cy="566562"/>
            <a:chOff x="1336826" y="2605996"/>
            <a:chExt cx="583437" cy="56656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E6CD223-A071-4AF3-903B-67BCF079424E}"/>
                </a:ext>
              </a:extLst>
            </p:cNvPr>
            <p:cNvSpPr/>
            <p:nvPr/>
          </p:nvSpPr>
          <p:spPr bwMode="auto">
            <a:xfrm>
              <a:off x="1336826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Picture 4">
              <a:extLst>
                <a:ext uri="{FF2B5EF4-FFF2-40B4-BE49-F238E27FC236}">
                  <a16:creationId xmlns:a16="http://schemas.microsoft.com/office/drawing/2014/main" id="{416E534E-5405-461B-87EA-AE7336117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4" name="직사각형 21">
            <a:extLst>
              <a:ext uri="{FF2B5EF4-FFF2-40B4-BE49-F238E27FC236}">
                <a16:creationId xmlns:a16="http://schemas.microsoft.com/office/drawing/2014/main" id="{0D5454B1-72DF-491C-870C-E55C72AC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Box 7">
            <a:extLst>
              <a:ext uri="{FF2B5EF4-FFF2-40B4-BE49-F238E27FC236}">
                <a16:creationId xmlns:a16="http://schemas.microsoft.com/office/drawing/2014/main" id="{0A6178F2-5EB2-4A6C-9E30-7E1FEAF7C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26" name="TextBox 8">
            <a:extLst>
              <a:ext uri="{FF2B5EF4-FFF2-40B4-BE49-F238E27FC236}">
                <a16:creationId xmlns:a16="http://schemas.microsoft.com/office/drawing/2014/main" id="{2787C085-079C-47D9-B8DB-5E4C2E45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27" name="TextBox 9">
            <a:extLst>
              <a:ext uri="{FF2B5EF4-FFF2-40B4-BE49-F238E27FC236}">
                <a16:creationId xmlns:a16="http://schemas.microsoft.com/office/drawing/2014/main" id="{082CA25B-CCBD-49BE-964F-CEEE50876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853701" y="3061467"/>
            <a:ext cx="3492388" cy="213172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2013976" y="2874756"/>
            <a:ext cx="824758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827190" y="17184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654A8C-376B-4B2A-AA42-408C4093877E}"/>
              </a:ext>
            </a:extLst>
          </p:cNvPr>
          <p:cNvSpPr txBox="1"/>
          <p:nvPr/>
        </p:nvSpPr>
        <p:spPr>
          <a:xfrm>
            <a:off x="2945144" y="3549304"/>
            <a:ext cx="4370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4102CF-C94C-412D-A004-B962D9BC7E00}"/>
              </a:ext>
            </a:extLst>
          </p:cNvPr>
          <p:cNvSpPr txBox="1"/>
          <p:nvPr/>
        </p:nvSpPr>
        <p:spPr>
          <a:xfrm>
            <a:off x="2123728" y="3549304"/>
            <a:ext cx="7904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81FB037-B0F2-41BB-97C7-AB3E8AFBD094}"/>
              </a:ext>
            </a:extLst>
          </p:cNvPr>
          <p:cNvGrpSpPr/>
          <p:nvPr/>
        </p:nvGrpSpPr>
        <p:grpSpPr>
          <a:xfrm>
            <a:off x="2591780" y="3356992"/>
            <a:ext cx="583437" cy="566562"/>
            <a:chOff x="1336826" y="2605996"/>
            <a:chExt cx="583437" cy="56656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3942E171-DDEA-43BF-A91D-2904A245019A}"/>
                </a:ext>
              </a:extLst>
            </p:cNvPr>
            <p:cNvSpPr/>
            <p:nvPr/>
          </p:nvSpPr>
          <p:spPr bwMode="auto">
            <a:xfrm>
              <a:off x="1336826" y="2796357"/>
              <a:ext cx="44249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2" name="Picture 4">
              <a:extLst>
                <a:ext uri="{FF2B5EF4-FFF2-40B4-BE49-F238E27FC236}">
                  <a16:creationId xmlns:a16="http://schemas.microsoft.com/office/drawing/2014/main" id="{A42D1640-9219-4075-A5E0-A43AC5CE3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A0CBA3C-BB96-4EA9-A394-8F7D801817DD}"/>
              </a:ext>
            </a:extLst>
          </p:cNvPr>
          <p:cNvSpPr txBox="1"/>
          <p:nvPr/>
        </p:nvSpPr>
        <p:spPr>
          <a:xfrm>
            <a:off x="3310175" y="3549304"/>
            <a:ext cx="49077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31">
            <a:extLst>
              <a:ext uri="{FF2B5EF4-FFF2-40B4-BE49-F238E27FC236}">
                <a16:creationId xmlns:a16="http://schemas.microsoft.com/office/drawing/2014/main" id="{EE64BC9C-4D81-4F7D-A355-9E41AFDB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16918" y="4032909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E0652157-976C-4659-BED6-8320E8458C05}"/>
              </a:ext>
            </a:extLst>
          </p:cNvPr>
          <p:cNvSpPr txBox="1"/>
          <p:nvPr/>
        </p:nvSpPr>
        <p:spPr>
          <a:xfrm>
            <a:off x="3685985" y="4359343"/>
            <a:ext cx="32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02DFF6B-DB75-4092-B73C-7934B351099A}"/>
              </a:ext>
            </a:extLst>
          </p:cNvPr>
          <p:cNvGrpSpPr/>
          <p:nvPr/>
        </p:nvGrpSpPr>
        <p:grpSpPr>
          <a:xfrm>
            <a:off x="3984646" y="4174723"/>
            <a:ext cx="659362" cy="576064"/>
            <a:chOff x="6188359" y="1622350"/>
            <a:chExt cx="659362" cy="576064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1A18580-0F09-442D-8D99-48E3370A80A1}"/>
                </a:ext>
              </a:extLst>
            </p:cNvPr>
            <p:cNvSpPr/>
            <p:nvPr/>
          </p:nvSpPr>
          <p:spPr bwMode="auto">
            <a:xfrm>
              <a:off x="6188359" y="1833284"/>
              <a:ext cx="4475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9727D09C-9669-41E4-9506-B688B8F72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7721" y="1622350"/>
              <a:ext cx="360000" cy="355000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B6824DD8-344F-44ED-972E-CD097DFA1DD8}"/>
              </a:ext>
            </a:extLst>
          </p:cNvPr>
          <p:cNvSpPr txBox="1"/>
          <p:nvPr/>
        </p:nvSpPr>
        <p:spPr>
          <a:xfrm>
            <a:off x="4335284" y="4354743"/>
            <a:ext cx="32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128" name="Picture 4">
            <a:extLst>
              <a:ext uri="{FF2B5EF4-FFF2-40B4-BE49-F238E27FC236}">
                <a16:creationId xmlns:a16="http://schemas.microsoft.com/office/drawing/2014/main" id="{446ECBEF-8BBA-4421-92BC-1FAB8F020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94" y="33777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7792D54F-1A8A-49A8-862F-8097B25E9F0D}"/>
              </a:ext>
            </a:extLst>
          </p:cNvPr>
          <p:cNvSpPr txBox="1"/>
          <p:nvPr/>
        </p:nvSpPr>
        <p:spPr>
          <a:xfrm>
            <a:off x="3262958" y="4363332"/>
            <a:ext cx="49077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Picture 4">
            <a:extLst>
              <a:ext uri="{FF2B5EF4-FFF2-40B4-BE49-F238E27FC236}">
                <a16:creationId xmlns:a16="http://schemas.microsoft.com/office/drawing/2014/main" id="{50A22F72-154B-45E9-A85D-B596B9B8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62" y="42112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4652644" y="4191639"/>
            <a:ext cx="670777" cy="570547"/>
            <a:chOff x="4643591" y="4200692"/>
            <a:chExt cx="670777" cy="57054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E553BEE-E5C6-4E0E-BB9E-EDED7B9727A3}"/>
                </a:ext>
              </a:extLst>
            </p:cNvPr>
            <p:cNvSpPr txBox="1"/>
            <p:nvPr/>
          </p:nvSpPr>
          <p:spPr>
            <a:xfrm>
              <a:off x="4643591" y="4386518"/>
              <a:ext cx="490777" cy="384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46</a:t>
              </a:r>
              <a:endParaRPr lang="ko-KR" altLang="en-US" sz="19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9727D09C-9669-41E4-9506-B688B8F72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54368" y="4200692"/>
              <a:ext cx="360000" cy="355000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2680425" y="5287254"/>
            <a:ext cx="1654859" cy="269100"/>
            <a:chOff x="290979" y="2009759"/>
            <a:chExt cx="2665167" cy="433388"/>
          </a:xfrm>
        </p:grpSpPr>
        <p:pic>
          <p:nvPicPr>
            <p:cNvPr id="140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665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5D9F08-4F4C-4EC1-B44C-6F60B82CCDF0}"/>
              </a:ext>
            </a:extLst>
          </p:cNvPr>
          <p:cNvGrpSpPr/>
          <p:nvPr/>
        </p:nvGrpSpPr>
        <p:grpSpPr>
          <a:xfrm>
            <a:off x="1295400" y="1356098"/>
            <a:ext cx="4429190" cy="3429768"/>
            <a:chOff x="-1522843" y="174352"/>
            <a:chExt cx="7846581" cy="66836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FFBC03-6E82-48BB-B50C-B4AFCDB86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904"/>
            <a:stretch/>
          </p:blipFill>
          <p:spPr>
            <a:xfrm>
              <a:off x="-1522843" y="4797152"/>
              <a:ext cx="4366651" cy="20608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128C8D5-0CC4-4F07-A67B-23E114CFF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0262" y="190499"/>
              <a:ext cx="3503476" cy="647700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D0A2DE-83E9-41BA-A260-298A145C9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2843" y="174352"/>
              <a:ext cx="4366651" cy="46228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세발자전거의 바퀴가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개라면 세발자전거는 몇 대일까요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F7626-3DBC-4AAE-8110-F6D8942B7EB5}"/>
              </a:ext>
            </a:extLst>
          </p:cNvPr>
          <p:cNvGrpSpPr/>
          <p:nvPr/>
        </p:nvGrpSpPr>
        <p:grpSpPr>
          <a:xfrm>
            <a:off x="3185746" y="4706729"/>
            <a:ext cx="842522" cy="566562"/>
            <a:chOff x="1077741" y="2605996"/>
            <a:chExt cx="842522" cy="56656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2061B51-AFDB-4B80-8761-F6A9AE3A377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670B5794-D2EF-47CE-BB28-717405B43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8F8A29-915A-4FF0-9E62-27C10FD12D62}"/>
              </a:ext>
            </a:extLst>
          </p:cNvPr>
          <p:cNvGrpSpPr/>
          <p:nvPr/>
        </p:nvGrpSpPr>
        <p:grpSpPr>
          <a:xfrm>
            <a:off x="1115616" y="2273348"/>
            <a:ext cx="1389177" cy="1011636"/>
            <a:chOff x="990751" y="646099"/>
            <a:chExt cx="2033896" cy="1011636"/>
          </a:xfrm>
        </p:grpSpPr>
        <p:sp>
          <p:nvSpPr>
            <p:cNvPr id="39" name="모서리가 둥근 직사각형 61">
              <a:extLst>
                <a:ext uri="{FF2B5EF4-FFF2-40B4-BE49-F238E27FC236}">
                  <a16:creationId xmlns:a16="http://schemas.microsoft.com/office/drawing/2014/main" id="{5F254CEB-2ECD-40D4-A646-D5A27DA86CCE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48BC412-BD94-4A17-9BF3-5BF33ECD3040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세발자전거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168E6775-D452-4611-97C9-FCCC357DE615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A1D5A35-BA2D-47D0-A8D4-2942BD581B3C}"/>
              </a:ext>
            </a:extLst>
          </p:cNvPr>
          <p:cNvGrpSpPr/>
          <p:nvPr/>
        </p:nvGrpSpPr>
        <p:grpSpPr>
          <a:xfrm>
            <a:off x="2583092" y="2273348"/>
            <a:ext cx="1389177" cy="1011636"/>
            <a:chOff x="990751" y="646099"/>
            <a:chExt cx="2033896" cy="1011636"/>
          </a:xfrm>
        </p:grpSpPr>
        <p:sp>
          <p:nvSpPr>
            <p:cNvPr id="47" name="모서리가 둥근 직사각형 61">
              <a:extLst>
                <a:ext uri="{FF2B5EF4-FFF2-40B4-BE49-F238E27FC236}">
                  <a16:creationId xmlns:a16="http://schemas.microsoft.com/office/drawing/2014/main" id="{3CA1DB4A-FF6D-45B9-BEEB-85B22DD86A7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F33B1C-76D2-4E13-BAC4-B504421B2B2D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오토바이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ED8FE409-2213-4150-929F-980BF786E0A9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3E2DDE7-E559-47C1-A37B-D6EF5F6F8B6B}"/>
              </a:ext>
            </a:extLst>
          </p:cNvPr>
          <p:cNvGrpSpPr/>
          <p:nvPr/>
        </p:nvGrpSpPr>
        <p:grpSpPr>
          <a:xfrm>
            <a:off x="4076282" y="2273348"/>
            <a:ext cx="1389177" cy="1011636"/>
            <a:chOff x="990751" y="646099"/>
            <a:chExt cx="2033896" cy="1011636"/>
          </a:xfrm>
        </p:grpSpPr>
        <p:sp>
          <p:nvSpPr>
            <p:cNvPr id="58" name="모서리가 둥근 직사각형 61">
              <a:extLst>
                <a:ext uri="{FF2B5EF4-FFF2-40B4-BE49-F238E27FC236}">
                  <a16:creationId xmlns:a16="http://schemas.microsoft.com/office/drawing/2014/main" id="{49C26326-131B-4264-AD22-EB0C1047432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B5813F-F243-46B9-A6B0-1A7FBEAE51AB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자동차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8D63048-9AC1-4AE9-B432-BE6CCAC6E904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2" name="Picture 3">
            <a:extLst>
              <a:ext uri="{FF2B5EF4-FFF2-40B4-BE49-F238E27FC236}">
                <a16:creationId xmlns:a16="http://schemas.microsoft.com/office/drawing/2014/main" id="{2CD02E66-3C79-4FED-A603-BA54EDD58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" y="2183478"/>
            <a:ext cx="6820597" cy="195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504C81B-6408-4716-BC04-55771C147677}"/>
              </a:ext>
            </a:extLst>
          </p:cNvPr>
          <p:cNvSpPr txBox="1"/>
          <p:nvPr/>
        </p:nvSpPr>
        <p:spPr>
          <a:xfrm>
            <a:off x="1350968" y="3205209"/>
            <a:ext cx="63321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물음에 답해 보세요</a:t>
            </a:r>
            <a:r>
              <a:rPr lang="en-US" altLang="ko-KR" sz="1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21">
            <a:extLst>
              <a:ext uri="{FF2B5EF4-FFF2-40B4-BE49-F238E27FC236}">
                <a16:creationId xmlns:a16="http://schemas.microsoft.com/office/drawing/2014/main" id="{F507FE0A-731F-406C-B922-57F2B0C8D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화면 진입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열림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누르면 닫힘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714A3FD-4C29-4F62-B0ED-C792AA57A39D}"/>
              </a:ext>
            </a:extLst>
          </p:cNvPr>
          <p:cNvSpPr/>
          <p:nvPr/>
        </p:nvSpPr>
        <p:spPr>
          <a:xfrm>
            <a:off x="39930" y="25361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C102AA-0BBC-4953-A896-EEABBB6A76F3}"/>
              </a:ext>
            </a:extLst>
          </p:cNvPr>
          <p:cNvSpPr txBox="1"/>
          <p:nvPr/>
        </p:nvSpPr>
        <p:spPr>
          <a:xfrm>
            <a:off x="215516" y="3182581"/>
            <a:ext cx="12121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[    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~    ]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31">
            <a:extLst>
              <a:ext uri="{FF2B5EF4-FFF2-40B4-BE49-F238E27FC236}">
                <a16:creationId xmlns:a16="http://schemas.microsoft.com/office/drawing/2014/main" id="{3A169613-FF5F-46C0-A94F-5DA9454F7696}"/>
              </a:ext>
            </a:extLst>
          </p:cNvPr>
          <p:cNvSpPr/>
          <p:nvPr/>
        </p:nvSpPr>
        <p:spPr>
          <a:xfrm>
            <a:off x="420384" y="324326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35">
            <a:extLst>
              <a:ext uri="{FF2B5EF4-FFF2-40B4-BE49-F238E27FC236}">
                <a16:creationId xmlns:a16="http://schemas.microsoft.com/office/drawing/2014/main" id="{6EE93767-5FF3-48C0-B4F7-319DE9ADA6AF}"/>
              </a:ext>
            </a:extLst>
          </p:cNvPr>
          <p:cNvSpPr/>
          <p:nvPr/>
        </p:nvSpPr>
        <p:spPr>
          <a:xfrm>
            <a:off x="905814" y="323254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21">
            <a:extLst>
              <a:ext uri="{FF2B5EF4-FFF2-40B4-BE49-F238E27FC236}">
                <a16:creationId xmlns:a16="http://schemas.microsoft.com/office/drawing/2014/main" id="{DFF8B67E-CC11-4D9B-9865-D2FDA680E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">
            <a:extLst>
              <a:ext uri="{FF2B5EF4-FFF2-40B4-BE49-F238E27FC236}">
                <a16:creationId xmlns:a16="http://schemas.microsoft.com/office/drawing/2014/main" id="{79E7BBC4-94C2-47CB-B51F-C1FB3B268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72" name="TextBox 8">
            <a:extLst>
              <a:ext uri="{FF2B5EF4-FFF2-40B4-BE49-F238E27FC236}">
                <a16:creationId xmlns:a16="http://schemas.microsoft.com/office/drawing/2014/main" id="{25D07753-6BC6-4BF5-9D0C-8EB1E253C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AEBCAC-01BC-46F3-9FCA-54C5DD517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61728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5D9F08-4F4C-4EC1-B44C-6F60B82CCDF0}"/>
              </a:ext>
            </a:extLst>
          </p:cNvPr>
          <p:cNvGrpSpPr/>
          <p:nvPr/>
        </p:nvGrpSpPr>
        <p:grpSpPr>
          <a:xfrm>
            <a:off x="1295400" y="1356098"/>
            <a:ext cx="4429190" cy="3429768"/>
            <a:chOff x="-1522843" y="174352"/>
            <a:chExt cx="7846581" cy="66836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FFBC03-6E82-48BB-B50C-B4AFCDB86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904"/>
            <a:stretch/>
          </p:blipFill>
          <p:spPr>
            <a:xfrm>
              <a:off x="-1522843" y="4797152"/>
              <a:ext cx="4366651" cy="20608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128C8D5-0CC4-4F07-A67B-23E114CFF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0262" y="190499"/>
              <a:ext cx="3503476" cy="647700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D0A2DE-83E9-41BA-A260-298A145C9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2843" y="174352"/>
              <a:ext cx="4366651" cy="46228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세발자전거의 바퀴가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개라면 세발자전거는 몇 대일까요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소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스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121456" y="2562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F7626-3DBC-4AAE-8110-F6D8942B7EB5}"/>
              </a:ext>
            </a:extLst>
          </p:cNvPr>
          <p:cNvGrpSpPr/>
          <p:nvPr/>
        </p:nvGrpSpPr>
        <p:grpSpPr>
          <a:xfrm>
            <a:off x="3185746" y="4706729"/>
            <a:ext cx="842522" cy="566562"/>
            <a:chOff x="1077741" y="2605996"/>
            <a:chExt cx="842522" cy="56656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2061B51-AFDB-4B80-8761-F6A9AE3A377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670B5794-D2EF-47CE-BB28-717405B43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8F8A29-915A-4FF0-9E62-27C10FD12D62}"/>
              </a:ext>
            </a:extLst>
          </p:cNvPr>
          <p:cNvGrpSpPr/>
          <p:nvPr/>
        </p:nvGrpSpPr>
        <p:grpSpPr>
          <a:xfrm>
            <a:off x="1115616" y="2273348"/>
            <a:ext cx="1389177" cy="1011636"/>
            <a:chOff x="990751" y="646099"/>
            <a:chExt cx="2033896" cy="1011636"/>
          </a:xfrm>
        </p:grpSpPr>
        <p:sp>
          <p:nvSpPr>
            <p:cNvPr id="39" name="모서리가 둥근 직사각형 61">
              <a:extLst>
                <a:ext uri="{FF2B5EF4-FFF2-40B4-BE49-F238E27FC236}">
                  <a16:creationId xmlns:a16="http://schemas.microsoft.com/office/drawing/2014/main" id="{5F254CEB-2ECD-40D4-A646-D5A27DA86CCE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48BC412-BD94-4A17-9BF3-5BF33ECD3040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세발자전거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168E6775-D452-4611-97C9-FCCC357DE615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A1D5A35-BA2D-47D0-A8D4-2942BD581B3C}"/>
              </a:ext>
            </a:extLst>
          </p:cNvPr>
          <p:cNvGrpSpPr/>
          <p:nvPr/>
        </p:nvGrpSpPr>
        <p:grpSpPr>
          <a:xfrm>
            <a:off x="2583092" y="2273348"/>
            <a:ext cx="1389177" cy="1011636"/>
            <a:chOff x="990751" y="646099"/>
            <a:chExt cx="2033896" cy="1011636"/>
          </a:xfrm>
        </p:grpSpPr>
        <p:sp>
          <p:nvSpPr>
            <p:cNvPr id="47" name="모서리가 둥근 직사각형 61">
              <a:extLst>
                <a:ext uri="{FF2B5EF4-FFF2-40B4-BE49-F238E27FC236}">
                  <a16:creationId xmlns:a16="http://schemas.microsoft.com/office/drawing/2014/main" id="{3CA1DB4A-FF6D-45B9-BEEB-85B22DD86A7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F33B1C-76D2-4E13-BAC4-B504421B2B2D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오토바이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ED8FE409-2213-4150-929F-980BF786E0A9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3E2DDE7-E559-47C1-A37B-D6EF5F6F8B6B}"/>
              </a:ext>
            </a:extLst>
          </p:cNvPr>
          <p:cNvGrpSpPr/>
          <p:nvPr/>
        </p:nvGrpSpPr>
        <p:grpSpPr>
          <a:xfrm>
            <a:off x="4076282" y="2273348"/>
            <a:ext cx="1389177" cy="1011636"/>
            <a:chOff x="990751" y="646099"/>
            <a:chExt cx="2033896" cy="1011636"/>
          </a:xfrm>
        </p:grpSpPr>
        <p:sp>
          <p:nvSpPr>
            <p:cNvPr id="58" name="모서리가 둥근 직사각형 61">
              <a:extLst>
                <a:ext uri="{FF2B5EF4-FFF2-40B4-BE49-F238E27FC236}">
                  <a16:creationId xmlns:a16="http://schemas.microsoft.com/office/drawing/2014/main" id="{49C26326-131B-4264-AD22-EB0C1047432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B5813F-F243-46B9-A6B0-1A7FBEAE51AB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자동차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8D63048-9AC1-4AE9-B432-BE6CCAC6E904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26BB0444-8A7C-4373-B145-2E203E8780CE}"/>
              </a:ext>
            </a:extLst>
          </p:cNvPr>
          <p:cNvSpPr/>
          <p:nvPr/>
        </p:nvSpPr>
        <p:spPr>
          <a:xfrm>
            <a:off x="1419242" y="18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id="{0B8505EE-1871-4277-BD99-DACC82B1D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1DE2AE71-88F6-4057-B0CD-26DAE49DF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259A6D9D-97FE-496D-8BFD-036E7169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F7169624-C948-4F1D-8EB8-4C9E81463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2225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3-2\app\resource\contents\lesson02\ops\2\images\2_11\2_11_07_1.svg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53356"/>
              </p:ext>
            </p:extLst>
          </p:nvPr>
        </p:nvGraphicFramePr>
        <p:xfrm>
          <a:off x="179388" y="321572"/>
          <a:ext cx="8774172" cy="609576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나만의 수학 만들기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 카드로 나눗셈 만들기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_208_1.html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_209_1.html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스스로 평가해 볼까요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suh_h_0302_02_1213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5D9F08-4F4C-4EC1-B44C-6F60B82CCDF0}"/>
              </a:ext>
            </a:extLst>
          </p:cNvPr>
          <p:cNvGrpSpPr/>
          <p:nvPr/>
        </p:nvGrpSpPr>
        <p:grpSpPr>
          <a:xfrm>
            <a:off x="1295400" y="1356098"/>
            <a:ext cx="4429190" cy="3429768"/>
            <a:chOff x="-1522843" y="174352"/>
            <a:chExt cx="7846581" cy="66836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FFBC03-6E82-48BB-B50C-B4AFCDB86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904"/>
            <a:stretch/>
          </p:blipFill>
          <p:spPr>
            <a:xfrm>
              <a:off x="-1522843" y="4797152"/>
              <a:ext cx="4366651" cy="20608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128C8D5-0CC4-4F07-A67B-23E114CFF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0262" y="190499"/>
              <a:ext cx="3503476" cy="647700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D0A2DE-83E9-41BA-A260-298A145C9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2843" y="174352"/>
              <a:ext cx="4366651" cy="46228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세발자전거의 바퀴가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개라면 세발자전거는 몇 대일까요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F7626-3DBC-4AAE-8110-F6D8942B7EB5}"/>
              </a:ext>
            </a:extLst>
          </p:cNvPr>
          <p:cNvGrpSpPr/>
          <p:nvPr/>
        </p:nvGrpSpPr>
        <p:grpSpPr>
          <a:xfrm>
            <a:off x="3185746" y="4706729"/>
            <a:ext cx="842522" cy="566562"/>
            <a:chOff x="1077741" y="2605996"/>
            <a:chExt cx="842522" cy="56656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2061B51-AFDB-4B80-8761-F6A9AE3A377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670B5794-D2EF-47CE-BB28-717405B43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8F8A29-915A-4FF0-9E62-27C10FD12D62}"/>
              </a:ext>
            </a:extLst>
          </p:cNvPr>
          <p:cNvGrpSpPr/>
          <p:nvPr/>
        </p:nvGrpSpPr>
        <p:grpSpPr>
          <a:xfrm>
            <a:off x="1115616" y="2273348"/>
            <a:ext cx="1389177" cy="1011636"/>
            <a:chOff x="990751" y="646099"/>
            <a:chExt cx="2033896" cy="1011636"/>
          </a:xfrm>
        </p:grpSpPr>
        <p:sp>
          <p:nvSpPr>
            <p:cNvPr id="39" name="모서리가 둥근 직사각형 61">
              <a:extLst>
                <a:ext uri="{FF2B5EF4-FFF2-40B4-BE49-F238E27FC236}">
                  <a16:creationId xmlns:a16="http://schemas.microsoft.com/office/drawing/2014/main" id="{5F254CEB-2ECD-40D4-A646-D5A27DA86CCE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48BC412-BD94-4A17-9BF3-5BF33ECD3040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세발자전거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168E6775-D452-4611-97C9-FCCC357DE615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A1D5A35-BA2D-47D0-A8D4-2942BD581B3C}"/>
              </a:ext>
            </a:extLst>
          </p:cNvPr>
          <p:cNvGrpSpPr/>
          <p:nvPr/>
        </p:nvGrpSpPr>
        <p:grpSpPr>
          <a:xfrm>
            <a:off x="2583092" y="2273348"/>
            <a:ext cx="1389177" cy="1011636"/>
            <a:chOff x="990751" y="646099"/>
            <a:chExt cx="2033896" cy="1011636"/>
          </a:xfrm>
        </p:grpSpPr>
        <p:sp>
          <p:nvSpPr>
            <p:cNvPr id="47" name="모서리가 둥근 직사각형 61">
              <a:extLst>
                <a:ext uri="{FF2B5EF4-FFF2-40B4-BE49-F238E27FC236}">
                  <a16:creationId xmlns:a16="http://schemas.microsoft.com/office/drawing/2014/main" id="{3CA1DB4A-FF6D-45B9-BEEB-85B22DD86A7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F33B1C-76D2-4E13-BAC4-B504421B2B2D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오토바이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ED8FE409-2213-4150-929F-980BF786E0A9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3E2DDE7-E559-47C1-A37B-D6EF5F6F8B6B}"/>
              </a:ext>
            </a:extLst>
          </p:cNvPr>
          <p:cNvGrpSpPr/>
          <p:nvPr/>
        </p:nvGrpSpPr>
        <p:grpSpPr>
          <a:xfrm>
            <a:off x="4076282" y="2273348"/>
            <a:ext cx="1389177" cy="1011636"/>
            <a:chOff x="990751" y="646099"/>
            <a:chExt cx="2033896" cy="1011636"/>
          </a:xfrm>
        </p:grpSpPr>
        <p:sp>
          <p:nvSpPr>
            <p:cNvPr id="58" name="모서리가 둥근 직사각형 61">
              <a:extLst>
                <a:ext uri="{FF2B5EF4-FFF2-40B4-BE49-F238E27FC236}">
                  <a16:creationId xmlns:a16="http://schemas.microsoft.com/office/drawing/2014/main" id="{49C26326-131B-4264-AD22-EB0C1047432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B5813F-F243-46B9-A6B0-1A7FBEAE51AB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자동차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8D63048-9AC1-4AE9-B432-BE6CCAC6E904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501811D-1A5D-40EE-8071-32853BDA6101}"/>
              </a:ext>
            </a:extLst>
          </p:cNvPr>
          <p:cNvGrpSpPr/>
          <p:nvPr/>
        </p:nvGrpSpPr>
        <p:grpSpPr>
          <a:xfrm>
            <a:off x="192745" y="4257092"/>
            <a:ext cx="6667165" cy="1016198"/>
            <a:chOff x="192745" y="4257092"/>
            <a:chExt cx="6667165" cy="101619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360C8A-0055-4EFA-A719-76650002630E}"/>
                </a:ext>
              </a:extLst>
            </p:cNvPr>
            <p:cNvSpPr/>
            <p:nvPr/>
          </p:nvSpPr>
          <p:spPr>
            <a:xfrm>
              <a:off x="192745" y="4429912"/>
              <a:ext cx="6667165" cy="655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26">
              <a:extLst>
                <a:ext uri="{FF2B5EF4-FFF2-40B4-BE49-F238E27FC236}">
                  <a16:creationId xmlns:a16="http://schemas.microsoft.com/office/drawing/2014/main" id="{BEDDDB4B-1FBE-4744-B93F-7309137E3064}"/>
                </a:ext>
              </a:extLst>
            </p:cNvPr>
            <p:cNvSpPr/>
            <p:nvPr/>
          </p:nvSpPr>
          <p:spPr>
            <a:xfrm>
              <a:off x="338478" y="425709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33A62C63-1E96-4D97-A643-00586745CF4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E672075-9ABD-4FB9-99B0-F4FE909F201F}"/>
              </a:ext>
            </a:extLst>
          </p:cNvPr>
          <p:cNvSpPr txBox="1"/>
          <p:nvPr/>
        </p:nvSpPr>
        <p:spPr>
          <a:xfrm>
            <a:off x="287524" y="4638618"/>
            <a:ext cx="657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84÷3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세발자전거는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id="{FDF26EB2-0F41-4D6F-8945-FFAC5C55A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52B4F684-4C21-4BEE-A602-F0559831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id="{AD05BF77-9C20-401C-8A8E-DE425A16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id="{07182436-5CDC-40C6-9FBC-3A3DB2A9B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65CCEDF9-EFAA-4A6F-A30F-B2E915DE4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78836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5D9F08-4F4C-4EC1-B44C-6F60B82CCDF0}"/>
              </a:ext>
            </a:extLst>
          </p:cNvPr>
          <p:cNvGrpSpPr/>
          <p:nvPr/>
        </p:nvGrpSpPr>
        <p:grpSpPr>
          <a:xfrm>
            <a:off x="1295400" y="1356098"/>
            <a:ext cx="4429190" cy="3429768"/>
            <a:chOff x="-1522843" y="174352"/>
            <a:chExt cx="7846581" cy="66836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FFBC03-6E82-48BB-B50C-B4AFCDB86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904"/>
            <a:stretch/>
          </p:blipFill>
          <p:spPr>
            <a:xfrm>
              <a:off x="-1522843" y="4797152"/>
              <a:ext cx="4366651" cy="20608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128C8D5-0CC4-4F07-A67B-23E114CFF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0262" y="190499"/>
              <a:ext cx="3503476" cy="647700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D0A2DE-83E9-41BA-A260-298A145C9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2843" y="174352"/>
              <a:ext cx="4366651" cy="46228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오토바이의 바퀴가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개라면 오토바이는 몇 대일까요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121456" y="2562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F7626-3DBC-4AAE-8110-F6D8942B7EB5}"/>
              </a:ext>
            </a:extLst>
          </p:cNvPr>
          <p:cNvGrpSpPr/>
          <p:nvPr/>
        </p:nvGrpSpPr>
        <p:grpSpPr>
          <a:xfrm>
            <a:off x="3185746" y="4706729"/>
            <a:ext cx="842522" cy="566562"/>
            <a:chOff x="1077741" y="2605996"/>
            <a:chExt cx="842522" cy="56656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2061B51-AFDB-4B80-8761-F6A9AE3A377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670B5794-D2EF-47CE-BB28-717405B43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8F8A29-915A-4FF0-9E62-27C10FD12D62}"/>
              </a:ext>
            </a:extLst>
          </p:cNvPr>
          <p:cNvGrpSpPr/>
          <p:nvPr/>
        </p:nvGrpSpPr>
        <p:grpSpPr>
          <a:xfrm>
            <a:off x="1115616" y="2273348"/>
            <a:ext cx="1389177" cy="1011636"/>
            <a:chOff x="990751" y="646099"/>
            <a:chExt cx="2033896" cy="1011636"/>
          </a:xfrm>
        </p:grpSpPr>
        <p:sp>
          <p:nvSpPr>
            <p:cNvPr id="39" name="모서리가 둥근 직사각형 61">
              <a:extLst>
                <a:ext uri="{FF2B5EF4-FFF2-40B4-BE49-F238E27FC236}">
                  <a16:creationId xmlns:a16="http://schemas.microsoft.com/office/drawing/2014/main" id="{5F254CEB-2ECD-40D4-A646-D5A27DA86CCE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48BC412-BD94-4A17-9BF3-5BF33ECD3040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세발자전거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168E6775-D452-4611-97C9-FCCC357DE615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A1D5A35-BA2D-47D0-A8D4-2942BD581B3C}"/>
              </a:ext>
            </a:extLst>
          </p:cNvPr>
          <p:cNvGrpSpPr/>
          <p:nvPr/>
        </p:nvGrpSpPr>
        <p:grpSpPr>
          <a:xfrm>
            <a:off x="2583092" y="2273348"/>
            <a:ext cx="1389177" cy="1011636"/>
            <a:chOff x="990751" y="646099"/>
            <a:chExt cx="2033896" cy="1011636"/>
          </a:xfrm>
        </p:grpSpPr>
        <p:sp>
          <p:nvSpPr>
            <p:cNvPr id="47" name="모서리가 둥근 직사각형 61">
              <a:extLst>
                <a:ext uri="{FF2B5EF4-FFF2-40B4-BE49-F238E27FC236}">
                  <a16:creationId xmlns:a16="http://schemas.microsoft.com/office/drawing/2014/main" id="{3CA1DB4A-FF6D-45B9-BEEB-85B22DD86A7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F33B1C-76D2-4E13-BAC4-B504421B2B2D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오토바이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ED8FE409-2213-4150-929F-980BF786E0A9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3E2DDE7-E559-47C1-A37B-D6EF5F6F8B6B}"/>
              </a:ext>
            </a:extLst>
          </p:cNvPr>
          <p:cNvGrpSpPr/>
          <p:nvPr/>
        </p:nvGrpSpPr>
        <p:grpSpPr>
          <a:xfrm>
            <a:off x="4076282" y="2273348"/>
            <a:ext cx="1389177" cy="1011636"/>
            <a:chOff x="990751" y="646099"/>
            <a:chExt cx="2033896" cy="1011636"/>
          </a:xfrm>
        </p:grpSpPr>
        <p:sp>
          <p:nvSpPr>
            <p:cNvPr id="58" name="모서리가 둥근 직사각형 61">
              <a:extLst>
                <a:ext uri="{FF2B5EF4-FFF2-40B4-BE49-F238E27FC236}">
                  <a16:creationId xmlns:a16="http://schemas.microsoft.com/office/drawing/2014/main" id="{49C26326-131B-4264-AD22-EB0C1047432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B5813F-F243-46B9-A6B0-1A7FBEAE51AB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자동차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8D63048-9AC1-4AE9-B432-BE6CCAC6E904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26BB0444-8A7C-4373-B145-2E203E8780CE}"/>
              </a:ext>
            </a:extLst>
          </p:cNvPr>
          <p:cNvSpPr/>
          <p:nvPr/>
        </p:nvSpPr>
        <p:spPr>
          <a:xfrm>
            <a:off x="1419242" y="18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>
            <a:extLst>
              <a:ext uri="{FF2B5EF4-FFF2-40B4-BE49-F238E27FC236}">
                <a16:creationId xmlns:a16="http://schemas.microsoft.com/office/drawing/2014/main" id="{1A3710CD-0D34-4291-B008-C4ED5219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0DF8B4F0-64EC-4057-A2B2-10B9D1095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1" name="TextBox 8">
            <a:extLst>
              <a:ext uri="{FF2B5EF4-FFF2-40B4-BE49-F238E27FC236}">
                <a16:creationId xmlns:a16="http://schemas.microsoft.com/office/drawing/2014/main" id="{1DFC6A36-386C-4ACE-A2FC-C9B25958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CC3F1B6B-36F4-4433-AC12-43A4D99DC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소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스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586EB68B-3E16-409E-AF9B-6E2822296B5D}"/>
              </a:ext>
            </a:extLst>
          </p:cNvPr>
          <p:cNvSpPr/>
          <p:nvPr/>
        </p:nvSpPr>
        <p:spPr>
          <a:xfrm>
            <a:off x="126130" y="105273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6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5D9F08-4F4C-4EC1-B44C-6F60B82CCDF0}"/>
              </a:ext>
            </a:extLst>
          </p:cNvPr>
          <p:cNvGrpSpPr/>
          <p:nvPr/>
        </p:nvGrpSpPr>
        <p:grpSpPr>
          <a:xfrm>
            <a:off x="1295400" y="1356098"/>
            <a:ext cx="4429190" cy="3429768"/>
            <a:chOff x="-1522843" y="174352"/>
            <a:chExt cx="7846581" cy="66836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FFBC03-6E82-48BB-B50C-B4AFCDB86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904"/>
            <a:stretch/>
          </p:blipFill>
          <p:spPr>
            <a:xfrm>
              <a:off x="-1522843" y="4797152"/>
              <a:ext cx="4366651" cy="20608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128C8D5-0CC4-4F07-A67B-23E114CFF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0262" y="190499"/>
              <a:ext cx="3503476" cy="647700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D0A2DE-83E9-41BA-A260-298A145C9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2843" y="174352"/>
              <a:ext cx="4366651" cy="46228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오토바이의 바퀴가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개라면 오토바이는 몇 대일까요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F7626-3DBC-4AAE-8110-F6D8942B7EB5}"/>
              </a:ext>
            </a:extLst>
          </p:cNvPr>
          <p:cNvGrpSpPr/>
          <p:nvPr/>
        </p:nvGrpSpPr>
        <p:grpSpPr>
          <a:xfrm>
            <a:off x="3185746" y="4706729"/>
            <a:ext cx="842522" cy="566562"/>
            <a:chOff x="1077741" y="2605996"/>
            <a:chExt cx="842522" cy="56656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2061B51-AFDB-4B80-8761-F6A9AE3A377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670B5794-D2EF-47CE-BB28-717405B43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8F8A29-915A-4FF0-9E62-27C10FD12D62}"/>
              </a:ext>
            </a:extLst>
          </p:cNvPr>
          <p:cNvGrpSpPr/>
          <p:nvPr/>
        </p:nvGrpSpPr>
        <p:grpSpPr>
          <a:xfrm>
            <a:off x="1115616" y="2273348"/>
            <a:ext cx="1389177" cy="1011636"/>
            <a:chOff x="990751" y="646099"/>
            <a:chExt cx="2033896" cy="1011636"/>
          </a:xfrm>
        </p:grpSpPr>
        <p:sp>
          <p:nvSpPr>
            <p:cNvPr id="39" name="모서리가 둥근 직사각형 61">
              <a:extLst>
                <a:ext uri="{FF2B5EF4-FFF2-40B4-BE49-F238E27FC236}">
                  <a16:creationId xmlns:a16="http://schemas.microsoft.com/office/drawing/2014/main" id="{5F254CEB-2ECD-40D4-A646-D5A27DA86CCE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48BC412-BD94-4A17-9BF3-5BF33ECD3040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세발자전거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168E6775-D452-4611-97C9-FCCC357DE615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A1D5A35-BA2D-47D0-A8D4-2942BD581B3C}"/>
              </a:ext>
            </a:extLst>
          </p:cNvPr>
          <p:cNvGrpSpPr/>
          <p:nvPr/>
        </p:nvGrpSpPr>
        <p:grpSpPr>
          <a:xfrm>
            <a:off x="2583092" y="2273348"/>
            <a:ext cx="1389177" cy="1011636"/>
            <a:chOff x="990751" y="646099"/>
            <a:chExt cx="2033896" cy="1011636"/>
          </a:xfrm>
        </p:grpSpPr>
        <p:sp>
          <p:nvSpPr>
            <p:cNvPr id="47" name="모서리가 둥근 직사각형 61">
              <a:extLst>
                <a:ext uri="{FF2B5EF4-FFF2-40B4-BE49-F238E27FC236}">
                  <a16:creationId xmlns:a16="http://schemas.microsoft.com/office/drawing/2014/main" id="{3CA1DB4A-FF6D-45B9-BEEB-85B22DD86A7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F33B1C-76D2-4E13-BAC4-B504421B2B2D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오토바이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ED8FE409-2213-4150-929F-980BF786E0A9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3E2DDE7-E559-47C1-A37B-D6EF5F6F8B6B}"/>
              </a:ext>
            </a:extLst>
          </p:cNvPr>
          <p:cNvGrpSpPr/>
          <p:nvPr/>
        </p:nvGrpSpPr>
        <p:grpSpPr>
          <a:xfrm>
            <a:off x="4076282" y="2273348"/>
            <a:ext cx="1389177" cy="1011636"/>
            <a:chOff x="990751" y="646099"/>
            <a:chExt cx="2033896" cy="1011636"/>
          </a:xfrm>
        </p:grpSpPr>
        <p:sp>
          <p:nvSpPr>
            <p:cNvPr id="58" name="모서리가 둥근 직사각형 61">
              <a:extLst>
                <a:ext uri="{FF2B5EF4-FFF2-40B4-BE49-F238E27FC236}">
                  <a16:creationId xmlns:a16="http://schemas.microsoft.com/office/drawing/2014/main" id="{49C26326-131B-4264-AD22-EB0C1047432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B5813F-F243-46B9-A6B0-1A7FBEAE51AB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자동차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8D63048-9AC1-4AE9-B432-BE6CCAC6E904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804F86-23BE-4AEC-8C2F-364BAD81A17B}"/>
              </a:ext>
            </a:extLst>
          </p:cNvPr>
          <p:cNvGrpSpPr/>
          <p:nvPr/>
        </p:nvGrpSpPr>
        <p:grpSpPr>
          <a:xfrm>
            <a:off x="192745" y="4257092"/>
            <a:ext cx="6667165" cy="1016198"/>
            <a:chOff x="192745" y="4257092"/>
            <a:chExt cx="6667165" cy="101619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A859095-02CA-4E34-BEA3-419EDCAF9FBB}"/>
                </a:ext>
              </a:extLst>
            </p:cNvPr>
            <p:cNvSpPr/>
            <p:nvPr/>
          </p:nvSpPr>
          <p:spPr>
            <a:xfrm>
              <a:off x="192745" y="4429912"/>
              <a:ext cx="6667165" cy="655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6">
              <a:extLst>
                <a:ext uri="{FF2B5EF4-FFF2-40B4-BE49-F238E27FC236}">
                  <a16:creationId xmlns:a16="http://schemas.microsoft.com/office/drawing/2014/main" id="{51346A53-B2C5-4F38-B071-B83DF03B1F67}"/>
                </a:ext>
              </a:extLst>
            </p:cNvPr>
            <p:cNvSpPr/>
            <p:nvPr/>
          </p:nvSpPr>
          <p:spPr>
            <a:xfrm>
              <a:off x="338478" y="425709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6B13772A-45B0-4452-B9D3-64883438E464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BEEE3E1-5D9D-473B-9C98-58C948F708E2}"/>
              </a:ext>
            </a:extLst>
          </p:cNvPr>
          <p:cNvSpPr txBox="1"/>
          <p:nvPr/>
        </p:nvSpPr>
        <p:spPr>
          <a:xfrm>
            <a:off x="287524" y="4638618"/>
            <a:ext cx="657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56÷2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오토바이는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06BE7D3F-95C5-4B8E-8CE1-761B27FB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id="{5A5B08A9-378E-4E46-B199-B39B95DC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_208_1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id="{D57BC874-51DE-4497-982A-B8266BC2E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4" name="TextBox 8">
            <a:extLst>
              <a:ext uri="{FF2B5EF4-FFF2-40B4-BE49-F238E27FC236}">
                <a16:creationId xmlns:a16="http://schemas.microsoft.com/office/drawing/2014/main" id="{7487476B-4313-4406-8C0F-76E2F938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27F8B4F6-7ED0-4660-A0DF-E90051C9A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586EB68B-3E16-409E-AF9B-6E2822296B5D}"/>
              </a:ext>
            </a:extLst>
          </p:cNvPr>
          <p:cNvSpPr/>
          <p:nvPr/>
        </p:nvSpPr>
        <p:spPr>
          <a:xfrm>
            <a:off x="126130" y="105273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436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5D9F08-4F4C-4EC1-B44C-6F60B82CCDF0}"/>
              </a:ext>
            </a:extLst>
          </p:cNvPr>
          <p:cNvGrpSpPr/>
          <p:nvPr/>
        </p:nvGrpSpPr>
        <p:grpSpPr>
          <a:xfrm>
            <a:off x="1295400" y="1356098"/>
            <a:ext cx="4429190" cy="3429768"/>
            <a:chOff x="-1522843" y="174352"/>
            <a:chExt cx="7846581" cy="66836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FFBC03-6E82-48BB-B50C-B4AFCDB86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904"/>
            <a:stretch/>
          </p:blipFill>
          <p:spPr>
            <a:xfrm>
              <a:off x="-1522843" y="4797152"/>
              <a:ext cx="4366651" cy="20608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128C8D5-0CC4-4F07-A67B-23E114CFF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0262" y="190499"/>
              <a:ext cx="3503476" cy="647700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D0A2DE-83E9-41BA-A260-298A145C9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2843" y="174352"/>
              <a:ext cx="4366651" cy="46228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자동차의 바퀴가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개라면 자동차는 몇 대일까요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4612344" y="509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725803" y="50721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/>
          <p:cNvSpPr/>
          <p:nvPr/>
        </p:nvSpPr>
        <p:spPr>
          <a:xfrm>
            <a:off x="121456" y="2562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F7626-3DBC-4AAE-8110-F6D8942B7EB5}"/>
              </a:ext>
            </a:extLst>
          </p:cNvPr>
          <p:cNvGrpSpPr/>
          <p:nvPr/>
        </p:nvGrpSpPr>
        <p:grpSpPr>
          <a:xfrm>
            <a:off x="3185746" y="4706729"/>
            <a:ext cx="842522" cy="566562"/>
            <a:chOff x="1077741" y="2605996"/>
            <a:chExt cx="842522" cy="56656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2061B51-AFDB-4B80-8761-F6A9AE3A377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670B5794-D2EF-47CE-BB28-717405B43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8F8A29-915A-4FF0-9E62-27C10FD12D62}"/>
              </a:ext>
            </a:extLst>
          </p:cNvPr>
          <p:cNvGrpSpPr/>
          <p:nvPr/>
        </p:nvGrpSpPr>
        <p:grpSpPr>
          <a:xfrm>
            <a:off x="1115616" y="2273348"/>
            <a:ext cx="1389177" cy="1011636"/>
            <a:chOff x="990751" y="646099"/>
            <a:chExt cx="2033896" cy="1011636"/>
          </a:xfrm>
        </p:grpSpPr>
        <p:sp>
          <p:nvSpPr>
            <p:cNvPr id="39" name="모서리가 둥근 직사각형 61">
              <a:extLst>
                <a:ext uri="{FF2B5EF4-FFF2-40B4-BE49-F238E27FC236}">
                  <a16:creationId xmlns:a16="http://schemas.microsoft.com/office/drawing/2014/main" id="{5F254CEB-2ECD-40D4-A646-D5A27DA86CCE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48BC412-BD94-4A17-9BF3-5BF33ECD3040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세발자전거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168E6775-D452-4611-97C9-FCCC357DE615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A1D5A35-BA2D-47D0-A8D4-2942BD581B3C}"/>
              </a:ext>
            </a:extLst>
          </p:cNvPr>
          <p:cNvGrpSpPr/>
          <p:nvPr/>
        </p:nvGrpSpPr>
        <p:grpSpPr>
          <a:xfrm>
            <a:off x="2583092" y="2273348"/>
            <a:ext cx="1389177" cy="1011636"/>
            <a:chOff x="990751" y="646099"/>
            <a:chExt cx="2033896" cy="1011636"/>
          </a:xfrm>
        </p:grpSpPr>
        <p:sp>
          <p:nvSpPr>
            <p:cNvPr id="47" name="모서리가 둥근 직사각형 61">
              <a:extLst>
                <a:ext uri="{FF2B5EF4-FFF2-40B4-BE49-F238E27FC236}">
                  <a16:creationId xmlns:a16="http://schemas.microsoft.com/office/drawing/2014/main" id="{3CA1DB4A-FF6D-45B9-BEEB-85B22DD86A7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F33B1C-76D2-4E13-BAC4-B504421B2B2D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오토바이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ED8FE409-2213-4150-929F-980BF786E0A9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3E2DDE7-E559-47C1-A37B-D6EF5F6F8B6B}"/>
              </a:ext>
            </a:extLst>
          </p:cNvPr>
          <p:cNvGrpSpPr/>
          <p:nvPr/>
        </p:nvGrpSpPr>
        <p:grpSpPr>
          <a:xfrm>
            <a:off x="4076282" y="2273348"/>
            <a:ext cx="1389177" cy="1011636"/>
            <a:chOff x="990751" y="646099"/>
            <a:chExt cx="2033896" cy="1011636"/>
          </a:xfrm>
        </p:grpSpPr>
        <p:sp>
          <p:nvSpPr>
            <p:cNvPr id="58" name="모서리가 둥근 직사각형 61">
              <a:extLst>
                <a:ext uri="{FF2B5EF4-FFF2-40B4-BE49-F238E27FC236}">
                  <a16:creationId xmlns:a16="http://schemas.microsoft.com/office/drawing/2014/main" id="{49C26326-131B-4264-AD22-EB0C1047432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B5813F-F243-46B9-A6B0-1A7FBEAE51AB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자동차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8D63048-9AC1-4AE9-B432-BE6CCAC6E904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26BB0444-8A7C-4373-B145-2E203E8780CE}"/>
              </a:ext>
            </a:extLst>
          </p:cNvPr>
          <p:cNvSpPr/>
          <p:nvPr/>
        </p:nvSpPr>
        <p:spPr>
          <a:xfrm>
            <a:off x="1419242" y="18305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05FB24B0-2235-467A-9FEC-19298707C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id="{9DA4A11F-CEE7-4AE0-AB64-CD1A694EC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id="{6737CF9C-B522-496D-8CFC-B4ADAFBA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0F2E3FE5-6A01-4E1C-B84E-B9FEB4FB0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닫혔을 때 화면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클릭 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열림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소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스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045DCDA7-E7CF-4AC3-A54B-301B2C88B592}"/>
              </a:ext>
            </a:extLst>
          </p:cNvPr>
          <p:cNvSpPr/>
          <p:nvPr/>
        </p:nvSpPr>
        <p:spPr>
          <a:xfrm>
            <a:off x="126130" y="105273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27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5D9F08-4F4C-4EC1-B44C-6F60B82CCDF0}"/>
              </a:ext>
            </a:extLst>
          </p:cNvPr>
          <p:cNvGrpSpPr/>
          <p:nvPr/>
        </p:nvGrpSpPr>
        <p:grpSpPr>
          <a:xfrm>
            <a:off x="1295400" y="1356098"/>
            <a:ext cx="4429190" cy="3429768"/>
            <a:chOff x="-1522843" y="174352"/>
            <a:chExt cx="7846581" cy="66836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FFBC03-6E82-48BB-B50C-B4AFCDB86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5904"/>
            <a:stretch/>
          </p:blipFill>
          <p:spPr>
            <a:xfrm>
              <a:off x="-1522843" y="4797152"/>
              <a:ext cx="4366651" cy="206084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128C8D5-0CC4-4F07-A67B-23E114CFF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0262" y="190499"/>
              <a:ext cx="3503476" cy="647700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D0A2DE-83E9-41BA-A260-298A145C9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2843" y="174352"/>
              <a:ext cx="4366651" cy="4622800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자동차의 바퀴가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개라면 자동차는 몇 대일까요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" y="2708920"/>
            <a:ext cx="342095" cy="138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FF7626-3DBC-4AAE-8110-F6D8942B7EB5}"/>
              </a:ext>
            </a:extLst>
          </p:cNvPr>
          <p:cNvGrpSpPr/>
          <p:nvPr/>
        </p:nvGrpSpPr>
        <p:grpSpPr>
          <a:xfrm>
            <a:off x="3185746" y="4706729"/>
            <a:ext cx="842522" cy="566562"/>
            <a:chOff x="1077741" y="2605996"/>
            <a:chExt cx="842522" cy="56656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2061B51-AFDB-4B80-8761-F6A9AE3A377F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670B5794-D2EF-47CE-BB28-717405B43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8F8A29-915A-4FF0-9E62-27C10FD12D62}"/>
              </a:ext>
            </a:extLst>
          </p:cNvPr>
          <p:cNvGrpSpPr/>
          <p:nvPr/>
        </p:nvGrpSpPr>
        <p:grpSpPr>
          <a:xfrm>
            <a:off x="1115616" y="2273348"/>
            <a:ext cx="1389177" cy="1011636"/>
            <a:chOff x="990751" y="646099"/>
            <a:chExt cx="2033896" cy="1011636"/>
          </a:xfrm>
        </p:grpSpPr>
        <p:sp>
          <p:nvSpPr>
            <p:cNvPr id="39" name="모서리가 둥근 직사각형 61">
              <a:extLst>
                <a:ext uri="{FF2B5EF4-FFF2-40B4-BE49-F238E27FC236}">
                  <a16:creationId xmlns:a16="http://schemas.microsoft.com/office/drawing/2014/main" id="{5F254CEB-2ECD-40D4-A646-D5A27DA86CCE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48BC412-BD94-4A17-9BF3-5BF33ECD3040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세발자전거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168E6775-D452-4611-97C9-FCCC357DE615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A1D5A35-BA2D-47D0-A8D4-2942BD581B3C}"/>
              </a:ext>
            </a:extLst>
          </p:cNvPr>
          <p:cNvGrpSpPr/>
          <p:nvPr/>
        </p:nvGrpSpPr>
        <p:grpSpPr>
          <a:xfrm>
            <a:off x="2583092" y="2273348"/>
            <a:ext cx="1389177" cy="1011636"/>
            <a:chOff x="990751" y="646099"/>
            <a:chExt cx="2033896" cy="1011636"/>
          </a:xfrm>
        </p:grpSpPr>
        <p:sp>
          <p:nvSpPr>
            <p:cNvPr id="47" name="모서리가 둥근 직사각형 61">
              <a:extLst>
                <a:ext uri="{FF2B5EF4-FFF2-40B4-BE49-F238E27FC236}">
                  <a16:creationId xmlns:a16="http://schemas.microsoft.com/office/drawing/2014/main" id="{3CA1DB4A-FF6D-45B9-BEEB-85B22DD86A7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F33B1C-76D2-4E13-BAC4-B504421B2B2D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오토바이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ED8FE409-2213-4150-929F-980BF786E0A9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3E2DDE7-E559-47C1-A37B-D6EF5F6F8B6B}"/>
              </a:ext>
            </a:extLst>
          </p:cNvPr>
          <p:cNvGrpSpPr/>
          <p:nvPr/>
        </p:nvGrpSpPr>
        <p:grpSpPr>
          <a:xfrm>
            <a:off x="4076282" y="2273348"/>
            <a:ext cx="1389177" cy="1011636"/>
            <a:chOff x="990751" y="646099"/>
            <a:chExt cx="2033896" cy="1011636"/>
          </a:xfrm>
        </p:grpSpPr>
        <p:sp>
          <p:nvSpPr>
            <p:cNvPr id="58" name="모서리가 둥근 직사각형 61">
              <a:extLst>
                <a:ext uri="{FF2B5EF4-FFF2-40B4-BE49-F238E27FC236}">
                  <a16:creationId xmlns:a16="http://schemas.microsoft.com/office/drawing/2014/main" id="{49C26326-131B-4264-AD22-EB0C1047432D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B5813F-F243-46B9-A6B0-1A7FBEAE51AB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자동차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바퀴는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8D63048-9AC1-4AE9-B432-BE6CCAC6E904}"/>
                </a:ext>
              </a:extLst>
            </p:cNvPr>
            <p:cNvSpPr/>
            <p:nvPr/>
          </p:nvSpPr>
          <p:spPr>
            <a:xfrm flipV="1">
              <a:off x="1636033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E0C9820-6D2D-4479-96A0-AA44D0C5D9AD}"/>
              </a:ext>
            </a:extLst>
          </p:cNvPr>
          <p:cNvGrpSpPr/>
          <p:nvPr/>
        </p:nvGrpSpPr>
        <p:grpSpPr>
          <a:xfrm>
            <a:off x="192745" y="4257092"/>
            <a:ext cx="6667165" cy="1016198"/>
            <a:chOff x="192745" y="4257092"/>
            <a:chExt cx="6667165" cy="101619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3DCFC00-7C50-41D6-8FA6-4B206D607B3A}"/>
                </a:ext>
              </a:extLst>
            </p:cNvPr>
            <p:cNvSpPr/>
            <p:nvPr/>
          </p:nvSpPr>
          <p:spPr>
            <a:xfrm>
              <a:off x="192745" y="4429912"/>
              <a:ext cx="6667165" cy="655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6">
              <a:extLst>
                <a:ext uri="{FF2B5EF4-FFF2-40B4-BE49-F238E27FC236}">
                  <a16:creationId xmlns:a16="http://schemas.microsoft.com/office/drawing/2014/main" id="{7F247DB1-E6D2-457E-94BA-4F14F20A1C4B}"/>
                </a:ext>
              </a:extLst>
            </p:cNvPr>
            <p:cNvSpPr/>
            <p:nvPr/>
          </p:nvSpPr>
          <p:spPr>
            <a:xfrm>
              <a:off x="338478" y="425709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7A9A0704-6E7F-417B-8503-DA026A8BF27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49F2EB7-A773-490F-8AF9-2C41733BF6E9}"/>
              </a:ext>
            </a:extLst>
          </p:cNvPr>
          <p:cNvSpPr txBox="1"/>
          <p:nvPr/>
        </p:nvSpPr>
        <p:spPr>
          <a:xfrm>
            <a:off x="287524" y="4638618"/>
            <a:ext cx="657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172÷4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자동차는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6" name="직사각형 21">
            <a:extLst>
              <a:ext uri="{FF2B5EF4-FFF2-40B4-BE49-F238E27FC236}">
                <a16:creationId xmlns:a16="http://schemas.microsoft.com/office/drawing/2014/main" id="{B2CDA109-754D-445F-99DA-FFBBC679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id="{061C2CAD-C72E-4C49-838E-8E5527CA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64" name="TextBox 8">
            <a:extLst>
              <a:ext uri="{FF2B5EF4-FFF2-40B4-BE49-F238E27FC236}">
                <a16:creationId xmlns:a16="http://schemas.microsoft.com/office/drawing/2014/main" id="{6CF04A1C-3B28-4241-B8B1-528579B38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id="{30D618EF-A59A-41ED-BB61-C4B64065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05FB24B0-2235-467A-9FEC-19298707C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_209_1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직사각형 2">
            <a:extLst>
              <a:ext uri="{FF2B5EF4-FFF2-40B4-BE49-F238E27FC236}">
                <a16:creationId xmlns:a16="http://schemas.microsoft.com/office/drawing/2014/main" id="{045DCDA7-E7CF-4AC3-A54B-301B2C88B592}"/>
              </a:ext>
            </a:extLst>
          </p:cNvPr>
          <p:cNvSpPr/>
          <p:nvPr/>
        </p:nvSpPr>
        <p:spPr>
          <a:xfrm>
            <a:off x="126130" y="1052736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444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270501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스스로 평가해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스스로 평가해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별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2181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882241"/>
            <a:ext cx="1701890" cy="3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6547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https://cdata2.tsherpa.co.kr/tsherpa/multimedia/Flash/2022/curri/index.html?flashxmlnum=yrhj07&amp;classno=E-curri04-math-H_2022/41/suh_h_0401_01_0910/suh_h_0401_01_0910_301_1.html&amp;id=1440575&amp;classa=1</a:t>
                      </a:r>
                      <a:endParaRPr kumimoji="0" lang="en-US" altLang="ko-KR" sz="10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2" y="1952836"/>
            <a:ext cx="6881265" cy="277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7524" y="1844824"/>
            <a:ext cx="1439676" cy="468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458329"/>
            <a:ext cx="792076" cy="83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78" y="403154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0" y="3938832"/>
            <a:ext cx="86078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636911"/>
            <a:ext cx="938762" cy="821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506" y="3140512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06" y="3088004"/>
            <a:ext cx="348562" cy="30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3" y="3458327"/>
            <a:ext cx="756084" cy="8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36" y="3953297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80" y="3875712"/>
            <a:ext cx="603684" cy="33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>
          <a:xfrm>
            <a:off x="287524" y="3426095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이해한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83501" y="2598003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재밌었던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851753" y="3429000"/>
            <a:ext cx="1880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참여한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만큼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에 색칠해 주세요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8" name="타원 107"/>
          <p:cNvSpPr/>
          <p:nvPr/>
        </p:nvSpPr>
        <p:spPr>
          <a:xfrm>
            <a:off x="153334" y="8822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53965" y="26659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C5735637-3614-4F40-BDE7-FEFD8521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080A822-1D87-4AF0-971E-A61F6978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728C8FF6-AC25-4DC3-8A61-0F2A2592F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68D990E8-7213-4399-B728-2809266E4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16987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57908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재밌게 놀이를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해요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외계인 그림 완성하기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71" y="353701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344154" y="3531973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58~59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48B17883-D214-419D-9A0D-FE0D3D6DE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97DCF5DE-A94E-467D-884F-14861E24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A786DE0A-9289-42DA-80BB-086FE15BD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CD010999-9A84-48E1-8F57-A04266429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D113F-0583-4EE8-A92A-BC3828D3F56D}"/>
              </a:ext>
            </a:extLst>
          </p:cNvPr>
          <p:cNvSpPr/>
          <p:nvPr/>
        </p:nvSpPr>
        <p:spPr>
          <a:xfrm>
            <a:off x="65312" y="894492"/>
            <a:ext cx="6918956" cy="733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카드를 사용하여 나눗셈을 만들고 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 앤 드롭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숫자 카드를 드래그하여 이동하는 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칸에 하나의 숫자 카드만 이동 가능함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카드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드롭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 하기로 초기화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 오버 시 색상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17912"/>
              </p:ext>
            </p:extLst>
          </p:nvPr>
        </p:nvGraphicFramePr>
        <p:xfrm>
          <a:off x="115384" y="6129300"/>
          <a:ext cx="6832880" cy="304800"/>
        </p:xfrm>
        <a:graphic>
          <a:graphicData uri="http://schemas.openxmlformats.org/drawingml/2006/table">
            <a:tbl>
              <a:tblPr/>
              <a:tblGrid>
                <a:gridCol w="11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numCard_etc.png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\app\resource\contents\lesson01\ops\include\math\images\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numCard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706774" y="1315253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57" name="타원 56"/>
          <p:cNvSpPr/>
          <p:nvPr/>
        </p:nvSpPr>
        <p:spPr>
          <a:xfrm>
            <a:off x="4490585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76" y="515922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4450498" y="1725489"/>
            <a:ext cx="2470407" cy="227347"/>
            <a:chOff x="4421577" y="2197503"/>
            <a:chExt cx="2346667" cy="227347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4421577" y="2197503"/>
              <a:ext cx="2346667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 카드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05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드래그</a:t>
              </a: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하여 옮기세요</a:t>
              </a:r>
              <a:r>
                <a:rPr lang="en-US" altLang="ko-KR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</a:t>
              </a:r>
              <a:endParaRPr lang="ko-KR" altLang="en-US" sz="6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21" y="5151264"/>
            <a:ext cx="1080000" cy="339623"/>
          </a:xfrm>
          <a:prstGeom prst="rect">
            <a:avLst/>
          </a:prstGeom>
        </p:spPr>
      </p:pic>
      <p:sp>
        <p:nvSpPr>
          <p:cNvPr id="90" name="타원 89"/>
          <p:cNvSpPr/>
          <p:nvPr/>
        </p:nvSpPr>
        <p:spPr>
          <a:xfrm>
            <a:off x="4238866" y="15880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464538" y="23399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06A531-63BF-4EA2-95F0-3FD66FE101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347" t="-4058" r="19491" b="5074"/>
          <a:stretch/>
        </p:blipFill>
        <p:spPr>
          <a:xfrm>
            <a:off x="3909527" y="2503103"/>
            <a:ext cx="540971" cy="622665"/>
          </a:xfrm>
          <a:prstGeom prst="rect">
            <a:avLst/>
          </a:prstGeom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id="{AD8A937B-9F15-470B-8B29-622EECD5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91" y="2607193"/>
            <a:ext cx="409161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1">
            <a:extLst>
              <a:ext uri="{FF2B5EF4-FFF2-40B4-BE49-F238E27FC236}">
                <a16:creationId xmlns:a16="http://schemas.microsoft.com/office/drawing/2014/main" id="{DDB716B0-3B32-4948-9412-130258023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24" y="2607193"/>
            <a:ext cx="401854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B10890B1-7D0C-49CC-BE26-FE32671DA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23" y="2607193"/>
            <a:ext cx="416467" cy="48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D972CFFB-4E07-481D-9FFF-20E019572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35" y="2605811"/>
            <a:ext cx="402000" cy="48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id="{12A1CB27-67EF-4499-A877-07E8A9D3BE41}"/>
              </a:ext>
            </a:extLst>
          </p:cNvPr>
          <p:cNvSpPr/>
          <p:nvPr/>
        </p:nvSpPr>
        <p:spPr>
          <a:xfrm>
            <a:off x="561611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265919" y="3705511"/>
            <a:ext cx="408275" cy="4885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3807872" y="3705511"/>
            <a:ext cx="408275" cy="4885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328977" y="3705511"/>
            <a:ext cx="408275" cy="4885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5F7B85-CD53-479A-97B9-FEA1B369DFA9}"/>
              </a:ext>
            </a:extLst>
          </p:cNvPr>
          <p:cNvSpPr txBox="1"/>
          <p:nvPr/>
        </p:nvSpPr>
        <p:spPr>
          <a:xfrm>
            <a:off x="4750502" y="3739299"/>
            <a:ext cx="35740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5084799" y="3705511"/>
            <a:ext cx="408275" cy="4885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117650" y="3464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모서리가 둥근 직사각형 64">
            <a:extLst>
              <a:ext uri="{FF2B5EF4-FFF2-40B4-BE49-F238E27FC236}">
                <a16:creationId xmlns:a16="http://schemas.microsoft.com/office/drawing/2014/main" id="{89088BB8-BB7E-4EEB-A4DE-152B6ECB57D0}"/>
              </a:ext>
            </a:extLst>
          </p:cNvPr>
          <p:cNvSpPr/>
          <p:nvPr/>
        </p:nvSpPr>
        <p:spPr>
          <a:xfrm>
            <a:off x="1268457" y="3766553"/>
            <a:ext cx="1855861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내가 만든 나눗셈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664174" y="2440241"/>
            <a:ext cx="3600194" cy="830395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4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23FAA7-2AC8-4D1F-A86F-9B2EE5A92E4A}"/>
              </a:ext>
            </a:extLst>
          </p:cNvPr>
          <p:cNvSpPr/>
          <p:nvPr/>
        </p:nvSpPr>
        <p:spPr>
          <a:xfrm>
            <a:off x="65312" y="894492"/>
            <a:ext cx="6918956" cy="733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B5CFCC-289F-4E1E-9EB4-AC89B3E19DE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카드를 사용하여 나눗셈을 만들고 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4702691" y="1315253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9199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98819" y="18157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세로로 계산하여 나눗셈의 몫과 나머지를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모서리가 둥근 직사각형 64">
            <a:extLst>
              <a:ext uri="{FF2B5EF4-FFF2-40B4-BE49-F238E27FC236}">
                <a16:creationId xmlns:a16="http://schemas.microsoft.com/office/drawing/2014/main" id="{89088BB8-BB7E-4EEB-A4DE-152B6ECB57D0}"/>
              </a:ext>
            </a:extLst>
          </p:cNvPr>
          <p:cNvSpPr/>
          <p:nvPr/>
        </p:nvSpPr>
        <p:spPr>
          <a:xfrm>
            <a:off x="3977136" y="3174636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E97DE88-D385-4274-943D-C92031EF7A9C}"/>
              </a:ext>
            </a:extLst>
          </p:cNvPr>
          <p:cNvGrpSpPr/>
          <p:nvPr/>
        </p:nvGrpSpPr>
        <p:grpSpPr>
          <a:xfrm>
            <a:off x="5169910" y="3003539"/>
            <a:ext cx="735853" cy="537565"/>
            <a:chOff x="6116853" y="1660849"/>
            <a:chExt cx="735853" cy="537565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1E4084C-2844-4733-9B86-4666ADDE9D0C}"/>
                </a:ext>
              </a:extLst>
            </p:cNvPr>
            <p:cNvSpPr/>
            <p:nvPr/>
          </p:nvSpPr>
          <p:spPr bwMode="auto">
            <a:xfrm>
              <a:off x="6116853" y="1833284"/>
              <a:ext cx="45116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AA1C7EAF-50BE-45DA-AFFF-15509D9EE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1" name="모서리가 둥근 직사각형 64">
            <a:extLst>
              <a:ext uri="{FF2B5EF4-FFF2-40B4-BE49-F238E27FC236}">
                <a16:creationId xmlns:a16="http://schemas.microsoft.com/office/drawing/2014/main" id="{B650D5C6-B231-4A14-8CB4-06956A97CC4D}"/>
              </a:ext>
            </a:extLst>
          </p:cNvPr>
          <p:cNvSpPr/>
          <p:nvPr/>
        </p:nvSpPr>
        <p:spPr>
          <a:xfrm>
            <a:off x="3977136" y="3709179"/>
            <a:ext cx="102962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454F129-05DC-40E1-B086-2CD4CA247C69}"/>
              </a:ext>
            </a:extLst>
          </p:cNvPr>
          <p:cNvSpPr/>
          <p:nvPr/>
        </p:nvSpPr>
        <p:spPr bwMode="auto">
          <a:xfrm>
            <a:off x="1615030" y="3222070"/>
            <a:ext cx="147194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6    3   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CDDAAB-90E7-4421-BDA3-41D0BCDAFBCA}"/>
              </a:ext>
            </a:extLst>
          </p:cNvPr>
          <p:cNvCxnSpPr/>
          <p:nvPr/>
        </p:nvCxnSpPr>
        <p:spPr bwMode="auto">
          <a:xfrm>
            <a:off x="1524961" y="4141151"/>
            <a:ext cx="165208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1BA80B1-1C46-4920-B758-9D3129DC24A3}"/>
              </a:ext>
            </a:extLst>
          </p:cNvPr>
          <p:cNvGrpSpPr/>
          <p:nvPr/>
        </p:nvGrpSpPr>
        <p:grpSpPr>
          <a:xfrm>
            <a:off x="2653954" y="4079567"/>
            <a:ext cx="593440" cy="537565"/>
            <a:chOff x="6188359" y="1660849"/>
            <a:chExt cx="593440" cy="53756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EBF0640-1C45-429E-967D-97A1660BF6DC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A795AE13-3483-4752-B565-6D51A70C4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5" name="Picture 2">
            <a:extLst>
              <a:ext uri="{FF2B5EF4-FFF2-40B4-BE49-F238E27FC236}">
                <a16:creationId xmlns:a16="http://schemas.microsoft.com/office/drawing/2014/main" id="{E2B72AB1-926A-415B-BA8E-49622E99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80" y="2716334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id="{60DA1EED-F929-44CD-9B8C-E7178A34D75B}"/>
              </a:ext>
            </a:extLst>
          </p:cNvPr>
          <p:cNvSpPr/>
          <p:nvPr/>
        </p:nvSpPr>
        <p:spPr>
          <a:xfrm>
            <a:off x="611560" y="2654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21">
            <a:extLst>
              <a:ext uri="{FF2B5EF4-FFF2-40B4-BE49-F238E27FC236}">
                <a16:creationId xmlns:a16="http://schemas.microsoft.com/office/drawing/2014/main" id="{62CCB800-C036-4F0D-A015-CF9B3D3D7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7">
            <a:extLst>
              <a:ext uri="{FF2B5EF4-FFF2-40B4-BE49-F238E27FC236}">
                <a16:creationId xmlns:a16="http://schemas.microsoft.com/office/drawing/2014/main" id="{9579336A-0B98-4F64-8608-B6867B9F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20" name="TextBox 8">
            <a:extLst>
              <a:ext uri="{FF2B5EF4-FFF2-40B4-BE49-F238E27FC236}">
                <a16:creationId xmlns:a16="http://schemas.microsoft.com/office/drawing/2014/main" id="{DC04129F-4C67-4F30-839E-A69819C87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58EE3CE8-994D-4F00-A5C9-6EB86B724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08" y="5085184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7E97DE88-D385-4274-943D-C92031EF7A9C}"/>
              </a:ext>
            </a:extLst>
          </p:cNvPr>
          <p:cNvGrpSpPr/>
          <p:nvPr/>
        </p:nvGrpSpPr>
        <p:grpSpPr>
          <a:xfrm>
            <a:off x="5169910" y="3539507"/>
            <a:ext cx="735853" cy="537565"/>
            <a:chOff x="6116853" y="1660849"/>
            <a:chExt cx="735853" cy="53756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1E4084C-2844-4733-9B86-4666ADDE9D0C}"/>
                </a:ext>
              </a:extLst>
            </p:cNvPr>
            <p:cNvSpPr/>
            <p:nvPr/>
          </p:nvSpPr>
          <p:spPr bwMode="auto">
            <a:xfrm>
              <a:off x="6116853" y="1833284"/>
              <a:ext cx="45116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AA1C7EAF-50BE-45DA-AFFF-15509D9EE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981853" y="3089757"/>
            <a:ext cx="2195190" cy="586063"/>
            <a:chOff x="400787" y="5038521"/>
            <a:chExt cx="1174575" cy="313583"/>
          </a:xfrm>
        </p:grpSpPr>
        <p:sp>
          <p:nvSpPr>
            <p:cNvPr id="70" name="원호 69"/>
            <p:cNvSpPr/>
            <p:nvPr/>
          </p:nvSpPr>
          <p:spPr bwMode="auto">
            <a:xfrm rot="3064014">
              <a:off x="400085" y="5039223"/>
              <a:ext cx="313583" cy="312180"/>
            </a:xfrm>
            <a:prstGeom prst="arc">
              <a:avLst>
                <a:gd name="adj1" fmla="val 15603047"/>
                <a:gd name="adj2" fmla="val 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 bwMode="auto">
            <a:xfrm>
              <a:off x="653164" y="5077642"/>
              <a:ext cx="9221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54F129-05DC-40E1-B086-2CD4CA247C69}"/>
              </a:ext>
            </a:extLst>
          </p:cNvPr>
          <p:cNvSpPr/>
          <p:nvPr/>
        </p:nvSpPr>
        <p:spPr bwMode="auto">
          <a:xfrm>
            <a:off x="1089642" y="3225602"/>
            <a:ext cx="30417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DA1EED-F929-44CD-9B8C-E7178A34D75B}"/>
              </a:ext>
            </a:extLst>
          </p:cNvPr>
          <p:cNvSpPr/>
          <p:nvPr/>
        </p:nvSpPr>
        <p:spPr>
          <a:xfrm>
            <a:off x="3828867" y="2971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0DA1EED-F929-44CD-9B8C-E7178A34D75B}"/>
              </a:ext>
            </a:extLst>
          </p:cNvPr>
          <p:cNvSpPr/>
          <p:nvPr/>
        </p:nvSpPr>
        <p:spPr>
          <a:xfrm>
            <a:off x="5584468" y="49910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1BA80B1-1C46-4920-B758-9D3129DC24A3}"/>
              </a:ext>
            </a:extLst>
          </p:cNvPr>
          <p:cNvGrpSpPr/>
          <p:nvPr/>
        </p:nvGrpSpPr>
        <p:grpSpPr>
          <a:xfrm>
            <a:off x="1721844" y="3542002"/>
            <a:ext cx="593440" cy="537565"/>
            <a:chOff x="6188359" y="1660849"/>
            <a:chExt cx="593440" cy="53756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EBF0640-1C45-429E-967D-97A1660BF6DC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795AE13-3483-4752-B565-6D51A70C4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1BA80B1-1C46-4920-B758-9D3129DC24A3}"/>
              </a:ext>
            </a:extLst>
          </p:cNvPr>
          <p:cNvGrpSpPr/>
          <p:nvPr/>
        </p:nvGrpSpPr>
        <p:grpSpPr>
          <a:xfrm>
            <a:off x="2197654" y="3542002"/>
            <a:ext cx="593440" cy="537565"/>
            <a:chOff x="6188359" y="1660849"/>
            <a:chExt cx="593440" cy="53756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EBF0640-1C45-429E-967D-97A1660BF6DC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A795AE13-3483-4752-B565-6D51A70C4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1BA80B1-1C46-4920-B758-9D3129DC24A3}"/>
              </a:ext>
            </a:extLst>
          </p:cNvPr>
          <p:cNvGrpSpPr/>
          <p:nvPr/>
        </p:nvGrpSpPr>
        <p:grpSpPr>
          <a:xfrm>
            <a:off x="2653954" y="3542002"/>
            <a:ext cx="593440" cy="537565"/>
            <a:chOff x="6188359" y="1660849"/>
            <a:chExt cx="593440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EBF0640-1C45-429E-967D-97A1660BF6DC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795AE13-3483-4752-B565-6D51A70C4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1BA80B1-1C46-4920-B758-9D3129DC24A3}"/>
              </a:ext>
            </a:extLst>
          </p:cNvPr>
          <p:cNvGrpSpPr/>
          <p:nvPr/>
        </p:nvGrpSpPr>
        <p:grpSpPr>
          <a:xfrm>
            <a:off x="2197654" y="2580012"/>
            <a:ext cx="593440" cy="537565"/>
            <a:chOff x="6188359" y="1660849"/>
            <a:chExt cx="593440" cy="53756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EBF0640-1C45-429E-967D-97A1660BF6DC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A795AE13-3483-4752-B565-6D51A70C4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31BA80B1-1C46-4920-B758-9D3129DC24A3}"/>
              </a:ext>
            </a:extLst>
          </p:cNvPr>
          <p:cNvGrpSpPr/>
          <p:nvPr/>
        </p:nvGrpSpPr>
        <p:grpSpPr>
          <a:xfrm>
            <a:off x="2653954" y="2580012"/>
            <a:ext cx="593440" cy="537565"/>
            <a:chOff x="6188359" y="1660849"/>
            <a:chExt cx="593440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EBF0640-1C45-429E-967D-97A1660BF6DC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A795AE13-3483-4752-B565-6D51A70C4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27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75856" y="2492896"/>
            <a:ext cx="3492388" cy="2410232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281889-C612-4A05-8B92-DA21D96D0B75}"/>
              </a:ext>
            </a:extLst>
          </p:cNvPr>
          <p:cNvSpPr/>
          <p:nvPr/>
        </p:nvSpPr>
        <p:spPr>
          <a:xfrm>
            <a:off x="65312" y="894492"/>
            <a:ext cx="6918956" cy="733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BCC4C1-928D-4587-9B7F-354506AA45E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카드를 사용하여 나눗셈을 만들고 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4702691" y="130476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9199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98819" y="1815788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맞는지 확인해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21">
            <a:extLst>
              <a:ext uri="{FF2B5EF4-FFF2-40B4-BE49-F238E27FC236}">
                <a16:creationId xmlns:a16="http://schemas.microsoft.com/office/drawing/2014/main" id="{7D8FD84B-4530-4D65-B194-FE700D53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탭과 내용 같은 위치에 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21">
            <a:extLst>
              <a:ext uri="{FF2B5EF4-FFF2-40B4-BE49-F238E27FC236}">
                <a16:creationId xmlns:a16="http://schemas.microsoft.com/office/drawing/2014/main" id="{230A4A9A-496C-4698-88F8-4CC7C124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7">
            <a:extLst>
              <a:ext uri="{FF2B5EF4-FFF2-40B4-BE49-F238E27FC236}">
                <a16:creationId xmlns:a16="http://schemas.microsoft.com/office/drawing/2014/main" id="{42A5AD76-0B56-4064-871D-C89937E58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27" name="TextBox 8">
            <a:extLst>
              <a:ext uri="{FF2B5EF4-FFF2-40B4-BE49-F238E27FC236}">
                <a16:creationId xmlns:a16="http://schemas.microsoft.com/office/drawing/2014/main" id="{6413456A-72CD-4709-A55D-80D138BF2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28" name="TextBox 9">
            <a:extLst>
              <a:ext uri="{FF2B5EF4-FFF2-40B4-BE49-F238E27FC236}">
                <a16:creationId xmlns:a16="http://schemas.microsoft.com/office/drawing/2014/main" id="{7DF6CB42-620F-4C14-8667-109A24D18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08" y="5085184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B6E9032C-8F5A-4E26-B197-F6CCF04B0E22}"/>
              </a:ext>
            </a:extLst>
          </p:cNvPr>
          <p:cNvSpPr/>
          <p:nvPr/>
        </p:nvSpPr>
        <p:spPr>
          <a:xfrm>
            <a:off x="5529366" y="4939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2" name="Picture 2">
            <a:extLst>
              <a:ext uri="{FF2B5EF4-FFF2-40B4-BE49-F238E27FC236}">
                <a16:creationId xmlns:a16="http://schemas.microsoft.com/office/drawing/2014/main" id="{E2B72AB1-926A-415B-BA8E-49622E99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80" y="2716334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" name="타원 152">
            <a:extLst>
              <a:ext uri="{FF2B5EF4-FFF2-40B4-BE49-F238E27FC236}">
                <a16:creationId xmlns:a16="http://schemas.microsoft.com/office/drawing/2014/main" id="{60DA1EED-F929-44CD-9B8C-E7178A34D75B}"/>
              </a:ext>
            </a:extLst>
          </p:cNvPr>
          <p:cNvSpPr/>
          <p:nvPr/>
        </p:nvSpPr>
        <p:spPr>
          <a:xfrm>
            <a:off x="611560" y="2654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7B3CBF0-A3B7-4503-84CB-843DE9F3F33D}"/>
              </a:ext>
            </a:extLst>
          </p:cNvPr>
          <p:cNvGrpSpPr/>
          <p:nvPr/>
        </p:nvGrpSpPr>
        <p:grpSpPr>
          <a:xfrm>
            <a:off x="4128606" y="2762356"/>
            <a:ext cx="735853" cy="537565"/>
            <a:chOff x="6116853" y="1660849"/>
            <a:chExt cx="735853" cy="537565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ABD99459-D124-4DA2-BC49-37D418006267}"/>
                </a:ext>
              </a:extLst>
            </p:cNvPr>
            <p:cNvSpPr/>
            <p:nvPr/>
          </p:nvSpPr>
          <p:spPr bwMode="auto">
            <a:xfrm>
              <a:off x="6116853" y="1833284"/>
              <a:ext cx="45116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414F8AE8-9693-4EB4-8B5B-93198EB6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570372C6-45EF-4211-900C-2B695478A8AD}"/>
              </a:ext>
            </a:extLst>
          </p:cNvPr>
          <p:cNvGrpSpPr/>
          <p:nvPr/>
        </p:nvGrpSpPr>
        <p:grpSpPr>
          <a:xfrm>
            <a:off x="3419991" y="2748104"/>
            <a:ext cx="593440" cy="537565"/>
            <a:chOff x="6188359" y="1660849"/>
            <a:chExt cx="593440" cy="537565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DB41E68-36CD-4E61-AA4E-345804735820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9C964487-E535-4C4F-B15A-0B4F6CA73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0CD2F2F-460B-4613-805F-428C1E60FBEC}"/>
              </a:ext>
            </a:extLst>
          </p:cNvPr>
          <p:cNvSpPr txBox="1"/>
          <p:nvPr/>
        </p:nvSpPr>
        <p:spPr>
          <a:xfrm>
            <a:off x="3768648" y="2915200"/>
            <a:ext cx="32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AE6E9A7-A518-4B81-AD14-C08DB0977DBA}"/>
              </a:ext>
            </a:extLst>
          </p:cNvPr>
          <p:cNvSpPr txBox="1"/>
          <p:nvPr/>
        </p:nvSpPr>
        <p:spPr>
          <a:xfrm>
            <a:off x="4632744" y="2915200"/>
            <a:ext cx="32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AC8B638E-6497-430D-8242-F0E22530E6C4}"/>
              </a:ext>
            </a:extLst>
          </p:cNvPr>
          <p:cNvGrpSpPr/>
          <p:nvPr/>
        </p:nvGrpSpPr>
        <p:grpSpPr>
          <a:xfrm>
            <a:off x="5069495" y="2762356"/>
            <a:ext cx="870831" cy="537565"/>
            <a:chOff x="5981875" y="1660849"/>
            <a:chExt cx="870831" cy="53756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B2D09634-5388-4E59-A0ED-D179E4695B3F}"/>
                </a:ext>
              </a:extLst>
            </p:cNvPr>
            <p:cNvSpPr/>
            <p:nvPr/>
          </p:nvSpPr>
          <p:spPr bwMode="auto">
            <a:xfrm>
              <a:off x="5981875" y="1833284"/>
              <a:ext cx="58613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630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3DBCEDEE-22D5-42D5-9AF6-07B07303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B44A8C7-B868-4136-924F-6FCE41DE8930}"/>
              </a:ext>
            </a:extLst>
          </p:cNvPr>
          <p:cNvSpPr/>
          <p:nvPr/>
        </p:nvSpPr>
        <p:spPr bwMode="auto">
          <a:xfrm>
            <a:off x="4128606" y="3320988"/>
            <a:ext cx="4511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B6E9032C-8F5A-4E26-B197-F6CCF04B0E22}"/>
              </a:ext>
            </a:extLst>
          </p:cNvPr>
          <p:cNvSpPr/>
          <p:nvPr/>
        </p:nvSpPr>
        <p:spPr>
          <a:xfrm>
            <a:off x="5780471" y="33599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CC1E7D7F-59A0-4B64-937E-7CB9B90E9E2F}"/>
              </a:ext>
            </a:extLst>
          </p:cNvPr>
          <p:cNvGrpSpPr/>
          <p:nvPr/>
        </p:nvGrpSpPr>
        <p:grpSpPr>
          <a:xfrm>
            <a:off x="4067944" y="3890352"/>
            <a:ext cx="870831" cy="537565"/>
            <a:chOff x="5981875" y="1660849"/>
            <a:chExt cx="870831" cy="537565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55A5AD4-0E14-42B9-886C-842FE277BBAD}"/>
                </a:ext>
              </a:extLst>
            </p:cNvPr>
            <p:cNvSpPr/>
            <p:nvPr/>
          </p:nvSpPr>
          <p:spPr bwMode="auto">
            <a:xfrm>
              <a:off x="5981875" y="1833284"/>
              <a:ext cx="58613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630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5" name="그림 174">
              <a:extLst>
                <a:ext uri="{FF2B5EF4-FFF2-40B4-BE49-F238E27FC236}">
                  <a16:creationId xmlns:a16="http://schemas.microsoft.com/office/drawing/2014/main" id="{C7923AB5-3010-4C36-A141-CB81AA928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8B064DB1-6D27-41A0-9EA3-A267E6D99A03}"/>
              </a:ext>
            </a:extLst>
          </p:cNvPr>
          <p:cNvSpPr txBox="1"/>
          <p:nvPr/>
        </p:nvSpPr>
        <p:spPr>
          <a:xfrm>
            <a:off x="4674433" y="4064063"/>
            <a:ext cx="32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32066E4-AD49-4C08-A008-D28F9FE5007E}"/>
              </a:ext>
            </a:extLst>
          </p:cNvPr>
          <p:cNvGrpSpPr/>
          <p:nvPr/>
        </p:nvGrpSpPr>
        <p:grpSpPr>
          <a:xfrm>
            <a:off x="5081206" y="3882260"/>
            <a:ext cx="593440" cy="537565"/>
            <a:chOff x="6188359" y="1660849"/>
            <a:chExt cx="593440" cy="537565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94601CF-8043-4FCB-9CFD-89DFE9E8DDB5}"/>
                </a:ext>
              </a:extLst>
            </p:cNvPr>
            <p:cNvSpPr/>
            <p:nvPr/>
          </p:nvSpPr>
          <p:spPr bwMode="auto">
            <a:xfrm>
              <a:off x="6188359" y="1833284"/>
              <a:ext cx="30814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id="{1CEA81A2-1EB1-4441-88EE-2AF0776BD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21799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FC157EF1-944C-4D6B-823B-D6293F5DF3EB}"/>
              </a:ext>
            </a:extLst>
          </p:cNvPr>
          <p:cNvSpPr txBox="1"/>
          <p:nvPr/>
        </p:nvSpPr>
        <p:spPr>
          <a:xfrm>
            <a:off x="5430517" y="4030179"/>
            <a:ext cx="32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EB2C13A6-FBE4-4F86-BE9E-288D55547706}"/>
              </a:ext>
            </a:extLst>
          </p:cNvPr>
          <p:cNvGrpSpPr/>
          <p:nvPr/>
        </p:nvGrpSpPr>
        <p:grpSpPr>
          <a:xfrm>
            <a:off x="5839698" y="3877335"/>
            <a:ext cx="870831" cy="537565"/>
            <a:chOff x="5981875" y="1660849"/>
            <a:chExt cx="870831" cy="537565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5FACF40C-226D-4C79-B45C-9FECDEC204A7}"/>
                </a:ext>
              </a:extLst>
            </p:cNvPr>
            <p:cNvSpPr/>
            <p:nvPr/>
          </p:nvSpPr>
          <p:spPr bwMode="auto">
            <a:xfrm>
              <a:off x="5981875" y="1833284"/>
              <a:ext cx="58613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634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CF662478-C85B-46E5-9163-87E0FAD04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D0E0343-57B8-4C66-91DD-60317F8084F7}"/>
              </a:ext>
            </a:extLst>
          </p:cNvPr>
          <p:cNvSpPr/>
          <p:nvPr/>
        </p:nvSpPr>
        <p:spPr bwMode="auto">
          <a:xfrm>
            <a:off x="4928876" y="4437112"/>
            <a:ext cx="72660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4357499" y="3356992"/>
            <a:ext cx="970585" cy="66913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5" name="모서리가 둥근 직사각형 184"/>
          <p:cNvSpPr/>
          <p:nvPr/>
        </p:nvSpPr>
        <p:spPr>
          <a:xfrm>
            <a:off x="3436131" y="2306185"/>
            <a:ext cx="824758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60DA1EED-F929-44CD-9B8C-E7178A34D75B}"/>
              </a:ext>
            </a:extLst>
          </p:cNvPr>
          <p:cNvSpPr/>
          <p:nvPr/>
        </p:nvSpPr>
        <p:spPr>
          <a:xfrm>
            <a:off x="1498765" y="25268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60DA1EED-F929-44CD-9B8C-E7178A34D75B}"/>
              </a:ext>
            </a:extLst>
          </p:cNvPr>
          <p:cNvSpPr/>
          <p:nvPr/>
        </p:nvSpPr>
        <p:spPr>
          <a:xfrm>
            <a:off x="3287862" y="2143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454F129-05DC-40E1-B086-2CD4CA247C69}"/>
              </a:ext>
            </a:extLst>
          </p:cNvPr>
          <p:cNvSpPr/>
          <p:nvPr/>
        </p:nvSpPr>
        <p:spPr bwMode="auto">
          <a:xfrm>
            <a:off x="1615030" y="3222070"/>
            <a:ext cx="147194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6    3   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2CDDAAB-90E7-4421-BDA3-41D0BCDAFBCA}"/>
              </a:ext>
            </a:extLst>
          </p:cNvPr>
          <p:cNvCxnSpPr/>
          <p:nvPr/>
        </p:nvCxnSpPr>
        <p:spPr bwMode="auto">
          <a:xfrm>
            <a:off x="1524961" y="4141151"/>
            <a:ext cx="165208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EBF0640-1C45-429E-967D-97A1660BF6DC}"/>
              </a:ext>
            </a:extLst>
          </p:cNvPr>
          <p:cNvSpPr/>
          <p:nvPr/>
        </p:nvSpPr>
        <p:spPr bwMode="auto">
          <a:xfrm>
            <a:off x="2653954" y="4252002"/>
            <a:ext cx="30814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454F129-05DC-40E1-B086-2CD4CA247C69}"/>
              </a:ext>
            </a:extLst>
          </p:cNvPr>
          <p:cNvSpPr/>
          <p:nvPr/>
        </p:nvSpPr>
        <p:spPr bwMode="auto">
          <a:xfrm>
            <a:off x="1089642" y="3225602"/>
            <a:ext cx="30417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EBF0640-1C45-429E-967D-97A1660BF6DC}"/>
              </a:ext>
            </a:extLst>
          </p:cNvPr>
          <p:cNvSpPr/>
          <p:nvPr/>
        </p:nvSpPr>
        <p:spPr bwMode="auto">
          <a:xfrm>
            <a:off x="1721844" y="3714437"/>
            <a:ext cx="30814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EBF0640-1C45-429E-967D-97A1660BF6DC}"/>
              </a:ext>
            </a:extLst>
          </p:cNvPr>
          <p:cNvSpPr/>
          <p:nvPr/>
        </p:nvSpPr>
        <p:spPr bwMode="auto">
          <a:xfrm>
            <a:off x="2197654" y="3714437"/>
            <a:ext cx="30814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EBF0640-1C45-429E-967D-97A1660BF6DC}"/>
              </a:ext>
            </a:extLst>
          </p:cNvPr>
          <p:cNvSpPr/>
          <p:nvPr/>
        </p:nvSpPr>
        <p:spPr bwMode="auto">
          <a:xfrm>
            <a:off x="2653954" y="3714437"/>
            <a:ext cx="30814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EBF0640-1C45-429E-967D-97A1660BF6DC}"/>
              </a:ext>
            </a:extLst>
          </p:cNvPr>
          <p:cNvSpPr/>
          <p:nvPr/>
        </p:nvSpPr>
        <p:spPr bwMode="auto">
          <a:xfrm>
            <a:off x="2197654" y="2752447"/>
            <a:ext cx="30814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EBF0640-1C45-429E-967D-97A1660BF6DC}"/>
              </a:ext>
            </a:extLst>
          </p:cNvPr>
          <p:cNvSpPr/>
          <p:nvPr/>
        </p:nvSpPr>
        <p:spPr bwMode="auto">
          <a:xfrm>
            <a:off x="2653954" y="2752447"/>
            <a:ext cx="30814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981853" y="3089757"/>
            <a:ext cx="2195190" cy="586063"/>
            <a:chOff x="400787" y="5038521"/>
            <a:chExt cx="1174575" cy="313583"/>
          </a:xfrm>
        </p:grpSpPr>
        <p:sp>
          <p:nvSpPr>
            <p:cNvPr id="92" name="원호 91"/>
            <p:cNvSpPr/>
            <p:nvPr/>
          </p:nvSpPr>
          <p:spPr bwMode="auto">
            <a:xfrm rot="3064014">
              <a:off x="400085" y="5039223"/>
              <a:ext cx="313583" cy="312180"/>
            </a:xfrm>
            <a:prstGeom prst="arc">
              <a:avLst>
                <a:gd name="adj1" fmla="val 15603047"/>
                <a:gd name="adj2" fmla="val 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>
              <a:off x="653164" y="5077642"/>
              <a:ext cx="9221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033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B83D83FB-641E-4607-9F16-F1EEA234E1E4}"/>
              </a:ext>
            </a:extLst>
          </p:cNvPr>
          <p:cNvSpPr/>
          <p:nvPr/>
        </p:nvSpPr>
        <p:spPr>
          <a:xfrm>
            <a:off x="65312" y="894492"/>
            <a:ext cx="6918956" cy="733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5C4A40-5928-4604-8C8A-92A17824AC9C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카드를 사용하여 나눗셈을 만들고 다음 활동을 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4702691" y="1304764"/>
            <a:ext cx="2277494" cy="313547"/>
            <a:chOff x="623133" y="5445224"/>
            <a:chExt cx="2277494" cy="313547"/>
          </a:xfrm>
        </p:grpSpPr>
        <p:grpSp>
          <p:nvGrpSpPr>
            <p:cNvPr id="36" name="그룹 35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23" y="1919919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398819" y="18157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나눗셈으로 해결할 수 있는 실생활 문제를 만들어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223FAF5-1F27-4315-AEA0-561A7BAD9A2A}"/>
              </a:ext>
            </a:extLst>
          </p:cNvPr>
          <p:cNvGrpSpPr/>
          <p:nvPr/>
        </p:nvGrpSpPr>
        <p:grpSpPr>
          <a:xfrm>
            <a:off x="398820" y="2411730"/>
            <a:ext cx="6701041" cy="1161285"/>
            <a:chOff x="151665" y="1660849"/>
            <a:chExt cx="6701041" cy="116128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A9BC77-6285-4D2C-9541-881F459F4CAB}"/>
                </a:ext>
              </a:extLst>
            </p:cNvPr>
            <p:cNvSpPr/>
            <p:nvPr/>
          </p:nvSpPr>
          <p:spPr bwMode="auto">
            <a:xfrm>
              <a:off x="151665" y="1833283"/>
              <a:ext cx="6416350" cy="9888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algn="just">
                <a:spcBef>
                  <a:spcPct val="50000"/>
                </a:spcBef>
              </a:pP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땅콩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634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개를 상자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개에 똑같이 나누어 담으려고 합니다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한 상자에 땅콩을 몇 개씩 담아야 하고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남는 땅콩은 몇 개인지 구해 보세요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047028CD-5E55-43FD-B2EF-088BC1F0D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id="{9FAF2842-B0D9-4DE5-BAB4-2C4E9D5EC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07" y="2640463"/>
            <a:ext cx="332283" cy="2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4D45EC87-D7E9-4286-98CE-773DA21009D4}"/>
              </a:ext>
            </a:extLst>
          </p:cNvPr>
          <p:cNvSpPr/>
          <p:nvPr/>
        </p:nvSpPr>
        <p:spPr>
          <a:xfrm>
            <a:off x="207563" y="24707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21">
            <a:extLst>
              <a:ext uri="{FF2B5EF4-FFF2-40B4-BE49-F238E27FC236}">
                <a16:creationId xmlns:a16="http://schemas.microsoft.com/office/drawing/2014/main" id="{FFCFD6D3-DAE3-4AE0-BE32-034EF032E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>
            <a:extLst>
              <a:ext uri="{FF2B5EF4-FFF2-40B4-BE49-F238E27FC236}">
                <a16:creationId xmlns:a16="http://schemas.microsoft.com/office/drawing/2014/main" id="{301B966C-73EF-490C-8964-22E61297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7">
            <a:extLst>
              <a:ext uri="{FF2B5EF4-FFF2-40B4-BE49-F238E27FC236}">
                <a16:creationId xmlns:a16="http://schemas.microsoft.com/office/drawing/2014/main" id="{5D44302C-917E-4FAA-AE27-12E68CA5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A68E83EB-5EE2-441C-93E3-A8F0AC3A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id="{8E41A5C5-E113-4112-981A-600A12176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08" y="5085184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4D45EC87-D7E9-4286-98CE-773DA21009D4}"/>
              </a:ext>
            </a:extLst>
          </p:cNvPr>
          <p:cNvSpPr/>
          <p:nvPr/>
        </p:nvSpPr>
        <p:spPr>
          <a:xfrm>
            <a:off x="5570645" y="4939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44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752817"/>
            <a:ext cx="600771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나누는 수가 한 자리 수인 나눗셈의 계산 원리를 이해하고 그 계산을 할 수 있으며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나눗셈에서 몫과 나머지의 의미를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28785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21">
            <a:extLst>
              <a:ext uri="{FF2B5EF4-FFF2-40B4-BE49-F238E27FC236}">
                <a16:creationId xmlns:a16="http://schemas.microsoft.com/office/drawing/2014/main" id="{7EBB115F-F13B-444C-83F3-0C11CA3E7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6E3E258C-812D-468F-AD30-391BD068D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C2B67D0D-74C2-416F-8BEE-22EAFAD37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E6D5CCE-9B9E-49A0-91F8-01CF65D41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2316" y="1988840"/>
            <a:ext cx="60077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나눗셈이 이루어지는 실생활 상황을 통하여 나눗셈의 의미를 알고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곱셈과 나눗셈의 관계를 이해합니다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00" y="211456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있는 라인 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3702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3-2\app\resource\contents\lesson02\ops\2\images\2_11\2_11_01_1.svg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210" y="1041292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모형을 보고      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5E453-7BCD-481B-B6FC-423939A74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500" y="2492896"/>
            <a:ext cx="3571875" cy="1457325"/>
          </a:xfrm>
          <a:prstGeom prst="rect">
            <a:avLst/>
          </a:prstGeom>
        </p:spPr>
      </p:pic>
      <p:pic>
        <p:nvPicPr>
          <p:cNvPr id="61" name="Picture 20">
            <a:extLst>
              <a:ext uri="{FF2B5EF4-FFF2-40B4-BE49-F238E27FC236}">
                <a16:creationId xmlns:a16="http://schemas.microsoft.com/office/drawing/2014/main" id="{75EA4646-63E6-49A0-9C18-1D7A66A97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51" y="304708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C2F120A-4DFB-4A52-870A-7FC3DE0CA037}"/>
              </a:ext>
            </a:extLst>
          </p:cNvPr>
          <p:cNvSpPr txBox="1"/>
          <p:nvPr/>
        </p:nvSpPr>
        <p:spPr>
          <a:xfrm>
            <a:off x="1943708" y="4071948"/>
            <a:ext cx="9729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8C3C37B-E5F6-414E-906B-516A2B8D6CFB}"/>
              </a:ext>
            </a:extLst>
          </p:cNvPr>
          <p:cNvGrpSpPr/>
          <p:nvPr/>
        </p:nvGrpSpPr>
        <p:grpSpPr>
          <a:xfrm>
            <a:off x="2700586" y="3919104"/>
            <a:ext cx="558322" cy="537565"/>
            <a:chOff x="6294384" y="1660849"/>
            <a:chExt cx="558322" cy="53756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5600F5B-252B-4948-A897-836C5ED4698D}"/>
                </a:ext>
              </a:extLst>
            </p:cNvPr>
            <p:cNvSpPr/>
            <p:nvPr/>
          </p:nvSpPr>
          <p:spPr bwMode="auto">
            <a:xfrm>
              <a:off x="6294384" y="1833284"/>
              <a:ext cx="33086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6F78891F-9DAE-4C7B-AA48-A5F6BCDD2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9DB52A4-0DA5-4333-A715-E9373A58344E}"/>
              </a:ext>
            </a:extLst>
          </p:cNvPr>
          <p:cNvSpPr txBox="1"/>
          <p:nvPr/>
        </p:nvSpPr>
        <p:spPr>
          <a:xfrm>
            <a:off x="3744148" y="4071948"/>
            <a:ext cx="10806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0C0ABF0-DD17-4AC8-83BB-F5B522766B1A}"/>
              </a:ext>
            </a:extLst>
          </p:cNvPr>
          <p:cNvGrpSpPr/>
          <p:nvPr/>
        </p:nvGrpSpPr>
        <p:grpSpPr>
          <a:xfrm>
            <a:off x="4620978" y="3919104"/>
            <a:ext cx="635098" cy="537565"/>
            <a:chOff x="6217608" y="1660849"/>
            <a:chExt cx="635098" cy="53756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3F8F467-9B15-4E5F-8B1D-8F3C58ACCE03}"/>
                </a:ext>
              </a:extLst>
            </p:cNvPr>
            <p:cNvSpPr/>
            <p:nvPr/>
          </p:nvSpPr>
          <p:spPr bwMode="auto">
            <a:xfrm>
              <a:off x="6217608" y="1833284"/>
              <a:ext cx="48441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0E17D01-84D2-45B3-AD52-D28A09C98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1979DF51-6B3E-4A1D-BDF3-BA069EB8563C}"/>
              </a:ext>
            </a:extLst>
          </p:cNvPr>
          <p:cNvSpPr/>
          <p:nvPr/>
        </p:nvSpPr>
        <p:spPr>
          <a:xfrm>
            <a:off x="3329680" y="3501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>
            <a:extLst>
              <a:ext uri="{FF2B5EF4-FFF2-40B4-BE49-F238E27FC236}">
                <a16:creationId xmlns:a16="http://schemas.microsoft.com/office/drawing/2014/main" id="{6441439B-26BC-4BC9-8879-811279156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>
            <a:extLst>
              <a:ext uri="{FF2B5EF4-FFF2-40B4-BE49-F238E27FC236}">
                <a16:creationId xmlns:a16="http://schemas.microsoft.com/office/drawing/2014/main" id="{761B9B31-6512-487D-A662-EA5F9AC1B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76" name="TextBox 8">
            <a:extLst>
              <a:ext uri="{FF2B5EF4-FFF2-40B4-BE49-F238E27FC236}">
                <a16:creationId xmlns:a16="http://schemas.microsoft.com/office/drawing/2014/main" id="{2458873C-2181-41D8-8057-079B7A649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7" name="TextBox 9">
            <a:extLst>
              <a:ext uri="{FF2B5EF4-FFF2-40B4-BE49-F238E27FC236}">
                <a16:creationId xmlns:a16="http://schemas.microsoft.com/office/drawing/2014/main" id="{91631C5D-05D7-42C3-B819-2D41B8B8D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75EA4646-63E6-49A0-9C18-1D7A66A97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76" y="408983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3760624" y="2597856"/>
            <a:ext cx="647832" cy="122820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36236" y="2596836"/>
            <a:ext cx="647832" cy="122820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979DF51-6B3E-4A1D-BDF3-BA069EB8563C}"/>
              </a:ext>
            </a:extLst>
          </p:cNvPr>
          <p:cNvSpPr/>
          <p:nvPr/>
        </p:nvSpPr>
        <p:spPr>
          <a:xfrm>
            <a:off x="3936271" y="2274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32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60" y="1752563"/>
            <a:ext cx="2451663" cy="279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6554" y="1062261"/>
            <a:ext cx="305410" cy="29383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687730" y="5058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3E78CA14-6156-4DF7-8C70-BEC23EFF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2" y="105447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340A39D-FB47-4D36-9A65-D74F2A44B933}"/>
              </a:ext>
            </a:extLst>
          </p:cNvPr>
          <p:cNvGrpSpPr/>
          <p:nvPr/>
        </p:nvGrpSpPr>
        <p:grpSpPr>
          <a:xfrm>
            <a:off x="3642835" y="1861209"/>
            <a:ext cx="457781" cy="537953"/>
            <a:chOff x="1749263" y="4465414"/>
            <a:chExt cx="457781" cy="53795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9D32390-BAD1-4EC1-AF00-79F4DC9B51E0}"/>
                </a:ext>
              </a:extLst>
            </p:cNvPr>
            <p:cNvSpPr/>
            <p:nvPr/>
          </p:nvSpPr>
          <p:spPr bwMode="auto">
            <a:xfrm>
              <a:off x="1749263" y="4627166"/>
              <a:ext cx="296538" cy="3762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id="{FB2EBB62-DD46-4530-B7DD-DECD211B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321" y="446541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02D7DB7-DF78-4F9D-8DDB-8B0C7D8CE452}"/>
              </a:ext>
            </a:extLst>
          </p:cNvPr>
          <p:cNvGrpSpPr/>
          <p:nvPr/>
        </p:nvGrpSpPr>
        <p:grpSpPr>
          <a:xfrm>
            <a:off x="3642835" y="2756134"/>
            <a:ext cx="457781" cy="537953"/>
            <a:chOff x="1749263" y="4465414"/>
            <a:chExt cx="457781" cy="53795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C52F10A-9C6B-4DAF-A628-5F62AE2E7FC7}"/>
                </a:ext>
              </a:extLst>
            </p:cNvPr>
            <p:cNvSpPr/>
            <p:nvPr/>
          </p:nvSpPr>
          <p:spPr bwMode="auto">
            <a:xfrm>
              <a:off x="1749263" y="4627166"/>
              <a:ext cx="296538" cy="3762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Picture 4">
              <a:extLst>
                <a:ext uri="{FF2B5EF4-FFF2-40B4-BE49-F238E27FC236}">
                  <a16:creationId xmlns:a16="http://schemas.microsoft.com/office/drawing/2014/main" id="{246A2E67-A5E9-4171-AC3F-899EBB78B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321" y="446541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6446E5-9DC6-4EB0-80A5-CA4E76B48110}"/>
              </a:ext>
            </a:extLst>
          </p:cNvPr>
          <p:cNvGrpSpPr/>
          <p:nvPr/>
        </p:nvGrpSpPr>
        <p:grpSpPr>
          <a:xfrm>
            <a:off x="3225935" y="2756134"/>
            <a:ext cx="457781" cy="537953"/>
            <a:chOff x="1749263" y="4465414"/>
            <a:chExt cx="457781" cy="537953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38B95AF-CF5C-47BA-866E-2FAEBB875027}"/>
                </a:ext>
              </a:extLst>
            </p:cNvPr>
            <p:cNvSpPr/>
            <p:nvPr/>
          </p:nvSpPr>
          <p:spPr bwMode="auto">
            <a:xfrm>
              <a:off x="1749263" y="4627166"/>
              <a:ext cx="296538" cy="3762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Picture 4">
              <a:extLst>
                <a:ext uri="{FF2B5EF4-FFF2-40B4-BE49-F238E27FC236}">
                  <a16:creationId xmlns:a16="http://schemas.microsoft.com/office/drawing/2014/main" id="{0B05F9CC-DAA5-44CF-B530-9A9E066CC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321" y="446541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9F7206A-44CC-4F47-A8A5-CA7321714BBE}"/>
              </a:ext>
            </a:extLst>
          </p:cNvPr>
          <p:cNvGrpSpPr/>
          <p:nvPr/>
        </p:nvGrpSpPr>
        <p:grpSpPr>
          <a:xfrm>
            <a:off x="3642835" y="3495313"/>
            <a:ext cx="513056" cy="401739"/>
            <a:chOff x="1749263" y="4601628"/>
            <a:chExt cx="513056" cy="40173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4F0BCD-1086-4D7E-9E77-F9C0C1E78A42}"/>
                </a:ext>
              </a:extLst>
            </p:cNvPr>
            <p:cNvSpPr/>
            <p:nvPr/>
          </p:nvSpPr>
          <p:spPr bwMode="auto">
            <a:xfrm>
              <a:off x="1749263" y="4627166"/>
              <a:ext cx="296538" cy="37620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Picture 4">
              <a:extLst>
                <a:ext uri="{FF2B5EF4-FFF2-40B4-BE49-F238E27FC236}">
                  <a16:creationId xmlns:a16="http://schemas.microsoft.com/office/drawing/2014/main" id="{E0CA7936-E18D-4154-8268-BA66EEF70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4596" y="460162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7" name="Picture 20">
            <a:extLst>
              <a:ext uri="{FF2B5EF4-FFF2-40B4-BE49-F238E27FC236}">
                <a16:creationId xmlns:a16="http://schemas.microsoft.com/office/drawing/2014/main" id="{466B8104-51F4-4F28-B2AC-6B0DA29F3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56" y="4731309"/>
            <a:ext cx="354856" cy="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70EBFEB8-6100-4062-9308-E19BDDAF0DFB}"/>
              </a:ext>
            </a:extLst>
          </p:cNvPr>
          <p:cNvSpPr txBox="1"/>
          <p:nvPr/>
        </p:nvSpPr>
        <p:spPr>
          <a:xfrm>
            <a:off x="1588568" y="4693650"/>
            <a:ext cx="42682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21÷4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몫은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나머지는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A5C2CA4-F74B-41B4-9F88-4ECDA8BAE849}"/>
              </a:ext>
            </a:extLst>
          </p:cNvPr>
          <p:cNvGrpSpPr/>
          <p:nvPr/>
        </p:nvGrpSpPr>
        <p:grpSpPr>
          <a:xfrm>
            <a:off x="3154361" y="4535108"/>
            <a:ext cx="457781" cy="537953"/>
            <a:chOff x="1749263" y="4465414"/>
            <a:chExt cx="457781" cy="53795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54E2C75-21AF-496A-857D-B77276BACDD6}"/>
                </a:ext>
              </a:extLst>
            </p:cNvPr>
            <p:cNvSpPr/>
            <p:nvPr/>
          </p:nvSpPr>
          <p:spPr bwMode="auto">
            <a:xfrm>
              <a:off x="1749263" y="4627166"/>
              <a:ext cx="29653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1" name="Picture 4">
              <a:extLst>
                <a:ext uri="{FF2B5EF4-FFF2-40B4-BE49-F238E27FC236}">
                  <a16:creationId xmlns:a16="http://schemas.microsoft.com/office/drawing/2014/main" id="{EAF04D52-8ED2-483D-9CFD-525D7C255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321" y="446541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BE6F676-D382-4470-961F-F620C5597626}"/>
              </a:ext>
            </a:extLst>
          </p:cNvPr>
          <p:cNvGrpSpPr/>
          <p:nvPr/>
        </p:nvGrpSpPr>
        <p:grpSpPr>
          <a:xfrm>
            <a:off x="4726287" y="4509120"/>
            <a:ext cx="391468" cy="563941"/>
            <a:chOff x="1749263" y="4439426"/>
            <a:chExt cx="391468" cy="563941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FA7D7BD-A042-4B09-B8B5-1A746C1732C4}"/>
                </a:ext>
              </a:extLst>
            </p:cNvPr>
            <p:cNvSpPr/>
            <p:nvPr/>
          </p:nvSpPr>
          <p:spPr bwMode="auto">
            <a:xfrm>
              <a:off x="1749263" y="4627166"/>
              <a:ext cx="29653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Picture 4">
              <a:extLst>
                <a:ext uri="{FF2B5EF4-FFF2-40B4-BE49-F238E27FC236}">
                  <a16:creationId xmlns:a16="http://schemas.microsoft.com/office/drawing/2014/main" id="{690139F3-66A0-4618-B86E-5893411C9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008" y="44394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B3E4B1CC-8979-4FE8-9D45-C0470857276A}"/>
              </a:ext>
            </a:extLst>
          </p:cNvPr>
          <p:cNvSpPr/>
          <p:nvPr/>
        </p:nvSpPr>
        <p:spPr>
          <a:xfrm>
            <a:off x="991246" y="45179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21">
            <a:extLst>
              <a:ext uri="{FF2B5EF4-FFF2-40B4-BE49-F238E27FC236}">
                <a16:creationId xmlns:a16="http://schemas.microsoft.com/office/drawing/2014/main" id="{208F1AC6-ABB9-4A97-8FA3-40FADEA4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suh_h_0302_02_1213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7">
            <a:extLst>
              <a:ext uri="{FF2B5EF4-FFF2-40B4-BE49-F238E27FC236}">
                <a16:creationId xmlns:a16="http://schemas.microsoft.com/office/drawing/2014/main" id="{8A42BAB7-3C6A-41CB-AF9E-3B3E3D795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98" name="TextBox 8">
            <a:extLst>
              <a:ext uri="{FF2B5EF4-FFF2-40B4-BE49-F238E27FC236}">
                <a16:creationId xmlns:a16="http://schemas.microsoft.com/office/drawing/2014/main" id="{6C3B8462-9E0E-4895-AAE9-E452B4E7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BFCC4C4B-841B-4D0E-895E-D13EA11EF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12~13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단원을 마무리해요</a:t>
            </a:r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3116592" y="3429000"/>
            <a:ext cx="91043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706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3-2\app\resource\contents\lesson02\ops\2\images\2_11\2_11_02_1.svg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776524" y="2481244"/>
            <a:ext cx="1233663" cy="395838"/>
            <a:chOff x="354905" y="3218272"/>
            <a:chExt cx="1233663" cy="395838"/>
          </a:xfrm>
        </p:grpSpPr>
        <p:grpSp>
          <p:nvGrpSpPr>
            <p:cNvPr id="44" name="그룹 43"/>
            <p:cNvGrpSpPr/>
            <p:nvPr/>
          </p:nvGrpSpPr>
          <p:grpSpPr>
            <a:xfrm>
              <a:off x="417960" y="3218272"/>
              <a:ext cx="1170608" cy="349536"/>
              <a:chOff x="400787" y="5038521"/>
              <a:chExt cx="1050202" cy="313583"/>
            </a:xfrm>
          </p:grpSpPr>
          <p:sp>
            <p:nvSpPr>
              <p:cNvPr id="45" name="원호 44"/>
              <p:cNvSpPr/>
              <p:nvPr/>
            </p:nvSpPr>
            <p:spPr bwMode="auto">
              <a:xfrm rot="3064014">
                <a:off x="400085" y="5039223"/>
                <a:ext cx="313583" cy="312180"/>
              </a:xfrm>
              <a:prstGeom prst="arc">
                <a:avLst>
                  <a:gd name="adj1" fmla="val 15603047"/>
                  <a:gd name="adj2" fmla="val 0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+mn-ea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 bwMode="auto">
              <a:xfrm>
                <a:off x="653164" y="5077642"/>
                <a:ext cx="79782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직사각형 46"/>
            <p:cNvSpPr/>
            <p:nvPr/>
          </p:nvSpPr>
          <p:spPr bwMode="auto">
            <a:xfrm>
              <a:off x="809992" y="3235423"/>
              <a:ext cx="33027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1187715" y="3231680"/>
              <a:ext cx="33027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354905" y="3248980"/>
              <a:ext cx="330273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05848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43672</TotalTime>
  <Words>1937</Words>
  <Application>Microsoft Office PowerPoint</Application>
  <PresentationFormat>화면 슬라이드 쇼(4:3)</PresentationFormat>
  <Paragraphs>821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굴림</vt:lpstr>
      <vt:lpstr>돋움</vt:lpstr>
      <vt:lpstr>맑은 고딕</vt:lpstr>
      <vt:lpstr>여기어때 잘난체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7741</cp:revision>
  <cp:lastPrinted>2021-12-20T01:30:02Z</cp:lastPrinted>
  <dcterms:created xsi:type="dcterms:W3CDTF">2008-07-15T12:19:11Z</dcterms:created>
  <dcterms:modified xsi:type="dcterms:W3CDTF">2022-05-26T07:30:29Z</dcterms:modified>
</cp:coreProperties>
</file>