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64" r:id="rId5"/>
    <p:sldId id="1347" r:id="rId6"/>
    <p:sldId id="1374" r:id="rId7"/>
    <p:sldId id="1375" r:id="rId8"/>
    <p:sldId id="1376" r:id="rId9"/>
    <p:sldId id="1097" r:id="rId10"/>
    <p:sldId id="1289" r:id="rId11"/>
    <p:sldId id="1377" r:id="rId12"/>
    <p:sldId id="1378" r:id="rId13"/>
    <p:sldId id="1379" r:id="rId14"/>
    <p:sldId id="1329" r:id="rId15"/>
    <p:sldId id="1380" r:id="rId16"/>
    <p:sldId id="1381" r:id="rId17"/>
    <p:sldId id="1382" r:id="rId18"/>
    <p:sldId id="1383" r:id="rId19"/>
    <p:sldId id="1310" r:id="rId20"/>
    <p:sldId id="1392" r:id="rId21"/>
    <p:sldId id="1297" r:id="rId22"/>
    <p:sldId id="1315" r:id="rId23"/>
    <p:sldId id="1316" r:id="rId24"/>
    <p:sldId id="1322" r:id="rId25"/>
    <p:sldId id="1323" r:id="rId26"/>
    <p:sldId id="1324" r:id="rId27"/>
    <p:sldId id="1393" r:id="rId28"/>
    <p:sldId id="1342" r:id="rId29"/>
    <p:sldId id="1386" r:id="rId30"/>
    <p:sldId id="1317" r:id="rId31"/>
    <p:sldId id="1387" r:id="rId32"/>
    <p:sldId id="1358" r:id="rId33"/>
    <p:sldId id="1388" r:id="rId34"/>
    <p:sldId id="1366" r:id="rId35"/>
    <p:sldId id="1320" r:id="rId36"/>
    <p:sldId id="1389" r:id="rId37"/>
    <p:sldId id="1321" r:id="rId38"/>
    <p:sldId id="1390" r:id="rId39"/>
    <p:sldId id="1343" r:id="rId40"/>
    <p:sldId id="1391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96E0"/>
    <a:srgbClr val="FF5A00"/>
    <a:srgbClr val="AED7F3"/>
    <a:srgbClr val="FFCCCC"/>
    <a:srgbClr val="FF9999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7696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905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24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1308350" y="2636912"/>
            <a:ext cx="4608216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07" y="271260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600" y="2687201"/>
            <a:ext cx="4248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절반보다는 적을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57" y="2459412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736647" y="131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먹은 콩강정의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2982" y="2729948"/>
            <a:ext cx="540862" cy="814216"/>
            <a:chOff x="1311794" y="404664"/>
            <a:chExt cx="540862" cy="814216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857785" y="2729948"/>
            <a:ext cx="540862" cy="814216"/>
            <a:chOff x="1311794" y="404664"/>
            <a:chExt cx="540862" cy="814216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844" y="2549164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932" y="2549164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090" y="3366664"/>
            <a:ext cx="360000" cy="355000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343031" y="299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563888" y="299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836" y="3339400"/>
            <a:ext cx="360000" cy="355000"/>
          </a:xfrm>
          <a:prstGeom prst="rect">
            <a:avLst/>
          </a:prstGeom>
        </p:spPr>
      </p:pic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1678019" y="2946671"/>
            <a:ext cx="78340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74396" y="2948107"/>
            <a:ext cx="78340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동생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38805" y="2790398"/>
            <a:ext cx="109308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394" y="2911304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45831"/>
              </p:ext>
            </p:extLst>
          </p:nvPr>
        </p:nvGraphicFramePr>
        <p:xfrm>
          <a:off x="3073931" y="28158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14520"/>
              </p:ext>
            </p:extLst>
          </p:nvPr>
        </p:nvGraphicFramePr>
        <p:xfrm>
          <a:off x="3648937" y="28154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885" y="2561401"/>
            <a:ext cx="360000" cy="355000"/>
          </a:xfrm>
          <a:prstGeom prst="rect">
            <a:avLst/>
          </a:prstGeom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13657" y="4473116"/>
            <a:ext cx="760963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31246" y="4594022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20019"/>
              </p:ext>
            </p:extLst>
          </p:nvPr>
        </p:nvGraphicFramePr>
        <p:xfrm>
          <a:off x="3248783" y="4498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723" y="4295616"/>
            <a:ext cx="360000" cy="355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70" y="2397334"/>
            <a:ext cx="2914535" cy="17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16" y="4361178"/>
            <a:ext cx="1944051" cy="123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3973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94" y="30989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215122" y="2377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055656" y="3234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2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크기를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할 때       을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79277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>
          <a:xfrm>
            <a:off x="1791186" y="2502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69976"/>
              </p:ext>
            </p:extLst>
          </p:nvPr>
        </p:nvGraphicFramePr>
        <p:xfrm>
          <a:off x="3239852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007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63" y="2492896"/>
            <a:ext cx="1727054" cy="17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4928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64" y="3061120"/>
            <a:ext cx="437451" cy="58618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92932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900514" y="1356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009526" y="3208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439757" y="2831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이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88432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8165"/>
              </p:ext>
            </p:extLst>
          </p:nvPr>
        </p:nvGraphicFramePr>
        <p:xfrm>
          <a:off x="971600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0" y="2495737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137762" y="468662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707" y="45091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53561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97443"/>
              </p:ext>
            </p:extLst>
          </p:nvPr>
        </p:nvGraphicFramePr>
        <p:xfrm>
          <a:off x="848790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0" y="2495737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3315439" y="460798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0195"/>
              </p:ext>
            </p:extLst>
          </p:nvPr>
        </p:nvGraphicFramePr>
        <p:xfrm>
          <a:off x="3411736" y="46172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711" y="44304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45492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27520"/>
              </p:ext>
            </p:extLst>
          </p:nvPr>
        </p:nvGraphicFramePr>
        <p:xfrm>
          <a:off x="2087724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633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2564904"/>
            <a:ext cx="6075719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2419502" y="36660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58071"/>
              </p:ext>
            </p:extLst>
          </p:nvPr>
        </p:nvGraphicFramePr>
        <p:xfrm>
          <a:off x="2411760" y="36795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2418582" y="39974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267956" y="36660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45812"/>
              </p:ext>
            </p:extLst>
          </p:nvPr>
        </p:nvGraphicFramePr>
        <p:xfrm>
          <a:off x="5260214" y="36795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5267036" y="39974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103578" y="22811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744"/>
              </p:ext>
            </p:extLst>
          </p:nvPr>
        </p:nvGraphicFramePr>
        <p:xfrm>
          <a:off x="3095836" y="229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102658" y="261258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9934" y="4615713"/>
            <a:ext cx="48061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－     ＝       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18773"/>
              </p:ext>
            </p:extLst>
          </p:nvPr>
        </p:nvGraphicFramePr>
        <p:xfrm>
          <a:off x="2165410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61965"/>
              </p:ext>
            </p:extLst>
          </p:nvPr>
        </p:nvGraphicFramePr>
        <p:xfrm>
          <a:off x="2735828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2737286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19937"/>
              </p:ext>
            </p:extLst>
          </p:nvPr>
        </p:nvGraphicFramePr>
        <p:xfrm>
          <a:off x="3275888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3283126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5606"/>
              </p:ext>
            </p:extLst>
          </p:nvPr>
        </p:nvGraphicFramePr>
        <p:xfrm>
          <a:off x="3819052" y="4543200"/>
          <a:ext cx="75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5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3819052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297484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64520"/>
              </p:ext>
            </p:extLst>
          </p:nvPr>
        </p:nvGraphicFramePr>
        <p:xfrm>
          <a:off x="4781440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4788678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711" y="2063278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448" y="2709413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073" y="3488505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957" y="4016710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311" y="344816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480" y="4134639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229" y="4314563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777" y="4271803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052" y="4274109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067" y="419421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46" y="4223913"/>
            <a:ext cx="360000" cy="35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524" y="329630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35693" y="329630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6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분수의 뺄셈을 계산하는 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8334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4" name="직사각형 63"/>
          <p:cNvSpPr/>
          <p:nvPr/>
        </p:nvSpPr>
        <p:spPr bwMode="auto">
          <a:xfrm>
            <a:off x="864498" y="2384884"/>
            <a:ext cx="53276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자연수를 가분수로 바꾸고 분자끼리 뺍니다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5" y="24225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5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319750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79243"/>
              </p:ext>
            </p:extLst>
          </p:nvPr>
        </p:nvGraphicFramePr>
        <p:xfrm>
          <a:off x="1125142" y="31020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47351"/>
              </p:ext>
            </p:extLst>
          </p:nvPr>
        </p:nvGraphicFramePr>
        <p:xfrm>
          <a:off x="1700307" y="3101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2274696" y="306644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2244"/>
              </p:ext>
            </p:extLst>
          </p:nvPr>
        </p:nvGraphicFramePr>
        <p:xfrm>
          <a:off x="2370993" y="30756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23" y="288894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31940" y="319566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55991"/>
              </p:ext>
            </p:extLst>
          </p:nvPr>
        </p:nvGraphicFramePr>
        <p:xfrm>
          <a:off x="4535996" y="30998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084524" y="309095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33421"/>
              </p:ext>
            </p:extLst>
          </p:nvPr>
        </p:nvGraphicFramePr>
        <p:xfrm>
          <a:off x="5180821" y="31001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51" y="29134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83309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콩강정 나누어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진분수의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319750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91497"/>
              </p:ext>
            </p:extLst>
          </p:nvPr>
        </p:nvGraphicFramePr>
        <p:xfrm>
          <a:off x="1125142" y="31020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94683"/>
              </p:ext>
            </p:extLst>
          </p:nvPr>
        </p:nvGraphicFramePr>
        <p:xfrm>
          <a:off x="1700307" y="3101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2274696" y="306644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24368"/>
              </p:ext>
            </p:extLst>
          </p:nvPr>
        </p:nvGraphicFramePr>
        <p:xfrm>
          <a:off x="2370993" y="30756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031940" y="319566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12809"/>
              </p:ext>
            </p:extLst>
          </p:nvPr>
        </p:nvGraphicFramePr>
        <p:xfrm>
          <a:off x="4535996" y="30998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5084524" y="309095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50497"/>
              </p:ext>
            </p:extLst>
          </p:nvPr>
        </p:nvGraphicFramePr>
        <p:xfrm>
          <a:off x="5180821" y="31001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8925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393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2194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18814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08656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6531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2981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9974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64152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1406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80493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9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1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640109" y="2352953"/>
            <a:ext cx="6717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분모는 그대로 두고   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끼리 뺍니다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60" y="2132856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2998847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33072"/>
              </p:ext>
            </p:extLst>
          </p:nvPr>
        </p:nvGraphicFramePr>
        <p:xfrm>
          <a:off x="1305162" y="290335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9673"/>
              </p:ext>
            </p:extLst>
          </p:nvPr>
        </p:nvGraphicFramePr>
        <p:xfrm>
          <a:off x="1880327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4529"/>
              </p:ext>
            </p:extLst>
          </p:nvPr>
        </p:nvGraphicFramePr>
        <p:xfrm>
          <a:off x="2447764" y="29045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2447764" y="28770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82" y="270892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7933" y="3734863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     의 형태로 바꾸어 진분수끼리의 뺄셈을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44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7" y="453780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184704" y="4479633"/>
            <a:ext cx="29192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78036"/>
              </p:ext>
            </p:extLst>
          </p:nvPr>
        </p:nvGraphicFramePr>
        <p:xfrm>
          <a:off x="1664143" y="43837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75957"/>
              </p:ext>
            </p:extLst>
          </p:nvPr>
        </p:nvGraphicFramePr>
        <p:xfrm>
          <a:off x="2248674" y="43853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2248674" y="435778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92" y="4189706"/>
            <a:ext cx="360000" cy="355000"/>
          </a:xfrm>
          <a:prstGeom prst="rect">
            <a:avLst/>
          </a:prstGeom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0" y="358332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57640"/>
              </p:ext>
            </p:extLst>
          </p:nvPr>
        </p:nvGraphicFramePr>
        <p:xfrm>
          <a:off x="1085610" y="3615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65" y="394421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24427"/>
              </p:ext>
            </p:extLst>
          </p:nvPr>
        </p:nvGraphicFramePr>
        <p:xfrm>
          <a:off x="2843808" y="43820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1841"/>
              </p:ext>
            </p:extLst>
          </p:nvPr>
        </p:nvGraphicFramePr>
        <p:xfrm>
          <a:off x="3419810" y="438070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3419810" y="435316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28" y="418508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56276" y="939498"/>
            <a:ext cx="20162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0897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5140"/>
              </p:ext>
            </p:extLst>
          </p:nvPr>
        </p:nvGraphicFramePr>
        <p:xfrm>
          <a:off x="753440" y="150728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61533"/>
              </p:ext>
            </p:extLst>
          </p:nvPr>
        </p:nvGraphicFramePr>
        <p:xfrm>
          <a:off x="1295400" y="15084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65796" y="4748623"/>
            <a:ext cx="283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24091"/>
              </p:ext>
            </p:extLst>
          </p:nvPr>
        </p:nvGraphicFramePr>
        <p:xfrm>
          <a:off x="2183334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6517"/>
              </p:ext>
            </p:extLst>
          </p:nvPr>
        </p:nvGraphicFramePr>
        <p:xfrm>
          <a:off x="2758499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13915"/>
              </p:ext>
            </p:extLst>
          </p:nvPr>
        </p:nvGraphicFramePr>
        <p:xfrm>
          <a:off x="3318165" y="4653208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50" y="4298208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38" y="2094124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직사각형 51"/>
          <p:cNvSpPr/>
          <p:nvPr/>
        </p:nvSpPr>
        <p:spPr bwMode="auto">
          <a:xfrm>
            <a:off x="3325936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74714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407555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14689"/>
              </p:ext>
            </p:extLst>
          </p:nvPr>
        </p:nvGraphicFramePr>
        <p:xfrm>
          <a:off x="4407555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646" y="4298208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38" y="4372870"/>
            <a:ext cx="360000" cy="355000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07969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09414736" descr="EMB0000356c06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95" y="2094124"/>
            <a:ext cx="1962140" cy="19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09415936" descr="EMB0000356c06e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72" y="5104479"/>
            <a:ext cx="108902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39" y="2789024"/>
            <a:ext cx="437451" cy="58618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175890" y="2323936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28849" y="2292496"/>
            <a:ext cx="1584176" cy="10827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이등변 삼각형 89"/>
          <p:cNvSpPr/>
          <p:nvPr/>
        </p:nvSpPr>
        <p:spPr>
          <a:xfrm rot="5400000" flipH="1" flipV="1">
            <a:off x="2078257" y="260667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33785"/>
              </p:ext>
            </p:extLst>
          </p:nvPr>
        </p:nvGraphicFramePr>
        <p:xfrm>
          <a:off x="2554315" y="230382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13319" y="2312876"/>
            <a:ext cx="15696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해 보자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838334" y="27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077107" y="2066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613827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17" y="2920345"/>
            <a:ext cx="211061" cy="2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75667"/>
              </p:ext>
            </p:extLst>
          </p:nvPr>
        </p:nvGraphicFramePr>
        <p:xfrm>
          <a:off x="2511305" y="1507282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26765"/>
              </p:ext>
            </p:extLst>
          </p:nvPr>
        </p:nvGraphicFramePr>
        <p:xfrm>
          <a:off x="3059832" y="1503926"/>
          <a:ext cx="288032" cy="6135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096645" y="4496816"/>
            <a:ext cx="2943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38040"/>
              </p:ext>
            </p:extLst>
          </p:nvPr>
        </p:nvGraphicFramePr>
        <p:xfrm>
          <a:off x="22141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2386"/>
              </p:ext>
            </p:extLst>
          </p:nvPr>
        </p:nvGraphicFramePr>
        <p:xfrm>
          <a:off x="2789348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1659"/>
              </p:ext>
            </p:extLst>
          </p:nvPr>
        </p:nvGraphicFramePr>
        <p:xfrm>
          <a:off x="3381059" y="4402800"/>
          <a:ext cx="83478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4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4348"/>
              </p:ext>
            </p:extLst>
          </p:nvPr>
        </p:nvGraphicFramePr>
        <p:xfrm>
          <a:off x="45398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434138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27815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556613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250" y="414181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17" y="414181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15" y="4141816"/>
            <a:ext cx="360000" cy="355000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31564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384883"/>
            <a:ext cx="5890040" cy="134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72365" y="311628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2870" y="308028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8002"/>
              </p:ext>
            </p:extLst>
          </p:nvPr>
        </p:nvGraphicFramePr>
        <p:xfrm>
          <a:off x="1835696" y="3425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1842934" y="34161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3609"/>
              </p:ext>
            </p:extLst>
          </p:nvPr>
        </p:nvGraphicFramePr>
        <p:xfrm>
          <a:off x="2548544" y="20693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82479"/>
              </p:ext>
            </p:extLst>
          </p:nvPr>
        </p:nvGraphicFramePr>
        <p:xfrm>
          <a:off x="3971770" y="31770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10" y="32726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95636" y="3308540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0807"/>
              </p:ext>
            </p:extLst>
          </p:nvPr>
        </p:nvGraphicFramePr>
        <p:xfrm>
          <a:off x="1413173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10539"/>
              </p:ext>
            </p:extLst>
          </p:nvPr>
        </p:nvGraphicFramePr>
        <p:xfrm>
          <a:off x="1988338" y="3212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55775" y="32028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63701"/>
              </p:ext>
            </p:extLst>
          </p:nvPr>
        </p:nvGraphicFramePr>
        <p:xfrm>
          <a:off x="2652072" y="32120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56" y="3025375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3928" y="3306701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18704"/>
              </p:ext>
            </p:extLst>
          </p:nvPr>
        </p:nvGraphicFramePr>
        <p:xfrm>
          <a:off x="4427984" y="3210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976512" y="320198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2660"/>
              </p:ext>
            </p:extLst>
          </p:nvPr>
        </p:nvGraphicFramePr>
        <p:xfrm>
          <a:off x="5072809" y="32112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39" y="3024489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95636" y="3308540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66139"/>
              </p:ext>
            </p:extLst>
          </p:nvPr>
        </p:nvGraphicFramePr>
        <p:xfrm>
          <a:off x="1413173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06060"/>
              </p:ext>
            </p:extLst>
          </p:nvPr>
        </p:nvGraphicFramePr>
        <p:xfrm>
          <a:off x="1988338" y="3212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55775" y="32028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628"/>
              </p:ext>
            </p:extLst>
          </p:nvPr>
        </p:nvGraphicFramePr>
        <p:xfrm>
          <a:off x="2652072" y="32120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923928" y="3306701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93611"/>
              </p:ext>
            </p:extLst>
          </p:nvPr>
        </p:nvGraphicFramePr>
        <p:xfrm>
          <a:off x="4427984" y="3210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976512" y="320198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39509"/>
              </p:ext>
            </p:extLst>
          </p:nvPr>
        </p:nvGraphicFramePr>
        <p:xfrm>
          <a:off x="5072809" y="32112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532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91958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29168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53970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44875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6531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5804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24409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4956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92464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66997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2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2636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91381"/>
              </p:ext>
            </p:extLst>
          </p:nvPr>
        </p:nvGraphicFramePr>
        <p:xfrm>
          <a:off x="33599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43"/>
          <p:cNvSpPr txBox="1"/>
          <p:nvPr/>
        </p:nvSpPr>
        <p:spPr>
          <a:xfrm>
            <a:off x="3245171" y="3709165"/>
            <a:ext cx="858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/>
          <p:cNvCxnSpPr/>
          <p:nvPr/>
        </p:nvCxnSpPr>
        <p:spPr bwMode="auto">
          <a:xfrm>
            <a:off x="755694" y="2060848"/>
            <a:ext cx="486219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5742806" y="2060848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55694" y="2481073"/>
            <a:ext cx="217562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우유를 꺼내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우유는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92080"/>
              </p:ext>
            </p:extLst>
          </p:nvPr>
        </p:nvGraphicFramePr>
        <p:xfrm>
          <a:off x="3687168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336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32636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3470"/>
              </p:ext>
            </p:extLst>
          </p:nvPr>
        </p:nvGraphicFramePr>
        <p:xfrm>
          <a:off x="33599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43"/>
          <p:cNvSpPr txBox="1"/>
          <p:nvPr/>
        </p:nvSpPr>
        <p:spPr>
          <a:xfrm>
            <a:off x="3245171" y="3709165"/>
            <a:ext cx="858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80351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4696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29600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853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1949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연결선 72"/>
          <p:cNvCxnSpPr/>
          <p:nvPr/>
        </p:nvCxnSpPr>
        <p:spPr bwMode="auto">
          <a:xfrm>
            <a:off x="755694" y="2060848"/>
            <a:ext cx="486219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5742806" y="2060848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우유를 꺼내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우유는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16081"/>
              </p:ext>
            </p:extLst>
          </p:nvPr>
        </p:nvGraphicFramePr>
        <p:xfrm>
          <a:off x="3687168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755694" y="2481073"/>
            <a:ext cx="217562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34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064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4-2\3_001_2015개정\수학 4-2 지도서\app\resource\contents\lesson01\ops\lesson01\video\mm_42_1_02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2716"/>
            <a:ext cx="69127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940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4297" y="2419533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콩강정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먹기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88016" y="348165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497955" y="358966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37897"/>
              </p:ext>
            </p:extLst>
          </p:nvPr>
        </p:nvGraphicFramePr>
        <p:xfrm>
          <a:off x="2195736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피자 한 판 중      을 동생이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피자는 전체의 몇 분의 몇인지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08904" y="2060848"/>
            <a:ext cx="18456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85432" y="2490284"/>
            <a:ext cx="243972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32832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8466"/>
              </p:ext>
            </p:extLst>
          </p:nvPr>
        </p:nvGraphicFramePr>
        <p:xfrm>
          <a:off x="33795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936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32832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05306"/>
              </p:ext>
            </p:extLst>
          </p:nvPr>
        </p:nvGraphicFramePr>
        <p:xfrm>
          <a:off x="33795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8172"/>
              </p:ext>
            </p:extLst>
          </p:nvPr>
        </p:nvGraphicFramePr>
        <p:xfrm>
          <a:off x="2195736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피자 한 판 중      을 동생이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피자는 전체의 몇 분의 몇인지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08904" y="2060848"/>
            <a:ext cx="18456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8132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85608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77130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01108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92941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785432" y="2490284"/>
            <a:ext cx="243972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183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31640" y="3272536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41241"/>
              </p:ext>
            </p:extLst>
          </p:nvPr>
        </p:nvGraphicFramePr>
        <p:xfrm>
          <a:off x="1449177" y="3177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48792"/>
              </p:ext>
            </p:extLst>
          </p:nvPr>
        </p:nvGraphicFramePr>
        <p:xfrm>
          <a:off x="2024342" y="317667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2591779" y="3166871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59130"/>
              </p:ext>
            </p:extLst>
          </p:nvPr>
        </p:nvGraphicFramePr>
        <p:xfrm>
          <a:off x="2688076" y="3176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60" y="2989371"/>
            <a:ext cx="360000" cy="355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15915" y="327069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98435"/>
              </p:ext>
            </p:extLst>
          </p:nvPr>
        </p:nvGraphicFramePr>
        <p:xfrm>
          <a:off x="4319971" y="31748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868499" y="316598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81306"/>
              </p:ext>
            </p:extLst>
          </p:nvPr>
        </p:nvGraphicFramePr>
        <p:xfrm>
          <a:off x="4964796" y="31752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26" y="29884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331640" y="3272536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72520"/>
              </p:ext>
            </p:extLst>
          </p:nvPr>
        </p:nvGraphicFramePr>
        <p:xfrm>
          <a:off x="1449177" y="3177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3874"/>
              </p:ext>
            </p:extLst>
          </p:nvPr>
        </p:nvGraphicFramePr>
        <p:xfrm>
          <a:off x="2024342" y="317667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2591779" y="3166871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6154"/>
              </p:ext>
            </p:extLst>
          </p:nvPr>
        </p:nvGraphicFramePr>
        <p:xfrm>
          <a:off x="2688076" y="3176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60" y="2989371"/>
            <a:ext cx="360000" cy="3550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815915" y="327069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57269"/>
              </p:ext>
            </p:extLst>
          </p:nvPr>
        </p:nvGraphicFramePr>
        <p:xfrm>
          <a:off x="4319971" y="31748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4868499" y="316598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27362"/>
              </p:ext>
            </p:extLst>
          </p:nvPr>
        </p:nvGraphicFramePr>
        <p:xfrm>
          <a:off x="4964796" y="31752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26" y="298848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2060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88448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3878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93551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581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099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2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124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246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95549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43076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091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 버튼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43498"/>
              </p:ext>
            </p:extLst>
          </p:nvPr>
        </p:nvGraphicFramePr>
        <p:xfrm>
          <a:off x="753440" y="150728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3793"/>
              </p:ext>
            </p:extLst>
          </p:nvPr>
        </p:nvGraphicFramePr>
        <p:xfrm>
          <a:off x="1295400" y="15084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065796" y="4600038"/>
            <a:ext cx="283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 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57882"/>
              </p:ext>
            </p:extLst>
          </p:nvPr>
        </p:nvGraphicFramePr>
        <p:xfrm>
          <a:off x="2183334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86622"/>
              </p:ext>
            </p:extLst>
          </p:nvPr>
        </p:nvGraphicFramePr>
        <p:xfrm>
          <a:off x="2758499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2873"/>
              </p:ext>
            </p:extLst>
          </p:nvPr>
        </p:nvGraphicFramePr>
        <p:xfrm>
          <a:off x="3318165" y="450462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50" y="4185084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19" y="2094124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325936" y="4464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774714" y="4464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407555" y="44628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30638"/>
              </p:ext>
            </p:extLst>
          </p:nvPr>
        </p:nvGraphicFramePr>
        <p:xfrm>
          <a:off x="4407555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646" y="4209845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00853"/>
            <a:ext cx="360000" cy="355000"/>
          </a:xfrm>
          <a:prstGeom prst="rect">
            <a:avLst/>
          </a:prstGeom>
        </p:spPr>
      </p:pic>
      <p:pic>
        <p:nvPicPr>
          <p:cNvPr id="71" name="_x309414736" descr="EMB0000356c06d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76" y="2094124"/>
            <a:ext cx="1962140" cy="19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20" y="2789024"/>
            <a:ext cx="437451" cy="586184"/>
          </a:xfrm>
          <a:prstGeom prst="rect">
            <a:avLst/>
          </a:prstGeom>
        </p:spPr>
      </p:pic>
      <p:sp>
        <p:nvSpPr>
          <p:cNvPr id="89" name="타원 88"/>
          <p:cNvSpPr/>
          <p:nvPr/>
        </p:nvSpPr>
        <p:spPr>
          <a:xfrm>
            <a:off x="3168215" y="27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43708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09414016" descr="EMB0000356c06e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72" y="4655853"/>
            <a:ext cx="108902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565792" y="48475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407555" y="486102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91940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1CC42103.jpg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1CC42103-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89" y="4882364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529" y="49144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200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1" y="3104964"/>
            <a:ext cx="56832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1199" y="369235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9105" y="369235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99661"/>
              </p:ext>
            </p:extLst>
          </p:nvPr>
        </p:nvGraphicFramePr>
        <p:xfrm>
          <a:off x="3392334" y="278092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3039"/>
              </p:ext>
            </p:extLst>
          </p:nvPr>
        </p:nvGraphicFramePr>
        <p:xfrm>
          <a:off x="5405854" y="381656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17700" y="37738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47474"/>
              </p:ext>
            </p:extLst>
          </p:nvPr>
        </p:nvGraphicFramePr>
        <p:xfrm>
          <a:off x="2717700" y="38156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145" y="361187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2717700" y="41720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3351" y="43092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1" y="3104964"/>
            <a:ext cx="56832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1199" y="369235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9105" y="369235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82603"/>
              </p:ext>
            </p:extLst>
          </p:nvPr>
        </p:nvGraphicFramePr>
        <p:xfrm>
          <a:off x="3392334" y="278092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300"/>
              </p:ext>
            </p:extLst>
          </p:nvPr>
        </p:nvGraphicFramePr>
        <p:xfrm>
          <a:off x="5405854" y="381656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17700" y="37738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2296"/>
              </p:ext>
            </p:extLst>
          </p:nvPr>
        </p:nvGraphicFramePr>
        <p:xfrm>
          <a:off x="2717700" y="38156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2717700" y="41720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031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53668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3004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27444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31989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2434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 인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525337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32377"/>
              </p:ext>
            </p:extLst>
          </p:nvPr>
        </p:nvGraphicFramePr>
        <p:xfrm>
          <a:off x="4896036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2879812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30305"/>
              </p:ext>
            </p:extLst>
          </p:nvPr>
        </p:nvGraphicFramePr>
        <p:xfrm>
          <a:off x="2976109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2769" y="2997834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635772" y="273791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4179"/>
              </p:ext>
            </p:extLst>
          </p:nvPr>
        </p:nvGraphicFramePr>
        <p:xfrm>
          <a:off x="3732069" y="274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77" y="2558204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05" y="2558204"/>
            <a:ext cx="360000" cy="355000"/>
          </a:xfrm>
          <a:prstGeom prst="rect">
            <a:avLst/>
          </a:prstGeom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 인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26512"/>
              </p:ext>
            </p:extLst>
          </p:nvPr>
        </p:nvGraphicFramePr>
        <p:xfrm>
          <a:off x="4896036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2879812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02985"/>
              </p:ext>
            </p:extLst>
          </p:nvPr>
        </p:nvGraphicFramePr>
        <p:xfrm>
          <a:off x="2976109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2769" y="2997834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635772" y="273791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23457"/>
              </p:ext>
            </p:extLst>
          </p:nvPr>
        </p:nvGraphicFramePr>
        <p:xfrm>
          <a:off x="3732069" y="274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20" y="3861048"/>
            <a:ext cx="643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＝    이므로 차가     인 두 진분수는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5389"/>
              </p:ext>
            </p:extLst>
          </p:nvPr>
        </p:nvGraphicFramePr>
        <p:xfrm>
          <a:off x="2375784" y="378648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98459"/>
              </p:ext>
            </p:extLst>
          </p:nvPr>
        </p:nvGraphicFramePr>
        <p:xfrm>
          <a:off x="27718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8762"/>
              </p:ext>
            </p:extLst>
          </p:nvPr>
        </p:nvGraphicFramePr>
        <p:xfrm>
          <a:off x="31678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64726"/>
              </p:ext>
            </p:extLst>
          </p:nvPr>
        </p:nvGraphicFramePr>
        <p:xfrm>
          <a:off x="918662" y="429405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1037"/>
              </p:ext>
            </p:extLst>
          </p:nvPr>
        </p:nvGraphicFramePr>
        <p:xfrm>
          <a:off x="431540" y="42966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1274"/>
              </p:ext>
            </p:extLst>
          </p:nvPr>
        </p:nvGraphicFramePr>
        <p:xfrm>
          <a:off x="1403704" y="4292538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61620"/>
              </p:ext>
            </p:extLst>
          </p:nvPr>
        </p:nvGraphicFramePr>
        <p:xfrm>
          <a:off x="2159760" y="42930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7608"/>
              </p:ext>
            </p:extLst>
          </p:nvPr>
        </p:nvGraphicFramePr>
        <p:xfrm>
          <a:off x="3635924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14228"/>
              </p:ext>
            </p:extLst>
          </p:nvPr>
        </p:nvGraphicFramePr>
        <p:xfrm>
          <a:off x="5364116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2865"/>
              </p:ext>
            </p:extLst>
          </p:nvPr>
        </p:nvGraphicFramePr>
        <p:xfrm>
          <a:off x="5796136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112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45667" y="2631631"/>
            <a:ext cx="4735202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99883"/>
              </p:ext>
            </p:extLst>
          </p:nvPr>
        </p:nvGraphicFramePr>
        <p:xfrm>
          <a:off x="1857734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81906" y="2852936"/>
            <a:ext cx="52343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6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 bwMode="auto">
          <a:xfrm>
            <a:off x="2552189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599725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62908"/>
              </p:ext>
            </p:extLst>
          </p:nvPr>
        </p:nvGraphicFramePr>
        <p:xfrm>
          <a:off x="3242820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77997"/>
              </p:ext>
            </p:extLst>
          </p:nvPr>
        </p:nvGraphicFramePr>
        <p:xfrm>
          <a:off x="3890892" y="27533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12694"/>
              </p:ext>
            </p:extLst>
          </p:nvPr>
        </p:nvGraphicFramePr>
        <p:xfrm>
          <a:off x="1749722" y="333768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5268"/>
              </p:ext>
            </p:extLst>
          </p:nvPr>
        </p:nvGraphicFramePr>
        <p:xfrm>
          <a:off x="2433798" y="333792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3671155" y="35052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730" y="4032479"/>
            <a:ext cx="3678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17588"/>
              </p:ext>
            </p:extLst>
          </p:nvPr>
        </p:nvGraphicFramePr>
        <p:xfrm>
          <a:off x="2313811" y="395197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85730"/>
              </p:ext>
            </p:extLst>
          </p:nvPr>
        </p:nvGraphicFramePr>
        <p:xfrm>
          <a:off x="2888019" y="396456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804" y="3645024"/>
            <a:ext cx="360000" cy="355000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 bwMode="auto">
          <a:xfrm>
            <a:off x="2895790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44568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500" y="3669785"/>
            <a:ext cx="360000" cy="355000"/>
          </a:xfrm>
          <a:prstGeom prst="rect">
            <a:avLst/>
          </a:prstGeom>
        </p:spPr>
      </p:pic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16798"/>
              </p:ext>
            </p:extLst>
          </p:nvPr>
        </p:nvGraphicFramePr>
        <p:xfrm>
          <a:off x="3889520" y="394350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3878619" y="39121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474" y="2631631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032" y="2631631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619" y="3190595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786" y="38633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음식을 나누어 먹어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82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명절 때 가족들과 과일을 나누어 먹었습니다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85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sp>
        <p:nvSpPr>
          <p:cNvPr id="39" name="타원 38"/>
          <p:cNvSpPr/>
          <p:nvPr/>
        </p:nvSpPr>
        <p:spPr>
          <a:xfrm>
            <a:off x="355149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245667" y="2631631"/>
            <a:ext cx="4735202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0611"/>
              </p:ext>
            </p:extLst>
          </p:nvPr>
        </p:nvGraphicFramePr>
        <p:xfrm>
          <a:off x="1857734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81906" y="2852936"/>
            <a:ext cx="52343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6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 bwMode="auto">
          <a:xfrm>
            <a:off x="2552189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599725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30626"/>
              </p:ext>
            </p:extLst>
          </p:nvPr>
        </p:nvGraphicFramePr>
        <p:xfrm>
          <a:off x="3242820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23649"/>
              </p:ext>
            </p:extLst>
          </p:nvPr>
        </p:nvGraphicFramePr>
        <p:xfrm>
          <a:off x="3890892" y="27533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20198"/>
              </p:ext>
            </p:extLst>
          </p:nvPr>
        </p:nvGraphicFramePr>
        <p:xfrm>
          <a:off x="1749722" y="333768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0070"/>
              </p:ext>
            </p:extLst>
          </p:nvPr>
        </p:nvGraphicFramePr>
        <p:xfrm>
          <a:off x="2433798" y="333792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3671155" y="35052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730" y="4032479"/>
            <a:ext cx="3678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09219"/>
              </p:ext>
            </p:extLst>
          </p:nvPr>
        </p:nvGraphicFramePr>
        <p:xfrm>
          <a:off x="2313811" y="395197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07985"/>
              </p:ext>
            </p:extLst>
          </p:nvPr>
        </p:nvGraphicFramePr>
        <p:xfrm>
          <a:off x="2888019" y="396456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2895790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44568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75683"/>
              </p:ext>
            </p:extLst>
          </p:nvPr>
        </p:nvGraphicFramePr>
        <p:xfrm>
          <a:off x="3889520" y="394350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3878619" y="39121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29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D:\초등학교 수학4-2\3_001_2015개정\수학 4-2 지도서\app\resource\contents\lesson01\ops\lesson01\images\mm_42_1_02_02_01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9127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51520" y="1488559"/>
            <a:ext cx="3420380" cy="2632398"/>
          </a:xfrm>
          <a:prstGeom prst="rect">
            <a:avLst/>
          </a:prstGeom>
          <a:solidFill>
            <a:srgbClr val="AED7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동생이랑 말캉말캉한 콩강정을 나눠 먹기로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콩강정 한 판을 뚝딱 똑같이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내가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맛있게 냠냠 쩝쩝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나와 동생이 먹은 콩강정은 각각 몇 조각인가요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동생은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조각을 먹었습니다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누가 몇 조각을 더 먹었나요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0062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내가 동생보다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더 먹었습니다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023123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더 먹은 콩강정은 전체의 얼마인지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74068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몇 조각이 차이 나는지 세어 보면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563183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4" name="직사각형 33"/>
          <p:cNvSpPr/>
          <p:nvPr/>
        </p:nvSpPr>
        <p:spPr bwMode="auto">
          <a:xfrm>
            <a:off x="3923928" y="357049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빼어 보면 알 수 있을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91" y="3392996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뺄셈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진분수의 뺄셈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42701</TotalTime>
  <Words>3142</Words>
  <Application>Microsoft Office PowerPoint</Application>
  <PresentationFormat>화면 슬라이드 쇼(4:3)</PresentationFormat>
  <Paragraphs>1250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Microsoft 계정</cp:lastModifiedBy>
  <cp:revision>7398</cp:revision>
  <cp:lastPrinted>2021-12-20T01:30:02Z</cp:lastPrinted>
  <dcterms:created xsi:type="dcterms:W3CDTF">2008-07-15T12:19:11Z</dcterms:created>
  <dcterms:modified xsi:type="dcterms:W3CDTF">2022-06-27T22:37:43Z</dcterms:modified>
</cp:coreProperties>
</file>