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4"/>
  </p:notesMasterIdLst>
  <p:handoutMasterIdLst>
    <p:handoutMasterId r:id="rId45"/>
  </p:handoutMasterIdLst>
  <p:sldIdLst>
    <p:sldId id="782" r:id="rId2"/>
    <p:sldId id="783" r:id="rId3"/>
    <p:sldId id="1327" r:id="rId4"/>
    <p:sldId id="1394" r:id="rId5"/>
    <p:sldId id="1339" r:id="rId6"/>
    <p:sldId id="1340" r:id="rId7"/>
    <p:sldId id="1341" r:id="rId8"/>
    <p:sldId id="1342" r:id="rId9"/>
    <p:sldId id="1097" r:id="rId10"/>
    <p:sldId id="1395" r:id="rId11"/>
    <p:sldId id="1404" r:id="rId12"/>
    <p:sldId id="1405" r:id="rId13"/>
    <p:sldId id="1431" r:id="rId14"/>
    <p:sldId id="1406" r:id="rId15"/>
    <p:sldId id="1433" r:id="rId16"/>
    <p:sldId id="1434" r:id="rId17"/>
    <p:sldId id="1359" r:id="rId18"/>
    <p:sldId id="1435" r:id="rId19"/>
    <p:sldId id="1445" r:id="rId20"/>
    <p:sldId id="1297" r:id="rId21"/>
    <p:sldId id="1436" r:id="rId22"/>
    <p:sldId id="1315" r:id="rId23"/>
    <p:sldId id="1316" r:id="rId24"/>
    <p:sldId id="1322" r:id="rId25"/>
    <p:sldId id="1361" r:id="rId26"/>
    <p:sldId id="1362" r:id="rId27"/>
    <p:sldId id="1437" r:id="rId28"/>
    <p:sldId id="1372" r:id="rId29"/>
    <p:sldId id="1425" r:id="rId30"/>
    <p:sldId id="1364" r:id="rId31"/>
    <p:sldId id="1439" r:id="rId32"/>
    <p:sldId id="1374" r:id="rId33"/>
    <p:sldId id="1440" r:id="rId34"/>
    <p:sldId id="1399" r:id="rId35"/>
    <p:sldId id="1441" r:id="rId36"/>
    <p:sldId id="1375" r:id="rId37"/>
    <p:sldId id="1442" r:id="rId38"/>
    <p:sldId id="1376" r:id="rId39"/>
    <p:sldId id="1443" r:id="rId40"/>
    <p:sldId id="1397" r:id="rId41"/>
    <p:sldId id="1444" r:id="rId42"/>
    <p:sldId id="1403" r:id="rId4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A0FF"/>
    <a:srgbClr val="0070C0"/>
    <a:srgbClr val="EFEFEF"/>
    <a:srgbClr val="FF0000"/>
    <a:srgbClr val="336600"/>
    <a:srgbClr val="FFFFCC"/>
    <a:srgbClr val="C99447"/>
    <a:srgbClr val="2AD09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0" d="100"/>
          <a:sy n="110" d="100"/>
        </p:scale>
        <p:origin x="-498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634394"/>
              </p:ext>
            </p:extLst>
          </p:nvPr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396816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505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268538" y="368660"/>
            <a:ext cx="3311574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), (</a:t>
            </a:r>
            <a:r>
              <a:rPr kumimoji="0" lang="ko-KR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)× (</a:t>
            </a:r>
            <a:r>
              <a:rPr kumimoji="0" lang="ko-KR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5" Type="http://schemas.openxmlformats.org/officeDocument/2006/relationships/image" Target="../media/image15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2-MM-MM-04-02-03-0-0-0-0&amp;classno=MM_32_04/suh_0302_01_0003/suh_0302_01_0003_205_1.htm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15.png"/><Relationship Id="rId4" Type="http://schemas.openxmlformats.org/officeDocument/2006/relationships/image" Target="../media/image30.png"/><Relationship Id="rId9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7.png"/><Relationship Id="rId7" Type="http://schemas.openxmlformats.org/officeDocument/2006/relationships/image" Target="../media/image4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5.png"/><Relationship Id="rId7" Type="http://schemas.openxmlformats.org/officeDocument/2006/relationships/image" Target="../media/image8.png"/><Relationship Id="rId12" Type="http://schemas.openxmlformats.org/officeDocument/2006/relationships/image" Target="../media/image3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image" Target="../media/image43.png"/><Relationship Id="rId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46.png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37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4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37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6933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0895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97388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), 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suh_h_0302_01_0005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한라봉은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모두 몇 개인지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2879832" y="4871655"/>
            <a:ext cx="1440140" cy="537565"/>
            <a:chOff x="6012160" y="1660849"/>
            <a:chExt cx="1440140" cy="537565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6012160" y="1833284"/>
              <a:ext cx="126014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30×20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92300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0" name="타원 8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18680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)3-2-1(4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940734" y="2075523"/>
            <a:ext cx="5179438" cy="2848691"/>
            <a:chOff x="108326" y="1488558"/>
            <a:chExt cx="6866627" cy="3776645"/>
          </a:xfrm>
        </p:grpSpPr>
        <p:grpSp>
          <p:nvGrpSpPr>
            <p:cNvPr id="27" name="그룹 26"/>
            <p:cNvGrpSpPr/>
            <p:nvPr/>
          </p:nvGrpSpPr>
          <p:grpSpPr>
            <a:xfrm>
              <a:off x="108326" y="1488558"/>
              <a:ext cx="6866627" cy="3776645"/>
              <a:chOff x="-301401" y="-898502"/>
              <a:chExt cx="9906000" cy="5448300"/>
            </a:xfrm>
          </p:grpSpPr>
          <p:pic>
            <p:nvPicPr>
              <p:cNvPr id="28" name="Picture 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01401" y="-898502"/>
                <a:ext cx="4953000" cy="47625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" name="Picture 9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1599" y="-898502"/>
                <a:ext cx="4953000" cy="47625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" name="Picture 10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01401" y="3863998"/>
                <a:ext cx="9896476" cy="685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2" name="모서리가 둥근 사각형 설명선 31"/>
            <p:cNvSpPr/>
            <p:nvPr/>
          </p:nvSpPr>
          <p:spPr>
            <a:xfrm>
              <a:off x="3851920" y="2604146"/>
              <a:ext cx="2592288" cy="1070086"/>
            </a:xfrm>
            <a:prstGeom prst="wedgeRoundRectCallout">
              <a:avLst>
                <a:gd name="adj1" fmla="val -59350"/>
                <a:gd name="adj2" fmla="val -7469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오늘 수확한 </a:t>
              </a:r>
              <a:r>
                <a:rPr lang="ko-KR" altLang="en-US" sz="14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한라봉은</a:t>
              </a:r>
              <a:endPara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모두 몇 개인지</a:t>
              </a:r>
              <a:endPara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어림해 볼까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41" name="모서리가 둥근 사각형 설명선 40"/>
            <p:cNvSpPr/>
            <p:nvPr/>
          </p:nvSpPr>
          <p:spPr>
            <a:xfrm>
              <a:off x="362963" y="1872305"/>
              <a:ext cx="2951128" cy="1070086"/>
            </a:xfrm>
            <a:prstGeom prst="wedgeRoundRectCallout">
              <a:avLst>
                <a:gd name="adj1" fmla="val -3482"/>
                <a:gd name="adj2" fmla="val 69367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오늘 수확한 </a:t>
              </a:r>
              <a:r>
                <a:rPr lang="ko-KR" altLang="en-US" sz="14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한라봉을</a:t>
              </a:r>
              <a:endPara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상자에 </a:t>
              </a:r>
              <a:r>
                <a:rPr lang="en-US" altLang="ko-KR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개씩 담았더니</a:t>
              </a:r>
              <a:endPara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상자가 되었어요</a:t>
              </a:r>
              <a:r>
                <a:rPr lang="en-US" altLang="ko-KR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34" name="타원 33"/>
          <p:cNvSpPr/>
          <p:nvPr/>
        </p:nvSpPr>
        <p:spPr>
          <a:xfrm>
            <a:off x="4102655" y="13230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399193" y="1345994"/>
            <a:ext cx="2582727" cy="265025"/>
            <a:chOff x="4399193" y="1345994"/>
            <a:chExt cx="2582727" cy="26502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584E2941-9793-4315-BB91-925462E44468}"/>
                </a:ext>
              </a:extLst>
            </p:cNvPr>
            <p:cNvSpPr/>
            <p:nvPr/>
          </p:nvSpPr>
          <p:spPr>
            <a:xfrm>
              <a:off x="5049514" y="135264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A1893A50-CB12-4700-8546-1193B40F535E}"/>
                </a:ext>
              </a:extLst>
            </p:cNvPr>
            <p:cNvSpPr/>
            <p:nvPr/>
          </p:nvSpPr>
          <p:spPr>
            <a:xfrm>
              <a:off x="4399193" y="1352642"/>
              <a:ext cx="630741" cy="25655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584E2941-9793-4315-BB91-925462E44468}"/>
                </a:ext>
              </a:extLst>
            </p:cNvPr>
            <p:cNvSpPr/>
            <p:nvPr/>
          </p:nvSpPr>
          <p:spPr>
            <a:xfrm>
              <a:off x="5699505" y="1355428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584E2941-9793-4315-BB91-925462E44468}"/>
                </a:ext>
              </a:extLst>
            </p:cNvPr>
            <p:cNvSpPr/>
            <p:nvPr/>
          </p:nvSpPr>
          <p:spPr>
            <a:xfrm>
              <a:off x="6351179" y="1345994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923925" y="3609977"/>
            <a:ext cx="5370030" cy="1015363"/>
            <a:chOff x="923925" y="3609976"/>
            <a:chExt cx="5370030" cy="966787"/>
          </a:xfrm>
        </p:grpSpPr>
        <p:cxnSp>
          <p:nvCxnSpPr>
            <p:cNvPr id="7" name="직선 연결선 6"/>
            <p:cNvCxnSpPr/>
            <p:nvPr/>
          </p:nvCxnSpPr>
          <p:spPr bwMode="auto">
            <a:xfrm flipH="1">
              <a:off x="6293644" y="3609976"/>
              <a:ext cx="311" cy="966787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직선 연결선 151"/>
            <p:cNvCxnSpPr/>
            <p:nvPr/>
          </p:nvCxnSpPr>
          <p:spPr bwMode="auto">
            <a:xfrm flipH="1">
              <a:off x="923925" y="4256808"/>
              <a:ext cx="2168" cy="319955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/>
            <p:nvPr/>
          </p:nvCxnSpPr>
          <p:spPr bwMode="auto">
            <a:xfrm>
              <a:off x="927180" y="4573277"/>
              <a:ext cx="5366775" cy="0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각각의 손가락 약물 하단의 파란색 정답 선이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묶어 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30×20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계산하는 방법을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60947"/>
              </p:ext>
            </p:extLst>
          </p:nvPr>
        </p:nvGraphicFramePr>
        <p:xfrm>
          <a:off x="106917" y="6129300"/>
          <a:ext cx="6688864" cy="43204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‘30’</a:t>
                      </a:r>
                      <a:r>
                        <a:rPr kumimoji="0" lang="ko-KR" altLang="en-US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 적힌 네모 부분만 사용</a:t>
                      </a:r>
                      <a:r>
                        <a:rPr kumimoji="0"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0" lang="ko-KR" altLang="en-US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텍스트는 직접 삽입</a:t>
                      </a:r>
                      <a:r>
                        <a:rPr kumimoji="0"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3-2\app\resource\contents\lesson01\ops\1\images\1_4\1_4_03_01.svg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한라봉은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모두 몇 개인지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4399193" y="1345994"/>
            <a:ext cx="2582727" cy="265025"/>
            <a:chOff x="4399193" y="1345994"/>
            <a:chExt cx="2582727" cy="26502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584E2941-9793-4315-BB91-925462E44468}"/>
                </a:ext>
              </a:extLst>
            </p:cNvPr>
            <p:cNvSpPr/>
            <p:nvPr/>
          </p:nvSpPr>
          <p:spPr>
            <a:xfrm>
              <a:off x="5049514" y="1352641"/>
              <a:ext cx="630741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A1893A50-CB12-4700-8546-1193B40F535E}"/>
                </a:ext>
              </a:extLst>
            </p:cNvPr>
            <p:cNvSpPr/>
            <p:nvPr/>
          </p:nvSpPr>
          <p:spPr>
            <a:xfrm>
              <a:off x="4399193" y="1352642"/>
              <a:ext cx="630741" cy="2565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584E2941-9793-4315-BB91-925462E44468}"/>
                </a:ext>
              </a:extLst>
            </p:cNvPr>
            <p:cNvSpPr/>
            <p:nvPr/>
          </p:nvSpPr>
          <p:spPr>
            <a:xfrm>
              <a:off x="5699505" y="1355428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584E2941-9793-4315-BB91-925462E44468}"/>
                </a:ext>
              </a:extLst>
            </p:cNvPr>
            <p:cNvSpPr/>
            <p:nvPr/>
          </p:nvSpPr>
          <p:spPr>
            <a:xfrm>
              <a:off x="6351179" y="1345994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4" name="모서리가 둥근 직사각형 93"/>
          <p:cNvSpPr/>
          <p:nvPr/>
        </p:nvSpPr>
        <p:spPr>
          <a:xfrm>
            <a:off x="412291" y="2276872"/>
            <a:ext cx="6399386" cy="1333104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69587" y="2418132"/>
            <a:ext cx="5884794" cy="1080120"/>
            <a:chOff x="669587" y="2418132"/>
            <a:chExt cx="5884794" cy="108012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587" y="2418132"/>
              <a:ext cx="5884794" cy="1080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5" name="직사각형 94"/>
            <p:cNvSpPr/>
            <p:nvPr/>
          </p:nvSpPr>
          <p:spPr bwMode="auto">
            <a:xfrm>
              <a:off x="741571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741571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1331640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1331640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1943708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1943708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2519772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2519772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 bwMode="auto">
            <a:xfrm>
              <a:off x="3144314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 bwMode="auto">
            <a:xfrm>
              <a:off x="3144314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 bwMode="auto">
            <a:xfrm>
              <a:off x="3720378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3720378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4332446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 bwMode="auto">
            <a:xfrm>
              <a:off x="4332446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 bwMode="auto">
            <a:xfrm>
              <a:off x="4922272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 bwMode="auto">
            <a:xfrm>
              <a:off x="4922272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 bwMode="auto">
            <a:xfrm>
              <a:off x="5520578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 bwMode="auto">
            <a:xfrm>
              <a:off x="5520578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 bwMode="auto">
            <a:xfrm>
              <a:off x="6120172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6120172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51" y="215947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480" y="215947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283" y="215947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01" y="215947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04" y="215947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55" y="215947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98" y="215947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22" y="215947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333" y="215947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319" y="215947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직사각형 124"/>
          <p:cNvSpPr/>
          <p:nvPr/>
        </p:nvSpPr>
        <p:spPr bwMode="auto">
          <a:xfrm>
            <a:off x="346763" y="3870980"/>
            <a:ext cx="115866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0×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126" name="그룹 125"/>
          <p:cNvGrpSpPr/>
          <p:nvPr/>
        </p:nvGrpSpPr>
        <p:grpSpPr>
          <a:xfrm>
            <a:off x="1335410" y="3719243"/>
            <a:ext cx="840546" cy="537565"/>
            <a:chOff x="6012160" y="1660849"/>
            <a:chExt cx="840546" cy="537565"/>
          </a:xfrm>
        </p:grpSpPr>
        <p:sp>
          <p:nvSpPr>
            <p:cNvPr id="127" name="직사각형 12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29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09095" y="3648305"/>
            <a:ext cx="236170" cy="229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" name="직사각형 129"/>
          <p:cNvSpPr/>
          <p:nvPr/>
        </p:nvSpPr>
        <p:spPr bwMode="auto">
          <a:xfrm>
            <a:off x="1791225" y="4701533"/>
            <a:ext cx="115866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0×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131" name="그룹 130"/>
          <p:cNvGrpSpPr/>
          <p:nvPr/>
        </p:nvGrpSpPr>
        <p:grpSpPr>
          <a:xfrm>
            <a:off x="2844054" y="4545124"/>
            <a:ext cx="840546" cy="537565"/>
            <a:chOff x="6012160" y="1660849"/>
            <a:chExt cx="840546" cy="537565"/>
          </a:xfrm>
        </p:grpSpPr>
        <p:sp>
          <p:nvSpPr>
            <p:cNvPr id="132" name="직사각형 131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34" name="직사각형 133"/>
          <p:cNvSpPr/>
          <p:nvPr/>
        </p:nvSpPr>
        <p:spPr bwMode="auto">
          <a:xfrm>
            <a:off x="3505568" y="4723368"/>
            <a:ext cx="75935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×10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135" name="그룹 134"/>
          <p:cNvGrpSpPr/>
          <p:nvPr/>
        </p:nvGrpSpPr>
        <p:grpSpPr>
          <a:xfrm>
            <a:off x="4242346" y="4550933"/>
            <a:ext cx="840546" cy="537565"/>
            <a:chOff x="6012160" y="1660849"/>
            <a:chExt cx="840546" cy="537565"/>
          </a:xfrm>
        </p:grpSpPr>
        <p:sp>
          <p:nvSpPr>
            <p:cNvPr id="136" name="직사각형 135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38" name="타원 137"/>
          <p:cNvSpPr/>
          <p:nvPr/>
        </p:nvSpPr>
        <p:spPr>
          <a:xfrm>
            <a:off x="939004" y="1984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638820" y="2380448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1226662" y="2380448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1836419" y="2380448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2424261" y="2380448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3022912" y="239581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3610754" y="239581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4220511" y="239581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808353" y="239581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5414741" y="239581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6002583" y="239581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495032" y="3645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1331640" y="3645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3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50" y="3729267"/>
            <a:ext cx="823912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타원 150"/>
          <p:cNvSpPr/>
          <p:nvPr/>
        </p:nvSpPr>
        <p:spPr>
          <a:xfrm>
            <a:off x="2814066" y="50124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모서리가 둥근 사각형 설명선 153"/>
          <p:cNvSpPr/>
          <p:nvPr/>
        </p:nvSpPr>
        <p:spPr>
          <a:xfrm>
            <a:off x="3755974" y="3899601"/>
            <a:ext cx="750255" cy="358503"/>
          </a:xfrm>
          <a:prstGeom prst="wedgeRoundRectCallout">
            <a:avLst>
              <a:gd name="adj1" fmla="val -65879"/>
              <a:gd name="adj2" fmla="val -2498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3511211" y="36371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4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각각의 손가락 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왼쪽의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30×2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30×20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계산하는 방법을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한라봉은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모두 몇 개인지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4399193" y="1345994"/>
            <a:ext cx="2582727" cy="265025"/>
            <a:chOff x="4399193" y="1345994"/>
            <a:chExt cx="2582727" cy="26502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584E2941-9793-4315-BB91-925462E44468}"/>
                </a:ext>
              </a:extLst>
            </p:cNvPr>
            <p:cNvSpPr/>
            <p:nvPr/>
          </p:nvSpPr>
          <p:spPr>
            <a:xfrm>
              <a:off x="5049514" y="135264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A1893A50-CB12-4700-8546-1193B40F535E}"/>
                </a:ext>
              </a:extLst>
            </p:cNvPr>
            <p:cNvSpPr/>
            <p:nvPr/>
          </p:nvSpPr>
          <p:spPr>
            <a:xfrm>
              <a:off x="4399193" y="1352642"/>
              <a:ext cx="630741" cy="2565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584E2941-9793-4315-BB91-925462E44468}"/>
                </a:ext>
              </a:extLst>
            </p:cNvPr>
            <p:cNvSpPr/>
            <p:nvPr/>
          </p:nvSpPr>
          <p:spPr>
            <a:xfrm>
              <a:off x="5699505" y="1355428"/>
              <a:ext cx="630741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584E2941-9793-4315-BB91-925462E44468}"/>
                </a:ext>
              </a:extLst>
            </p:cNvPr>
            <p:cNvSpPr/>
            <p:nvPr/>
          </p:nvSpPr>
          <p:spPr>
            <a:xfrm>
              <a:off x="6351179" y="1345994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 bwMode="auto">
          <a:xfrm>
            <a:off x="2180502" y="3030411"/>
            <a:ext cx="115866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0×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2108494" y="4035978"/>
            <a:ext cx="115866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0×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cxnSp>
        <p:nvCxnSpPr>
          <p:cNvPr id="4" name="직선 화살표 연결선 3"/>
          <p:cNvCxnSpPr/>
          <p:nvPr/>
        </p:nvCxnSpPr>
        <p:spPr bwMode="auto">
          <a:xfrm>
            <a:off x="2828574" y="3395541"/>
            <a:ext cx="0" cy="71244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C1464FF-CAAF-42C8-B76B-F435DFA25BB7}"/>
              </a:ext>
            </a:extLst>
          </p:cNvPr>
          <p:cNvSpPr txBox="1"/>
          <p:nvPr/>
        </p:nvSpPr>
        <p:spPr>
          <a:xfrm>
            <a:off x="2058822" y="3564615"/>
            <a:ext cx="684076" cy="323493"/>
          </a:xfrm>
          <a:prstGeom prst="round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lang="ko-KR" altLang="en-US" sz="1900" spc="-15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119E8A9-9932-4664-BE0E-D4C6450E5323}"/>
              </a:ext>
            </a:extLst>
          </p:cNvPr>
          <p:cNvSpPr txBox="1"/>
          <p:nvPr/>
        </p:nvSpPr>
        <p:spPr>
          <a:xfrm>
            <a:off x="3188614" y="3065249"/>
            <a:ext cx="360040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endParaRPr lang="ko-KR" altLang="en-US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73D94E8-EA6B-411D-8EAC-2972D3416F42}"/>
              </a:ext>
            </a:extLst>
          </p:cNvPr>
          <p:cNvSpPr txBox="1"/>
          <p:nvPr/>
        </p:nvSpPr>
        <p:spPr>
          <a:xfrm>
            <a:off x="3188614" y="4056796"/>
            <a:ext cx="360040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119E8A9-9932-4664-BE0E-D4C6450E5323}"/>
              </a:ext>
            </a:extLst>
          </p:cNvPr>
          <p:cNvSpPr txBox="1"/>
          <p:nvPr/>
        </p:nvSpPr>
        <p:spPr>
          <a:xfrm>
            <a:off x="3579636" y="3063864"/>
            <a:ext cx="360040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73D94E8-EA6B-411D-8EAC-2972D3416F42}"/>
              </a:ext>
            </a:extLst>
          </p:cNvPr>
          <p:cNvSpPr txBox="1"/>
          <p:nvPr/>
        </p:nvSpPr>
        <p:spPr>
          <a:xfrm>
            <a:off x="3579636" y="4056078"/>
            <a:ext cx="360040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119E8A9-9932-4664-BE0E-D4C6450E5323}"/>
              </a:ext>
            </a:extLst>
          </p:cNvPr>
          <p:cNvSpPr txBox="1"/>
          <p:nvPr/>
        </p:nvSpPr>
        <p:spPr>
          <a:xfrm>
            <a:off x="3972506" y="3067519"/>
            <a:ext cx="360040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873D94E8-EA6B-411D-8EAC-2972D3416F42}"/>
              </a:ext>
            </a:extLst>
          </p:cNvPr>
          <p:cNvSpPr txBox="1"/>
          <p:nvPr/>
        </p:nvSpPr>
        <p:spPr>
          <a:xfrm>
            <a:off x="3972506" y="4055410"/>
            <a:ext cx="360040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463987" y="3348120"/>
            <a:ext cx="748064" cy="537565"/>
            <a:chOff x="6104642" y="1660849"/>
            <a:chExt cx="748064" cy="537565"/>
          </a:xfrm>
        </p:grpSpPr>
        <p:sp>
          <p:nvSpPr>
            <p:cNvPr id="56" name="직사각형 55"/>
            <p:cNvSpPr/>
            <p:nvPr/>
          </p:nvSpPr>
          <p:spPr bwMode="auto">
            <a:xfrm>
              <a:off x="6104642" y="1833284"/>
              <a:ext cx="56806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cxnSp>
        <p:nvCxnSpPr>
          <p:cNvPr id="58" name="직선 화살표 연결선 57"/>
          <p:cNvCxnSpPr/>
          <p:nvPr/>
        </p:nvCxnSpPr>
        <p:spPr bwMode="auto">
          <a:xfrm>
            <a:off x="4185872" y="3462664"/>
            <a:ext cx="4504" cy="53413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직사각형 59"/>
          <p:cNvSpPr/>
          <p:nvPr/>
        </p:nvSpPr>
        <p:spPr bwMode="auto">
          <a:xfrm>
            <a:off x="5008561" y="3529022"/>
            <a:ext cx="33027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배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3119E8A9-9932-4664-BE0E-D4C6450E5323}"/>
              </a:ext>
            </a:extLst>
          </p:cNvPr>
          <p:cNvSpPr txBox="1"/>
          <p:nvPr/>
        </p:nvSpPr>
        <p:spPr>
          <a:xfrm>
            <a:off x="3178799" y="2580557"/>
            <a:ext cx="360040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백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3119E8A9-9932-4664-BE0E-D4C6450E5323}"/>
              </a:ext>
            </a:extLst>
          </p:cNvPr>
          <p:cNvSpPr txBox="1"/>
          <p:nvPr/>
        </p:nvSpPr>
        <p:spPr>
          <a:xfrm>
            <a:off x="3569821" y="2579172"/>
            <a:ext cx="360040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십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119E8A9-9932-4664-BE0E-D4C6450E5323}"/>
              </a:ext>
            </a:extLst>
          </p:cNvPr>
          <p:cNvSpPr txBox="1"/>
          <p:nvPr/>
        </p:nvSpPr>
        <p:spPr>
          <a:xfrm>
            <a:off x="3962691" y="2582827"/>
            <a:ext cx="360040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970616" y="2433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3556892" y="2924944"/>
            <a:ext cx="0" cy="145395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3951694" y="2924944"/>
            <a:ext cx="0" cy="145395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22" y="3052048"/>
            <a:ext cx="337329" cy="452021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683" y="4027740"/>
            <a:ext cx="337329" cy="452021"/>
          </a:xfrm>
          <a:prstGeom prst="rect">
            <a:avLst/>
          </a:prstGeom>
        </p:spPr>
      </p:pic>
      <p:sp>
        <p:nvSpPr>
          <p:cNvPr id="66" name="타원 65"/>
          <p:cNvSpPr/>
          <p:nvPr/>
        </p:nvSpPr>
        <p:spPr>
          <a:xfrm>
            <a:off x="4424044" y="29070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3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한라봉은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모두 몇 개인지 말하고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어림한 결과와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799396" y="2060848"/>
            <a:ext cx="1040492" cy="537565"/>
            <a:chOff x="6012160" y="1660849"/>
            <a:chExt cx="1040492" cy="537565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600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92652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87" name="그룹 86"/>
          <p:cNvGrpSpPr/>
          <p:nvPr/>
        </p:nvGrpSpPr>
        <p:grpSpPr>
          <a:xfrm>
            <a:off x="1799395" y="2517752"/>
            <a:ext cx="3669020" cy="537565"/>
            <a:chOff x="6012159" y="1660849"/>
            <a:chExt cx="3669020" cy="537565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6012159" y="1833284"/>
              <a:ext cx="348902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어림한 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600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개와 같습니다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21179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898" y="272785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1651126" y="2598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한라봉은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모두 몇 개인지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4399193" y="1345994"/>
            <a:ext cx="2582727" cy="265025"/>
            <a:chOff x="4399193" y="1345994"/>
            <a:chExt cx="2582727" cy="26502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584E2941-9793-4315-BB91-925462E44468}"/>
                </a:ext>
              </a:extLst>
            </p:cNvPr>
            <p:cNvSpPr/>
            <p:nvPr/>
          </p:nvSpPr>
          <p:spPr>
            <a:xfrm>
              <a:off x="5049514" y="135264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A1893A50-CB12-4700-8546-1193B40F535E}"/>
                </a:ext>
              </a:extLst>
            </p:cNvPr>
            <p:cNvSpPr/>
            <p:nvPr/>
          </p:nvSpPr>
          <p:spPr>
            <a:xfrm>
              <a:off x="4399193" y="1352642"/>
              <a:ext cx="630741" cy="2565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584E2941-9793-4315-BB91-925462E44468}"/>
                </a:ext>
              </a:extLst>
            </p:cNvPr>
            <p:cNvSpPr/>
            <p:nvPr/>
          </p:nvSpPr>
          <p:spPr>
            <a:xfrm>
              <a:off x="5699505" y="1355428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584E2941-9793-4315-BB91-925462E44468}"/>
                </a:ext>
              </a:extLst>
            </p:cNvPr>
            <p:cNvSpPr/>
            <p:nvPr/>
          </p:nvSpPr>
          <p:spPr>
            <a:xfrm>
              <a:off x="6351179" y="1345994"/>
              <a:ext cx="630741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0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6572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12×20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여러 가지 방법으로 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923925" y="3506037"/>
            <a:ext cx="5370030" cy="1015363"/>
            <a:chOff x="923925" y="3609976"/>
            <a:chExt cx="5370030" cy="966787"/>
          </a:xfrm>
        </p:grpSpPr>
        <p:cxnSp>
          <p:nvCxnSpPr>
            <p:cNvPr id="71" name="직선 연결선 70"/>
            <p:cNvCxnSpPr/>
            <p:nvPr/>
          </p:nvCxnSpPr>
          <p:spPr bwMode="auto">
            <a:xfrm flipH="1">
              <a:off x="6293644" y="3609976"/>
              <a:ext cx="311" cy="966787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/>
            <p:cNvCxnSpPr/>
            <p:nvPr/>
          </p:nvCxnSpPr>
          <p:spPr bwMode="auto">
            <a:xfrm flipH="1">
              <a:off x="923925" y="4256808"/>
              <a:ext cx="2168" cy="319955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연결선 72"/>
            <p:cNvCxnSpPr/>
            <p:nvPr/>
          </p:nvCxnSpPr>
          <p:spPr bwMode="auto">
            <a:xfrm>
              <a:off x="927180" y="4573277"/>
              <a:ext cx="5366775" cy="0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6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각각의 손가락 약물 하단의 파란색 정답 선이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색상으로 되어 있는 정답 칸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12291" y="2172932"/>
            <a:ext cx="6399386" cy="1333104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669587" y="2314192"/>
            <a:ext cx="5884794" cy="1080120"/>
            <a:chOff x="669587" y="2418132"/>
            <a:chExt cx="5884794" cy="1080120"/>
          </a:xfrm>
        </p:grpSpPr>
        <p:pic>
          <p:nvPicPr>
            <p:cNvPr id="7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587" y="2418132"/>
              <a:ext cx="5884794" cy="1080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" name="직사각형 77"/>
            <p:cNvSpPr/>
            <p:nvPr/>
          </p:nvSpPr>
          <p:spPr bwMode="auto">
            <a:xfrm>
              <a:off x="741571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741571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1331640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1331640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1943708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1943708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2519772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2519772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3144314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3144314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3720378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3720378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4332446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4332446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4922272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4922272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5520578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5520578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6120172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6120172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51" y="205553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480" y="205553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283" y="205553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01" y="205553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04" y="205553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55" y="205553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98" y="205553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22" y="205553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333" y="205553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319" y="205553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직사각형 108"/>
          <p:cNvSpPr/>
          <p:nvPr/>
        </p:nvSpPr>
        <p:spPr bwMode="auto">
          <a:xfrm>
            <a:off x="346763" y="3767040"/>
            <a:ext cx="115866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110" name="그룹 109"/>
          <p:cNvGrpSpPr/>
          <p:nvPr/>
        </p:nvGrpSpPr>
        <p:grpSpPr>
          <a:xfrm>
            <a:off x="1335410" y="3615303"/>
            <a:ext cx="840546" cy="537565"/>
            <a:chOff x="6012160" y="1660849"/>
            <a:chExt cx="840546" cy="537565"/>
          </a:xfrm>
        </p:grpSpPr>
        <p:sp>
          <p:nvSpPr>
            <p:cNvPr id="111" name="직사각형 11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13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09095" y="3544365"/>
            <a:ext cx="236170" cy="229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직사각형 113"/>
          <p:cNvSpPr/>
          <p:nvPr/>
        </p:nvSpPr>
        <p:spPr bwMode="auto">
          <a:xfrm>
            <a:off x="1791225" y="4597593"/>
            <a:ext cx="115866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115" name="그룹 114"/>
          <p:cNvGrpSpPr/>
          <p:nvPr/>
        </p:nvGrpSpPr>
        <p:grpSpPr>
          <a:xfrm>
            <a:off x="2844054" y="4441184"/>
            <a:ext cx="840546" cy="537565"/>
            <a:chOff x="6012160" y="1660849"/>
            <a:chExt cx="840546" cy="537565"/>
          </a:xfrm>
        </p:grpSpPr>
        <p:sp>
          <p:nvSpPr>
            <p:cNvPr id="116" name="직사각형 115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18" name="직사각형 117"/>
          <p:cNvSpPr/>
          <p:nvPr/>
        </p:nvSpPr>
        <p:spPr bwMode="auto">
          <a:xfrm>
            <a:off x="3505568" y="4619428"/>
            <a:ext cx="75935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×10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119" name="그룹 118"/>
          <p:cNvGrpSpPr/>
          <p:nvPr/>
        </p:nvGrpSpPr>
        <p:grpSpPr>
          <a:xfrm>
            <a:off x="4242346" y="4446993"/>
            <a:ext cx="840546" cy="537565"/>
            <a:chOff x="6012160" y="1660849"/>
            <a:chExt cx="840546" cy="537565"/>
          </a:xfrm>
        </p:grpSpPr>
        <p:sp>
          <p:nvSpPr>
            <p:cNvPr id="120" name="직사각형 119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240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22" name="타원 121"/>
          <p:cNvSpPr/>
          <p:nvPr/>
        </p:nvSpPr>
        <p:spPr>
          <a:xfrm>
            <a:off x="459970" y="1972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638820" y="2276508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235715" y="2276508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836419" y="2276508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2424261" y="2276508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3022912" y="229187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3610754" y="229187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4220511" y="229187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808353" y="229187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5414741" y="229187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6002583" y="229187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495032" y="35410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1331640" y="35410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50" y="3625327"/>
            <a:ext cx="823912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모서리가 둥근 사각형 설명선 136"/>
          <p:cNvSpPr/>
          <p:nvPr/>
        </p:nvSpPr>
        <p:spPr>
          <a:xfrm>
            <a:off x="3755974" y="3795661"/>
            <a:ext cx="750255" cy="358503"/>
          </a:xfrm>
          <a:prstGeom prst="wedgeRoundRectCallout">
            <a:avLst>
              <a:gd name="adj1" fmla="val -65879"/>
              <a:gd name="adj2" fmla="val -2498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3511211" y="35331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873D94E8-EA6B-411D-8EAC-2972D3416F42}"/>
              </a:ext>
            </a:extLst>
          </p:cNvPr>
          <p:cNvSpPr txBox="1"/>
          <p:nvPr/>
        </p:nvSpPr>
        <p:spPr>
          <a:xfrm>
            <a:off x="405888" y="1664804"/>
            <a:ext cx="853744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1" name="타원 140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192745" y="15517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2716343" y="5279663"/>
            <a:ext cx="1637116" cy="263186"/>
            <a:chOff x="319554" y="1245924"/>
            <a:chExt cx="2636592" cy="423864"/>
          </a:xfrm>
        </p:grpSpPr>
        <p:pic>
          <p:nvPicPr>
            <p:cNvPr id="144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6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7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8" name="그룹 157"/>
          <p:cNvGrpSpPr/>
          <p:nvPr/>
        </p:nvGrpSpPr>
        <p:grpSpPr>
          <a:xfrm>
            <a:off x="5703206" y="1291182"/>
            <a:ext cx="1281062" cy="256557"/>
            <a:chOff x="4399193" y="1352641"/>
            <a:chExt cx="1281062" cy="256557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xmlns="" id="{584E2941-9793-4315-BB91-925462E44468}"/>
                </a:ext>
              </a:extLst>
            </p:cNvPr>
            <p:cNvSpPr/>
            <p:nvPr/>
          </p:nvSpPr>
          <p:spPr>
            <a:xfrm>
              <a:off x="5049514" y="135264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xmlns="" id="{A1893A50-CB12-4700-8546-1193B40F535E}"/>
                </a:ext>
              </a:extLst>
            </p:cNvPr>
            <p:cNvSpPr/>
            <p:nvPr/>
          </p:nvSpPr>
          <p:spPr>
            <a:xfrm>
              <a:off x="4399193" y="1352642"/>
              <a:ext cx="630741" cy="25655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3" name="타원 162"/>
          <p:cNvSpPr/>
          <p:nvPr/>
        </p:nvSpPr>
        <p:spPr>
          <a:xfrm>
            <a:off x="2430357" y="51750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360669"/>
              </p:ext>
            </p:extLst>
          </p:nvPr>
        </p:nvGraphicFramePr>
        <p:xfrm>
          <a:off x="106917" y="6129300"/>
          <a:ext cx="6688864" cy="43204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‘12’</a:t>
                      </a:r>
                      <a:r>
                        <a:rPr kumimoji="0" lang="ko-KR" altLang="en-US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 적힌 네모 부분만 사용</a:t>
                      </a:r>
                      <a:r>
                        <a:rPr kumimoji="0"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0" lang="ko-KR" altLang="en-US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텍스트는 직접 삽입</a:t>
                      </a:r>
                      <a:r>
                        <a:rPr kumimoji="0"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3-2\app\resource\contents\lesson01\ops\1\images\1_4\1_4_04_01.svg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06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그룹 222"/>
          <p:cNvGrpSpPr/>
          <p:nvPr/>
        </p:nvGrpSpPr>
        <p:grpSpPr>
          <a:xfrm>
            <a:off x="1830810" y="4328845"/>
            <a:ext cx="995762" cy="537565"/>
            <a:chOff x="5856944" y="1660849"/>
            <a:chExt cx="995762" cy="537565"/>
          </a:xfrm>
        </p:grpSpPr>
        <p:sp>
          <p:nvSpPr>
            <p:cNvPr id="224" name="직사각형 223"/>
            <p:cNvSpPr/>
            <p:nvPr/>
          </p:nvSpPr>
          <p:spPr bwMode="auto">
            <a:xfrm>
              <a:off x="5856944" y="1833284"/>
              <a:ext cx="815761" cy="3651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25" name="그림 22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50" name="직사각형 149"/>
          <p:cNvSpPr/>
          <p:nvPr/>
        </p:nvSpPr>
        <p:spPr>
          <a:xfrm>
            <a:off x="65312" y="894491"/>
            <a:ext cx="6918956" cy="6572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12×20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여러 가지 방법으로 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화면으로 나타나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873D94E8-EA6B-411D-8EAC-2972D3416F42}"/>
              </a:ext>
            </a:extLst>
          </p:cNvPr>
          <p:cNvSpPr txBox="1"/>
          <p:nvPr/>
        </p:nvSpPr>
        <p:spPr>
          <a:xfrm>
            <a:off x="405888" y="1664804"/>
            <a:ext cx="853744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1" name="타원 140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5703206" y="1291182"/>
            <a:ext cx="1281062" cy="256557"/>
            <a:chOff x="4399193" y="1352641"/>
            <a:chExt cx="1281062" cy="256557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xmlns="" id="{584E2941-9793-4315-BB91-925462E44468}"/>
                </a:ext>
              </a:extLst>
            </p:cNvPr>
            <p:cNvSpPr/>
            <p:nvPr/>
          </p:nvSpPr>
          <p:spPr>
            <a:xfrm>
              <a:off x="5049514" y="135264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xmlns="" id="{A1893A50-CB12-4700-8546-1193B40F535E}"/>
                </a:ext>
              </a:extLst>
            </p:cNvPr>
            <p:cNvSpPr/>
            <p:nvPr/>
          </p:nvSpPr>
          <p:spPr>
            <a:xfrm>
              <a:off x="4399193" y="1352642"/>
              <a:ext cx="630741" cy="25655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2716343" y="5272010"/>
            <a:ext cx="1654859" cy="269100"/>
            <a:chOff x="290979" y="2009759"/>
            <a:chExt cx="2665167" cy="433388"/>
          </a:xfrm>
        </p:grpSpPr>
        <p:pic>
          <p:nvPicPr>
            <p:cNvPr id="152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8" name="모서리가 둥근 직사각형 177"/>
          <p:cNvSpPr/>
          <p:nvPr/>
        </p:nvSpPr>
        <p:spPr>
          <a:xfrm>
            <a:off x="412291" y="2172932"/>
            <a:ext cx="6399386" cy="1333104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669587" y="2314192"/>
            <a:ext cx="5884794" cy="1080120"/>
            <a:chOff x="669587" y="2418132"/>
            <a:chExt cx="5884794" cy="1080120"/>
          </a:xfrm>
        </p:grpSpPr>
        <p:pic>
          <p:nvPicPr>
            <p:cNvPr id="180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587" y="2418132"/>
              <a:ext cx="5884794" cy="108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1" name="직사각형 180"/>
            <p:cNvSpPr/>
            <p:nvPr/>
          </p:nvSpPr>
          <p:spPr bwMode="auto">
            <a:xfrm>
              <a:off x="741571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2" name="직사각형 181"/>
            <p:cNvSpPr/>
            <p:nvPr/>
          </p:nvSpPr>
          <p:spPr bwMode="auto">
            <a:xfrm>
              <a:off x="741571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3" name="직사각형 182"/>
            <p:cNvSpPr/>
            <p:nvPr/>
          </p:nvSpPr>
          <p:spPr bwMode="auto">
            <a:xfrm>
              <a:off x="1331640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4" name="직사각형 183"/>
            <p:cNvSpPr/>
            <p:nvPr/>
          </p:nvSpPr>
          <p:spPr bwMode="auto">
            <a:xfrm>
              <a:off x="1331640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5" name="직사각형 184"/>
            <p:cNvSpPr/>
            <p:nvPr/>
          </p:nvSpPr>
          <p:spPr bwMode="auto">
            <a:xfrm>
              <a:off x="1943708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6" name="직사각형 185"/>
            <p:cNvSpPr/>
            <p:nvPr/>
          </p:nvSpPr>
          <p:spPr bwMode="auto">
            <a:xfrm>
              <a:off x="1943708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7" name="직사각형 186"/>
            <p:cNvSpPr/>
            <p:nvPr/>
          </p:nvSpPr>
          <p:spPr bwMode="auto">
            <a:xfrm>
              <a:off x="2519772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8" name="직사각형 187"/>
            <p:cNvSpPr/>
            <p:nvPr/>
          </p:nvSpPr>
          <p:spPr bwMode="auto">
            <a:xfrm>
              <a:off x="2519772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9" name="직사각형 188"/>
            <p:cNvSpPr/>
            <p:nvPr/>
          </p:nvSpPr>
          <p:spPr bwMode="auto">
            <a:xfrm>
              <a:off x="3144314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0" name="직사각형 189"/>
            <p:cNvSpPr/>
            <p:nvPr/>
          </p:nvSpPr>
          <p:spPr bwMode="auto">
            <a:xfrm>
              <a:off x="3144314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1" name="직사각형 190"/>
            <p:cNvSpPr/>
            <p:nvPr/>
          </p:nvSpPr>
          <p:spPr bwMode="auto">
            <a:xfrm>
              <a:off x="3720378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2" name="직사각형 191"/>
            <p:cNvSpPr/>
            <p:nvPr/>
          </p:nvSpPr>
          <p:spPr bwMode="auto">
            <a:xfrm>
              <a:off x="3720378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3" name="직사각형 192"/>
            <p:cNvSpPr/>
            <p:nvPr/>
          </p:nvSpPr>
          <p:spPr bwMode="auto">
            <a:xfrm>
              <a:off x="4332446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4" name="직사각형 193"/>
            <p:cNvSpPr/>
            <p:nvPr/>
          </p:nvSpPr>
          <p:spPr bwMode="auto">
            <a:xfrm>
              <a:off x="4332446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5" name="직사각형 194"/>
            <p:cNvSpPr/>
            <p:nvPr/>
          </p:nvSpPr>
          <p:spPr bwMode="auto">
            <a:xfrm>
              <a:off x="4922272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6" name="직사각형 195"/>
            <p:cNvSpPr/>
            <p:nvPr/>
          </p:nvSpPr>
          <p:spPr bwMode="auto">
            <a:xfrm>
              <a:off x="4922272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7" name="직사각형 196"/>
            <p:cNvSpPr/>
            <p:nvPr/>
          </p:nvSpPr>
          <p:spPr bwMode="auto">
            <a:xfrm>
              <a:off x="5520578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8" name="직사각형 197"/>
            <p:cNvSpPr/>
            <p:nvPr/>
          </p:nvSpPr>
          <p:spPr bwMode="auto">
            <a:xfrm>
              <a:off x="5520578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9" name="직사각형 198"/>
            <p:cNvSpPr/>
            <p:nvPr/>
          </p:nvSpPr>
          <p:spPr bwMode="auto">
            <a:xfrm>
              <a:off x="6120172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0" name="직사각형 199"/>
            <p:cNvSpPr/>
            <p:nvPr/>
          </p:nvSpPr>
          <p:spPr bwMode="auto">
            <a:xfrm>
              <a:off x="6120172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12" name="모서리가 둥근 직사각형 211"/>
          <p:cNvSpPr/>
          <p:nvPr/>
        </p:nvSpPr>
        <p:spPr>
          <a:xfrm>
            <a:off x="638820" y="2276508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1235715" y="2276508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1836419" y="2276508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424261" y="2276508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3022912" y="229187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3610754" y="229187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4220511" y="229187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4808353" y="229187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5414741" y="229187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6002583" y="229187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222" name="표 2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289738"/>
              </p:ext>
            </p:extLst>
          </p:nvPr>
        </p:nvGraphicFramePr>
        <p:xfrm>
          <a:off x="1475656" y="3719440"/>
          <a:ext cx="1175193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226" name="직선 화살표 연결선 225"/>
          <p:cNvCxnSpPr/>
          <p:nvPr/>
        </p:nvCxnSpPr>
        <p:spPr bwMode="auto">
          <a:xfrm>
            <a:off x="2802408" y="4693146"/>
            <a:ext cx="1423557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7" name="그룹 226"/>
          <p:cNvGrpSpPr/>
          <p:nvPr/>
        </p:nvGrpSpPr>
        <p:grpSpPr>
          <a:xfrm>
            <a:off x="3035437" y="4060062"/>
            <a:ext cx="840546" cy="537565"/>
            <a:chOff x="6012160" y="1660849"/>
            <a:chExt cx="840546" cy="537565"/>
          </a:xfrm>
        </p:grpSpPr>
        <p:sp>
          <p:nvSpPr>
            <p:cNvPr id="228" name="직사각형 22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29" name="그림 22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230" name="직사각형 229"/>
          <p:cNvSpPr/>
          <p:nvPr/>
        </p:nvSpPr>
        <p:spPr bwMode="auto">
          <a:xfrm>
            <a:off x="3529623" y="4241550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배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1" name="표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949"/>
              </p:ext>
            </p:extLst>
          </p:nvPr>
        </p:nvGraphicFramePr>
        <p:xfrm>
          <a:off x="4337991" y="3757345"/>
          <a:ext cx="1175193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32" name="그룹 231"/>
          <p:cNvGrpSpPr/>
          <p:nvPr/>
        </p:nvGrpSpPr>
        <p:grpSpPr>
          <a:xfrm>
            <a:off x="4356536" y="4367599"/>
            <a:ext cx="1400563" cy="537565"/>
            <a:chOff x="6012159" y="1660849"/>
            <a:chExt cx="1400563" cy="537565"/>
          </a:xfrm>
        </p:grpSpPr>
        <p:sp>
          <p:nvSpPr>
            <p:cNvPr id="233" name="직사각형 232"/>
            <p:cNvSpPr/>
            <p:nvPr/>
          </p:nvSpPr>
          <p:spPr bwMode="auto">
            <a:xfrm>
              <a:off x="6012159" y="1833284"/>
              <a:ext cx="113967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34" name="그림 23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52722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235" name="타원 234"/>
          <p:cNvSpPr/>
          <p:nvPr/>
        </p:nvSpPr>
        <p:spPr>
          <a:xfrm>
            <a:off x="309091" y="22285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0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6572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12×20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여러 가지 방법으로 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각각의 손가락 약물 우측의 파란색 정답 선과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#1-1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각각의 손가락 약물 우측의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빨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선과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#2-1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12291" y="2172932"/>
            <a:ext cx="6399386" cy="1333104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669587" y="2314192"/>
            <a:ext cx="5884794" cy="1080120"/>
            <a:chOff x="669587" y="2418132"/>
            <a:chExt cx="5884794" cy="1080120"/>
          </a:xfrm>
        </p:grpSpPr>
        <p:pic>
          <p:nvPicPr>
            <p:cNvPr id="7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587" y="2418132"/>
              <a:ext cx="5884794" cy="1080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" name="직사각형 77"/>
            <p:cNvSpPr/>
            <p:nvPr/>
          </p:nvSpPr>
          <p:spPr bwMode="auto">
            <a:xfrm>
              <a:off x="741571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741571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1331640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1331640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1943708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1943708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2519772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2519772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3144314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3144314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3720378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3720378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4332446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4332446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4922272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4922272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5520578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5520578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6120172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6120172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4" name="직사각형 113"/>
          <p:cNvSpPr/>
          <p:nvPr/>
        </p:nvSpPr>
        <p:spPr bwMode="auto">
          <a:xfrm>
            <a:off x="2236896" y="3854535"/>
            <a:ext cx="200715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12×10×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638820" y="2276509"/>
            <a:ext cx="5915561" cy="566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873D94E8-EA6B-411D-8EAC-2972D3416F42}"/>
              </a:ext>
            </a:extLst>
          </p:cNvPr>
          <p:cNvSpPr txBox="1"/>
          <p:nvPr/>
        </p:nvSpPr>
        <p:spPr>
          <a:xfrm>
            <a:off x="405888" y="1664804"/>
            <a:ext cx="853744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1" name="타원 140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5703206" y="1291182"/>
            <a:ext cx="1281062" cy="256557"/>
            <a:chOff x="4399193" y="1352641"/>
            <a:chExt cx="1281062" cy="256557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xmlns="" id="{584E2941-9793-4315-BB91-925462E44468}"/>
                </a:ext>
              </a:extLst>
            </p:cNvPr>
            <p:cNvSpPr/>
            <p:nvPr/>
          </p:nvSpPr>
          <p:spPr>
            <a:xfrm>
              <a:off x="5049514" y="1352641"/>
              <a:ext cx="630741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xmlns="" id="{A1893A50-CB12-4700-8546-1193B40F535E}"/>
                </a:ext>
              </a:extLst>
            </p:cNvPr>
            <p:cNvSpPr/>
            <p:nvPr/>
          </p:nvSpPr>
          <p:spPr>
            <a:xfrm>
              <a:off x="4399193" y="1352642"/>
              <a:ext cx="630741" cy="2565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6" name="모서리가 둥근 직사각형 135"/>
          <p:cNvSpPr/>
          <p:nvPr/>
        </p:nvSpPr>
        <p:spPr>
          <a:xfrm>
            <a:off x="638492" y="2854252"/>
            <a:ext cx="5915561" cy="566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168892" y="23794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2952596" y="4289748"/>
            <a:ext cx="103713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120×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2952596" y="4721821"/>
            <a:ext cx="43828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151" name="그룹 150"/>
          <p:cNvGrpSpPr/>
          <p:nvPr/>
        </p:nvGrpSpPr>
        <p:grpSpPr>
          <a:xfrm>
            <a:off x="4095970" y="3690081"/>
            <a:ext cx="840546" cy="537565"/>
            <a:chOff x="6012160" y="1660849"/>
            <a:chExt cx="840546" cy="537565"/>
          </a:xfrm>
        </p:grpSpPr>
        <p:sp>
          <p:nvSpPr>
            <p:cNvPr id="152" name="직사각형 151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54" name="그룹 153"/>
          <p:cNvGrpSpPr/>
          <p:nvPr/>
        </p:nvGrpSpPr>
        <p:grpSpPr>
          <a:xfrm>
            <a:off x="3793162" y="4122104"/>
            <a:ext cx="840546" cy="537565"/>
            <a:chOff x="6012160" y="1660849"/>
            <a:chExt cx="840546" cy="537565"/>
          </a:xfrm>
        </p:grpSpPr>
        <p:sp>
          <p:nvSpPr>
            <p:cNvPr id="155" name="직사각형 15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6" name="그림 15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57" name="그룹 156"/>
          <p:cNvGrpSpPr/>
          <p:nvPr/>
        </p:nvGrpSpPr>
        <p:grpSpPr>
          <a:xfrm>
            <a:off x="3217098" y="4549386"/>
            <a:ext cx="840546" cy="537565"/>
            <a:chOff x="6012160" y="1660849"/>
            <a:chExt cx="840546" cy="537565"/>
          </a:xfrm>
        </p:grpSpPr>
        <p:sp>
          <p:nvSpPr>
            <p:cNvPr id="161" name="직사각형 16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240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5544108" y="1688120"/>
            <a:ext cx="769900" cy="588752"/>
            <a:chOff x="5231961" y="1545402"/>
            <a:chExt cx="769900" cy="588752"/>
          </a:xfrm>
        </p:grpSpPr>
        <p:cxnSp>
          <p:nvCxnSpPr>
            <p:cNvPr id="163" name="직선 화살표 연결선 162"/>
            <p:cNvCxnSpPr/>
            <p:nvPr/>
          </p:nvCxnSpPr>
          <p:spPr bwMode="auto">
            <a:xfrm rot="16200000">
              <a:off x="5459585" y="2008895"/>
              <a:ext cx="250518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4" name="직사각형 163"/>
            <p:cNvSpPr/>
            <p:nvPr/>
          </p:nvSpPr>
          <p:spPr bwMode="auto">
            <a:xfrm>
              <a:off x="5231961" y="1545402"/>
              <a:ext cx="76990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12×</a:t>
              </a: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5585824" y="3429000"/>
            <a:ext cx="769900" cy="589573"/>
            <a:chOff x="5248676" y="1883636"/>
            <a:chExt cx="769900" cy="589573"/>
          </a:xfrm>
        </p:grpSpPr>
        <p:cxnSp>
          <p:nvCxnSpPr>
            <p:cNvPr id="166" name="직선 화살표 연결선 165"/>
            <p:cNvCxnSpPr/>
            <p:nvPr/>
          </p:nvCxnSpPr>
          <p:spPr bwMode="auto">
            <a:xfrm rot="5400000">
              <a:off x="5459585" y="2008895"/>
              <a:ext cx="250518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7" name="직사각형 166"/>
            <p:cNvSpPr/>
            <p:nvPr/>
          </p:nvSpPr>
          <p:spPr bwMode="auto">
            <a:xfrm>
              <a:off x="5248676" y="2108079"/>
              <a:ext cx="76990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12×</a:t>
              </a: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69" name="타원 168"/>
          <p:cNvSpPr/>
          <p:nvPr/>
        </p:nvSpPr>
        <p:spPr>
          <a:xfrm>
            <a:off x="5021920" y="1721941"/>
            <a:ext cx="49583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5066261" y="3572814"/>
            <a:ext cx="49583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152609" y="29290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91" y="2349224"/>
            <a:ext cx="344762" cy="46198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59" y="2929667"/>
            <a:ext cx="344762" cy="46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71711" y="1036315"/>
            <a:ext cx="16600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 내용이 페이지 상하중앙에 위치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917644" y="50154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038909" y="2377299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40×20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45" name="직사각형 44"/>
          <p:cNvSpPr/>
          <p:nvPr/>
        </p:nvSpPr>
        <p:spPr bwMode="auto">
          <a:xfrm>
            <a:off x="3822520" y="2377299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26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259544" y="2204864"/>
            <a:ext cx="840546" cy="537565"/>
            <a:chOff x="6012160" y="1660849"/>
            <a:chExt cx="840546" cy="5375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950931"/>
              </p:ext>
            </p:extLst>
          </p:nvPr>
        </p:nvGraphicFramePr>
        <p:xfrm>
          <a:off x="1369331" y="3341856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1358503" y="4124891"/>
            <a:ext cx="1737333" cy="596222"/>
            <a:chOff x="5278658" y="810027"/>
            <a:chExt cx="1737333" cy="596222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5278658" y="810027"/>
              <a:ext cx="157404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827198"/>
              </p:ext>
            </p:extLst>
          </p:nvPr>
        </p:nvGraphicFramePr>
        <p:xfrm>
          <a:off x="4087737" y="3325671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6" name="타원 65"/>
          <p:cNvSpPr/>
          <p:nvPr/>
        </p:nvSpPr>
        <p:spPr>
          <a:xfrm>
            <a:off x="1057015" y="20139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987" y="525746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4669522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4073725" y="4117759"/>
            <a:ext cx="1722411" cy="596222"/>
            <a:chOff x="5293580" y="810027"/>
            <a:chExt cx="1722411" cy="596222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5293580" y="810027"/>
              <a:ext cx="155912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>
            <a:off x="5033526" y="2204864"/>
            <a:ext cx="840546" cy="537565"/>
            <a:chOff x="6012160" y="1660849"/>
            <a:chExt cx="840546" cy="537565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75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71711" y="1036315"/>
            <a:ext cx="16600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/>
          <p:cNvSpPr/>
          <p:nvPr/>
        </p:nvSpPr>
        <p:spPr bwMode="auto">
          <a:xfrm>
            <a:off x="1038909" y="2377299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40×20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45" name="직사각형 44"/>
          <p:cNvSpPr/>
          <p:nvPr/>
        </p:nvSpPr>
        <p:spPr bwMode="auto">
          <a:xfrm>
            <a:off x="3822520" y="2377299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26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259544" y="2204864"/>
            <a:ext cx="840546" cy="537565"/>
            <a:chOff x="6012160" y="1660849"/>
            <a:chExt cx="840546" cy="5375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989354"/>
              </p:ext>
            </p:extLst>
          </p:nvPr>
        </p:nvGraphicFramePr>
        <p:xfrm>
          <a:off x="1369331" y="3341856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1358503" y="4124891"/>
            <a:ext cx="1737333" cy="596222"/>
            <a:chOff x="5278658" y="810027"/>
            <a:chExt cx="1737333" cy="596222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5278658" y="810027"/>
              <a:ext cx="157404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29681"/>
              </p:ext>
            </p:extLst>
          </p:nvPr>
        </p:nvGraphicFramePr>
        <p:xfrm>
          <a:off x="4087737" y="3325671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6" name="타원 65"/>
          <p:cNvSpPr/>
          <p:nvPr/>
        </p:nvSpPr>
        <p:spPr>
          <a:xfrm>
            <a:off x="1057015" y="20139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987" y="525746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4073725" y="4117759"/>
            <a:ext cx="1722411" cy="596222"/>
            <a:chOff x="5293580" y="810027"/>
            <a:chExt cx="1722411" cy="596222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5293580" y="810027"/>
              <a:ext cx="155912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>
            <a:off x="5033526" y="2204864"/>
            <a:ext cx="840546" cy="537565"/>
            <a:chOff x="6012160" y="1660849"/>
            <a:chExt cx="840546" cy="537565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38" name="그룹 37"/>
          <p:cNvGrpSpPr/>
          <p:nvPr/>
        </p:nvGrpSpPr>
        <p:grpSpPr>
          <a:xfrm>
            <a:off x="173087" y="1964408"/>
            <a:ext cx="6667165" cy="3263800"/>
            <a:chOff x="207825" y="1970058"/>
            <a:chExt cx="6667165" cy="32638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6285692A-AF3B-4F3A-A2BC-10C0F8D6F3AF}"/>
                </a:ext>
              </a:extLst>
            </p:cNvPr>
            <p:cNvSpPr/>
            <p:nvPr/>
          </p:nvSpPr>
          <p:spPr>
            <a:xfrm>
              <a:off x="207825" y="2148042"/>
              <a:ext cx="6667165" cy="28977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29">
              <a:extLst>
                <a:ext uri="{FF2B5EF4-FFF2-40B4-BE49-F238E27FC236}">
                  <a16:creationId xmlns:a16="http://schemas.microsoft.com/office/drawing/2014/main" xmlns="" id="{75CCC683-9057-4235-B82D-565F613C4EE9}"/>
                </a:ext>
              </a:extLst>
            </p:cNvPr>
            <p:cNvSpPr/>
            <p:nvPr/>
          </p:nvSpPr>
          <p:spPr>
            <a:xfrm>
              <a:off x="353387" y="197005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xmlns="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16932" y="2441754"/>
            <a:ext cx="1426776" cy="365130"/>
            <a:chOff x="516932" y="2441754"/>
            <a:chExt cx="1426776" cy="365130"/>
          </a:xfrm>
        </p:grpSpPr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32" y="2581138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직사각형 49"/>
            <p:cNvSpPr/>
            <p:nvPr/>
          </p:nvSpPr>
          <p:spPr bwMode="auto">
            <a:xfrm>
              <a:off x="656445" y="2441754"/>
              <a:ext cx="1287263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40×2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80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16932" y="2903620"/>
            <a:ext cx="1426776" cy="365130"/>
            <a:chOff x="516932" y="2903620"/>
            <a:chExt cx="1426776" cy="365130"/>
          </a:xfrm>
        </p:grpSpPr>
        <p:pic>
          <p:nvPicPr>
            <p:cNvPr id="5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32" y="3032956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직사각형 51"/>
            <p:cNvSpPr/>
            <p:nvPr/>
          </p:nvSpPr>
          <p:spPr bwMode="auto">
            <a:xfrm>
              <a:off x="656445" y="2903620"/>
              <a:ext cx="1287263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26×3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78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3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2504629"/>
            <a:ext cx="244595" cy="23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2967285"/>
            <a:ext cx="244595" cy="23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/>
          <p:cNvSpPr/>
          <p:nvPr/>
        </p:nvSpPr>
        <p:spPr bwMode="auto">
          <a:xfrm>
            <a:off x="2240621" y="2438994"/>
            <a:ext cx="126604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40×20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800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2231741" y="2894567"/>
            <a:ext cx="140415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26×30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780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554906"/>
              </p:ext>
            </p:extLst>
          </p:nvPr>
        </p:nvGraphicFramePr>
        <p:xfrm>
          <a:off x="2161768" y="3573016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058271"/>
              </p:ext>
            </p:extLst>
          </p:nvPr>
        </p:nvGraphicFramePr>
        <p:xfrm>
          <a:off x="639014" y="3573016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115464"/>
              </p:ext>
            </p:extLst>
          </p:nvPr>
        </p:nvGraphicFramePr>
        <p:xfrm>
          <a:off x="5402128" y="3573016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478827"/>
              </p:ext>
            </p:extLst>
          </p:nvPr>
        </p:nvGraphicFramePr>
        <p:xfrm>
          <a:off x="3899187" y="3573016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7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17" y="4062524"/>
            <a:ext cx="244595" cy="23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481" y="4069656"/>
            <a:ext cx="244595" cy="23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1" y="1094209"/>
            <a:ext cx="6753225" cy="3990975"/>
          </a:xfrm>
          <a:prstGeom prst="rect">
            <a:avLst/>
          </a:prstGeom>
        </p:spPr>
      </p:pic>
      <p:sp>
        <p:nvSpPr>
          <p:cNvPr id="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cdata2.tsherpa.co.kr/tsherpa/MultiMedia/Flash/2020/curri/index.html?flashxmlnum=yuni4856&amp;classa=A8-C1-32-MM-MM-04-02-03-0-0-0-0&amp;classno=MM_32_04/suh_0302_01_0003/suh_0302_01_0003_205_1.html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50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30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40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20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915055" y="2096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975143" y="29447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60900" y="3032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746657" y="3032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691" y="980728"/>
            <a:ext cx="6918956" cy="6301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7048" y="1092062"/>
            <a:ext cx="6101196" cy="464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0"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2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2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), (</a:t>
            </a:r>
            <a:r>
              <a:rPr kumimoji="0" lang="ko-KR" altLang="en-US" sz="2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2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계산해 봅시다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5" y="1207732"/>
            <a:ext cx="561856" cy="23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170107" y="1480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16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41694"/>
              </p:ext>
            </p:extLst>
          </p:nvPr>
        </p:nvGraphicFramePr>
        <p:xfrm>
          <a:off x="179388" y="654012"/>
          <a:ext cx="8774172" cy="4876608"/>
        </p:xfrm>
        <a:graphic>
          <a:graphicData uri="http://schemas.openxmlformats.org/drawingml/2006/table">
            <a:tbl>
              <a:tblPr/>
              <a:tblGrid>
                <a:gridCol w="5041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011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수확한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한라봉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수확한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한라봉의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 카드로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한라봉의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12×20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여러 가지 방법으로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suh_h_0302_01_0005</a:t>
                      </a:r>
                      <a:r>
                        <a:rPr lang="en-US" altLang="ko-KR" sz="900" i="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6292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), 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직접 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 err="1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계산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372200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475656" y="3421441"/>
            <a:ext cx="141855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0×    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pic>
        <p:nvPicPr>
          <p:cNvPr id="33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41" y="3485106"/>
            <a:ext cx="244595" cy="23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 bwMode="auto">
          <a:xfrm>
            <a:off x="3639539" y="3421441"/>
            <a:ext cx="166693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0×     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2090431" y="3765335"/>
            <a:ext cx="2221105" cy="338096"/>
            <a:chOff x="923925" y="4254842"/>
            <a:chExt cx="5370030" cy="321921"/>
          </a:xfrm>
        </p:grpSpPr>
        <p:cxnSp>
          <p:nvCxnSpPr>
            <p:cNvPr id="36" name="직선 연결선 35"/>
            <p:cNvCxnSpPr/>
            <p:nvPr/>
          </p:nvCxnSpPr>
          <p:spPr bwMode="auto">
            <a:xfrm>
              <a:off x="6285453" y="4254842"/>
              <a:ext cx="8191" cy="321921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37" name="직선 연결선 36"/>
            <p:cNvCxnSpPr/>
            <p:nvPr/>
          </p:nvCxnSpPr>
          <p:spPr bwMode="auto">
            <a:xfrm flipH="1">
              <a:off x="923925" y="4256808"/>
              <a:ext cx="2168" cy="319955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927180" y="4573277"/>
              <a:ext cx="5366775" cy="0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C1464FF-CAAF-42C8-B76B-F435DFA25BB7}"/>
              </a:ext>
            </a:extLst>
          </p:cNvPr>
          <p:cNvSpPr txBox="1"/>
          <p:nvPr/>
        </p:nvSpPr>
        <p:spPr>
          <a:xfrm>
            <a:off x="1919413" y="3451312"/>
            <a:ext cx="342038" cy="3234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119E8A9-9932-4664-BE0E-D4C6450E5323}"/>
              </a:ext>
            </a:extLst>
          </p:cNvPr>
          <p:cNvSpPr txBox="1"/>
          <p:nvPr/>
        </p:nvSpPr>
        <p:spPr>
          <a:xfrm>
            <a:off x="2467500" y="3451311"/>
            <a:ext cx="434582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C1464FF-CAAF-42C8-B76B-F435DFA25BB7}"/>
              </a:ext>
            </a:extLst>
          </p:cNvPr>
          <p:cNvSpPr txBox="1"/>
          <p:nvPr/>
        </p:nvSpPr>
        <p:spPr>
          <a:xfrm>
            <a:off x="4094246" y="3441842"/>
            <a:ext cx="434582" cy="3234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119E8A9-9932-4664-BE0E-D4C6450E5323}"/>
              </a:ext>
            </a:extLst>
          </p:cNvPr>
          <p:cNvSpPr txBox="1"/>
          <p:nvPr/>
        </p:nvSpPr>
        <p:spPr>
          <a:xfrm>
            <a:off x="4730412" y="3442259"/>
            <a:ext cx="576063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600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3C1464FF-CAAF-42C8-B76B-F435DFA25BB7}"/>
              </a:ext>
            </a:extLst>
          </p:cNvPr>
          <p:cNvSpPr txBox="1"/>
          <p:nvPr/>
        </p:nvSpPr>
        <p:spPr>
          <a:xfrm>
            <a:off x="2886138" y="4146503"/>
            <a:ext cx="631036" cy="3234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3119E8A9-9932-4664-BE0E-D4C6450E5323}"/>
              </a:ext>
            </a:extLst>
          </p:cNvPr>
          <p:cNvSpPr txBox="1"/>
          <p:nvPr/>
        </p:nvSpPr>
        <p:spPr>
          <a:xfrm>
            <a:off x="3506638" y="2744924"/>
            <a:ext cx="576063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263854" y="1119327"/>
            <a:ext cx="490748" cy="260466"/>
            <a:chOff x="7658237" y="2197202"/>
            <a:chExt cx="490748" cy="260466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584E2941-9793-4315-BB91-925462E44468}"/>
                </a:ext>
              </a:extLst>
            </p:cNvPr>
            <p:cNvSpPr/>
            <p:nvPr/>
          </p:nvSpPr>
          <p:spPr>
            <a:xfrm>
              <a:off x="7658237" y="2202077"/>
              <a:ext cx="226131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584E2941-9793-4315-BB91-925462E44468}"/>
                </a:ext>
              </a:extLst>
            </p:cNvPr>
            <p:cNvSpPr/>
            <p:nvPr/>
          </p:nvSpPr>
          <p:spPr>
            <a:xfrm>
              <a:off x="7922854" y="2197202"/>
              <a:ext cx="22613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3" name="타원 92"/>
          <p:cNvSpPr/>
          <p:nvPr/>
        </p:nvSpPr>
        <p:spPr>
          <a:xfrm>
            <a:off x="5995193" y="9841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84791" y="3101682"/>
            <a:ext cx="2319257" cy="340160"/>
            <a:chOff x="2684791" y="3101682"/>
            <a:chExt cx="2222331" cy="340160"/>
          </a:xfrm>
        </p:grpSpPr>
        <p:grpSp>
          <p:nvGrpSpPr>
            <p:cNvPr id="49" name="그룹 48"/>
            <p:cNvGrpSpPr/>
            <p:nvPr/>
          </p:nvGrpSpPr>
          <p:grpSpPr>
            <a:xfrm rot="10800000">
              <a:off x="2684791" y="3103746"/>
              <a:ext cx="2221105" cy="338096"/>
              <a:chOff x="923925" y="4254842"/>
              <a:chExt cx="5370030" cy="321921"/>
            </a:xfrm>
          </p:grpSpPr>
          <p:cxnSp>
            <p:nvCxnSpPr>
              <p:cNvPr id="66" name="직선 연결선 65"/>
              <p:cNvCxnSpPr/>
              <p:nvPr/>
            </p:nvCxnSpPr>
            <p:spPr bwMode="auto">
              <a:xfrm>
                <a:off x="6285453" y="4254842"/>
                <a:ext cx="8191" cy="321921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직선 연결선 66"/>
              <p:cNvCxnSpPr/>
              <p:nvPr/>
            </p:nvCxnSpPr>
            <p:spPr bwMode="auto">
              <a:xfrm flipH="1">
                <a:off x="923925" y="4256808"/>
                <a:ext cx="2168" cy="319955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직선 연결선 67"/>
              <p:cNvCxnSpPr/>
              <p:nvPr/>
            </p:nvCxnSpPr>
            <p:spPr bwMode="auto">
              <a:xfrm>
                <a:off x="927180" y="4573277"/>
                <a:ext cx="5366775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9" name="직선 연결선 28"/>
            <p:cNvCxnSpPr/>
            <p:nvPr/>
          </p:nvCxnSpPr>
          <p:spPr bwMode="auto">
            <a:xfrm flipV="1">
              <a:off x="4903734" y="3101682"/>
              <a:ext cx="3388" cy="338096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 err="1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계산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372200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263854" y="1119327"/>
            <a:ext cx="490748" cy="260466"/>
            <a:chOff x="7658237" y="2197202"/>
            <a:chExt cx="490748" cy="260466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584E2941-9793-4315-BB91-925462E44468}"/>
                </a:ext>
              </a:extLst>
            </p:cNvPr>
            <p:cNvSpPr/>
            <p:nvPr/>
          </p:nvSpPr>
          <p:spPr>
            <a:xfrm>
              <a:off x="7658237" y="2202077"/>
              <a:ext cx="22613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584E2941-9793-4315-BB91-925462E44468}"/>
                </a:ext>
              </a:extLst>
            </p:cNvPr>
            <p:cNvSpPr/>
            <p:nvPr/>
          </p:nvSpPr>
          <p:spPr>
            <a:xfrm>
              <a:off x="7922854" y="2197202"/>
              <a:ext cx="226131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478392" y="2744924"/>
            <a:ext cx="3830820" cy="1725072"/>
            <a:chOff x="1451233" y="2838511"/>
            <a:chExt cx="3830820" cy="1725072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1451233" y="3515028"/>
              <a:ext cx="1418553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12×    </a:t>
              </a: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3615116" y="3515028"/>
              <a:ext cx="1666937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12×     </a:t>
              </a: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2066008" y="3858922"/>
              <a:ext cx="2221105" cy="338096"/>
              <a:chOff x="923925" y="4254842"/>
              <a:chExt cx="5370030" cy="321921"/>
            </a:xfrm>
          </p:grpSpPr>
          <p:cxnSp>
            <p:nvCxnSpPr>
              <p:cNvPr id="95" name="직선 연결선 94"/>
              <p:cNvCxnSpPr/>
              <p:nvPr/>
            </p:nvCxnSpPr>
            <p:spPr bwMode="auto">
              <a:xfrm>
                <a:off x="6285453" y="4254842"/>
                <a:ext cx="8191" cy="321921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96" name="직선 연결선 95"/>
              <p:cNvCxnSpPr/>
              <p:nvPr/>
            </p:nvCxnSpPr>
            <p:spPr bwMode="auto">
              <a:xfrm flipH="1">
                <a:off x="923925" y="4256808"/>
                <a:ext cx="2168" cy="319955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직선 연결선 96"/>
              <p:cNvCxnSpPr/>
              <p:nvPr/>
            </p:nvCxnSpPr>
            <p:spPr bwMode="auto">
              <a:xfrm>
                <a:off x="927180" y="4573277"/>
                <a:ext cx="5366775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3C1464FF-CAAF-42C8-B76B-F435DFA25BB7}"/>
                </a:ext>
              </a:extLst>
            </p:cNvPr>
            <p:cNvSpPr txBox="1"/>
            <p:nvPr/>
          </p:nvSpPr>
          <p:spPr>
            <a:xfrm>
              <a:off x="1894990" y="3544899"/>
              <a:ext cx="342038" cy="32349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3119E8A9-9932-4664-BE0E-D4C6450E5323}"/>
                </a:ext>
              </a:extLst>
            </p:cNvPr>
            <p:cNvSpPr txBox="1"/>
            <p:nvPr/>
          </p:nvSpPr>
          <p:spPr>
            <a:xfrm>
              <a:off x="2443077" y="3544898"/>
              <a:ext cx="434582" cy="3234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48</a:t>
              </a:r>
              <a:endParaRPr lang="ko-KR" altLang="en-US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3C1464FF-CAAF-42C8-B76B-F435DFA25BB7}"/>
                </a:ext>
              </a:extLst>
            </p:cNvPr>
            <p:cNvSpPr txBox="1"/>
            <p:nvPr/>
          </p:nvSpPr>
          <p:spPr>
            <a:xfrm>
              <a:off x="4069823" y="3535429"/>
              <a:ext cx="434582" cy="32349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3119E8A9-9932-4664-BE0E-D4C6450E5323}"/>
                </a:ext>
              </a:extLst>
            </p:cNvPr>
            <p:cNvSpPr txBox="1"/>
            <p:nvPr/>
          </p:nvSpPr>
          <p:spPr>
            <a:xfrm>
              <a:off x="4705989" y="3535846"/>
              <a:ext cx="576063" cy="3234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480</a:t>
              </a:r>
              <a:endParaRPr lang="ko-KR" altLang="en-US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3C1464FF-CAAF-42C8-B76B-F435DFA25BB7}"/>
                </a:ext>
              </a:extLst>
            </p:cNvPr>
            <p:cNvSpPr txBox="1"/>
            <p:nvPr/>
          </p:nvSpPr>
          <p:spPr>
            <a:xfrm>
              <a:off x="2861715" y="4240090"/>
              <a:ext cx="631036" cy="32349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배</a:t>
              </a:r>
              <a:endParaRPr lang="ko-KR" altLang="en-US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3119E8A9-9932-4664-BE0E-D4C6450E5323}"/>
                </a:ext>
              </a:extLst>
            </p:cNvPr>
            <p:cNvSpPr txBox="1"/>
            <p:nvPr/>
          </p:nvSpPr>
          <p:spPr>
            <a:xfrm>
              <a:off x="3482215" y="2838511"/>
              <a:ext cx="576063" cy="3234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배</a:t>
              </a:r>
              <a:endParaRPr lang="ko-KR" altLang="en-US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8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41" y="3485106"/>
            <a:ext cx="244595" cy="23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2684791" y="3101682"/>
            <a:ext cx="2319257" cy="340160"/>
            <a:chOff x="2684791" y="3101682"/>
            <a:chExt cx="2222331" cy="340160"/>
          </a:xfrm>
        </p:grpSpPr>
        <p:grpSp>
          <p:nvGrpSpPr>
            <p:cNvPr id="30" name="그룹 29"/>
            <p:cNvGrpSpPr/>
            <p:nvPr/>
          </p:nvGrpSpPr>
          <p:grpSpPr>
            <a:xfrm rot="10800000">
              <a:off x="2684791" y="3103746"/>
              <a:ext cx="2221105" cy="338096"/>
              <a:chOff x="923925" y="4254842"/>
              <a:chExt cx="5370030" cy="321921"/>
            </a:xfrm>
          </p:grpSpPr>
          <p:cxnSp>
            <p:nvCxnSpPr>
              <p:cNvPr id="32" name="직선 연결선 31"/>
              <p:cNvCxnSpPr/>
              <p:nvPr/>
            </p:nvCxnSpPr>
            <p:spPr bwMode="auto">
              <a:xfrm>
                <a:off x="6285453" y="4254842"/>
                <a:ext cx="8191" cy="321921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직선 연결선 32"/>
              <p:cNvCxnSpPr/>
              <p:nvPr/>
            </p:nvCxnSpPr>
            <p:spPr bwMode="auto">
              <a:xfrm flipH="1">
                <a:off x="923925" y="4256808"/>
                <a:ext cx="2168" cy="319955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직선 연결선 33"/>
              <p:cNvCxnSpPr/>
              <p:nvPr/>
            </p:nvCxnSpPr>
            <p:spPr bwMode="auto">
              <a:xfrm>
                <a:off x="927180" y="4573277"/>
                <a:ext cx="5366775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1" name="직선 연결선 30"/>
            <p:cNvCxnSpPr/>
            <p:nvPr/>
          </p:nvCxnSpPr>
          <p:spPr bwMode="auto">
            <a:xfrm flipV="1">
              <a:off x="4903734" y="3101682"/>
              <a:ext cx="3388" cy="338096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454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40726" y="3008275"/>
            <a:ext cx="37753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을 계산해 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421" y="31572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58899" y="4509120"/>
            <a:ext cx="6029325" cy="1019175"/>
            <a:chOff x="723875" y="4653136"/>
            <a:chExt cx="6029325" cy="1019175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모눈종이</a:t>
              </a:r>
            </a:p>
          </p:txBody>
        </p:sp>
      </p:grpSp>
      <p:sp>
        <p:nvSpPr>
          <p:cNvPr id="25" name="타원 24"/>
          <p:cNvSpPr/>
          <p:nvPr/>
        </p:nvSpPr>
        <p:spPr>
          <a:xfrm>
            <a:off x="5057906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)3-2_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_1_05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버튼은 게이트 화면에만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575556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324851" y="50040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1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6" name="직사각형 85"/>
          <p:cNvSpPr/>
          <p:nvPr/>
        </p:nvSpPr>
        <p:spPr bwMode="auto">
          <a:xfrm>
            <a:off x="1619672" y="3099874"/>
            <a:ext cx="11901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2879812" y="3429000"/>
            <a:ext cx="840546" cy="537565"/>
            <a:chOff x="6012160" y="1660849"/>
            <a:chExt cx="840546" cy="537565"/>
          </a:xfrm>
        </p:grpSpPr>
        <p:sp>
          <p:nvSpPr>
            <p:cNvPr id="102" name="직사각형 101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0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223628" y="2888942"/>
            <a:ext cx="4583226" cy="129614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773451" y="3096865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30×30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4739566" y="2924430"/>
            <a:ext cx="840546" cy="537565"/>
            <a:chOff x="6012160" y="1660849"/>
            <a:chExt cx="840546" cy="537565"/>
          </a:xfrm>
        </p:grpSpPr>
        <p:sp>
          <p:nvSpPr>
            <p:cNvPr id="78" name="직사각형 7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6" name="직사각형 55"/>
          <p:cNvSpPr/>
          <p:nvPr/>
        </p:nvSpPr>
        <p:spPr bwMode="auto">
          <a:xfrm>
            <a:off x="3582378" y="3599782"/>
            <a:ext cx="26471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배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835" y="3108927"/>
            <a:ext cx="334160" cy="32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2913547" y="29244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724593" y="1947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1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575556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2123728" y="2914764"/>
            <a:ext cx="201132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13×30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13×10×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2843808" y="3387906"/>
            <a:ext cx="102899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130×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2838908" y="3855958"/>
            <a:ext cx="40875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4005144" y="2742329"/>
            <a:ext cx="840546" cy="537565"/>
            <a:chOff x="6012160" y="1660849"/>
            <a:chExt cx="840546" cy="537565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3697652" y="3215471"/>
            <a:ext cx="840546" cy="537565"/>
            <a:chOff x="6012160" y="1660849"/>
            <a:chExt cx="840546" cy="537565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1" name="그룹 70"/>
          <p:cNvGrpSpPr/>
          <p:nvPr/>
        </p:nvGrpSpPr>
        <p:grpSpPr>
          <a:xfrm>
            <a:off x="3071122" y="3683523"/>
            <a:ext cx="840546" cy="537565"/>
            <a:chOff x="6012160" y="1660849"/>
            <a:chExt cx="840546" cy="537565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390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0" name="모서리가 둥근 직사각형 79"/>
          <p:cNvSpPr/>
          <p:nvPr/>
        </p:nvSpPr>
        <p:spPr>
          <a:xfrm>
            <a:off x="1824207" y="2629276"/>
            <a:ext cx="3240360" cy="1806921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/>
          <p:cNvSpPr/>
          <p:nvPr/>
        </p:nvSpPr>
        <p:spPr>
          <a:xfrm>
            <a:off x="6324851" y="50040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644499" y="162671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6381656" y="4961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4477159" y="5058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43962"/>
              </p:ext>
            </p:extLst>
          </p:nvPr>
        </p:nvGraphicFramePr>
        <p:xfrm>
          <a:off x="2879812" y="289254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46" name="그룹 45"/>
          <p:cNvGrpSpPr/>
          <p:nvPr/>
        </p:nvGrpSpPr>
        <p:grpSpPr>
          <a:xfrm>
            <a:off x="3871103" y="3463900"/>
            <a:ext cx="494934" cy="501013"/>
            <a:chOff x="6402836" y="1625606"/>
            <a:chExt cx="494934" cy="501013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/>
        </p:nvGrpSpPr>
        <p:grpSpPr>
          <a:xfrm>
            <a:off x="3547457" y="3463900"/>
            <a:ext cx="494934" cy="501013"/>
            <a:chOff x="6402836" y="1625606"/>
            <a:chExt cx="494934" cy="501013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53" name="그룹 52"/>
          <p:cNvGrpSpPr/>
          <p:nvPr/>
        </p:nvGrpSpPr>
        <p:grpSpPr>
          <a:xfrm>
            <a:off x="3228832" y="3475070"/>
            <a:ext cx="494934" cy="501013"/>
            <a:chOff x="6402836" y="1625606"/>
            <a:chExt cx="494934" cy="501013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2896133" y="3475070"/>
            <a:ext cx="494934" cy="501013"/>
            <a:chOff x="6402836" y="1625606"/>
            <a:chExt cx="494934" cy="501013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sp>
        <p:nvSpPr>
          <p:cNvPr id="52" name="모서리가 둥근 직사각형 51"/>
          <p:cNvSpPr/>
          <p:nvPr/>
        </p:nvSpPr>
        <p:spPr>
          <a:xfrm>
            <a:off x="2470693" y="2629277"/>
            <a:ext cx="2110360" cy="155580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2470693" y="2629277"/>
            <a:ext cx="2110360" cy="155580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11975"/>
              </p:ext>
            </p:extLst>
          </p:nvPr>
        </p:nvGraphicFramePr>
        <p:xfrm>
          <a:off x="2879812" y="289254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644499" y="163107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350509" y="3166817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20×80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2316624" y="2994382"/>
            <a:ext cx="1066394" cy="537565"/>
            <a:chOff x="6012160" y="1660849"/>
            <a:chExt cx="1066394" cy="537565"/>
          </a:xfrm>
        </p:grpSpPr>
        <p:sp>
          <p:nvSpPr>
            <p:cNvPr id="72" name="직사각형 71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1600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4" name="직사각형 73"/>
          <p:cNvSpPr/>
          <p:nvPr/>
        </p:nvSpPr>
        <p:spPr bwMode="auto">
          <a:xfrm>
            <a:off x="3819323" y="3162829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0×80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785438" y="2990394"/>
            <a:ext cx="1066394" cy="537565"/>
            <a:chOff x="6012160" y="1660849"/>
            <a:chExt cx="1066394" cy="537565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2400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0" name="모서리가 둥근 직사각형 79"/>
          <p:cNvSpPr/>
          <p:nvPr/>
        </p:nvSpPr>
        <p:spPr>
          <a:xfrm>
            <a:off x="1042758" y="2990394"/>
            <a:ext cx="4907834" cy="71000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173087" y="2834934"/>
            <a:ext cx="6667165" cy="2393274"/>
            <a:chOff x="207825" y="2840584"/>
            <a:chExt cx="6667165" cy="239327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6285692A-AF3B-4F3A-A2BC-10C0F8D6F3AF}"/>
                </a:ext>
              </a:extLst>
            </p:cNvPr>
            <p:cNvSpPr/>
            <p:nvPr/>
          </p:nvSpPr>
          <p:spPr>
            <a:xfrm>
              <a:off x="207825" y="3002602"/>
              <a:ext cx="6667165" cy="20432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29">
              <a:extLst>
                <a:ext uri="{FF2B5EF4-FFF2-40B4-BE49-F238E27FC236}">
                  <a16:creationId xmlns:a16="http://schemas.microsoft.com/office/drawing/2014/main" xmlns="" id="{75CCC683-9057-4235-B82D-565F613C4EE9}"/>
                </a:ext>
              </a:extLst>
            </p:cNvPr>
            <p:cNvSpPr/>
            <p:nvPr/>
          </p:nvSpPr>
          <p:spPr>
            <a:xfrm>
              <a:off x="353387" y="284058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xmlns="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5751"/>
              </p:ext>
            </p:extLst>
          </p:nvPr>
        </p:nvGraphicFramePr>
        <p:xfrm>
          <a:off x="3997972" y="347254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64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770" y="3968219"/>
            <a:ext cx="334160" cy="32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202607"/>
              </p:ext>
            </p:extLst>
          </p:nvPr>
        </p:nvGraphicFramePr>
        <p:xfrm>
          <a:off x="1871700" y="3504612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02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56963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444380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3107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350509" y="3166817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20×80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316624" y="2994382"/>
            <a:ext cx="1066394" cy="537565"/>
            <a:chOff x="6012160" y="1660849"/>
            <a:chExt cx="1066394" cy="5375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1600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9" name="직사각형 48"/>
          <p:cNvSpPr/>
          <p:nvPr/>
        </p:nvSpPr>
        <p:spPr bwMode="auto">
          <a:xfrm>
            <a:off x="3819323" y="3162829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0×80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785438" y="2990394"/>
            <a:ext cx="1066394" cy="537565"/>
            <a:chOff x="6012160" y="1660849"/>
            <a:chExt cx="1066394" cy="537565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2400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95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 bwMode="auto">
          <a:xfrm>
            <a:off x="1350509" y="3166817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20×80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2316624" y="2994382"/>
            <a:ext cx="1066394" cy="537565"/>
            <a:chOff x="6012160" y="1660849"/>
            <a:chExt cx="1066394" cy="537565"/>
          </a:xfrm>
        </p:grpSpPr>
        <p:sp>
          <p:nvSpPr>
            <p:cNvPr id="77" name="직사각형 76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1600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4" name="직사각형 83"/>
          <p:cNvSpPr/>
          <p:nvPr/>
        </p:nvSpPr>
        <p:spPr bwMode="auto">
          <a:xfrm>
            <a:off x="3819323" y="3162829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0×80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4785438" y="2990394"/>
            <a:ext cx="1066394" cy="537565"/>
            <a:chOff x="6012160" y="1660849"/>
            <a:chExt cx="1066394" cy="537565"/>
          </a:xfrm>
        </p:grpSpPr>
        <p:sp>
          <p:nvSpPr>
            <p:cNvPr id="102" name="직사각형 101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2400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73087" y="3482286"/>
            <a:ext cx="6667165" cy="1745922"/>
            <a:chOff x="207825" y="3487936"/>
            <a:chExt cx="6667165" cy="174592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6285692A-AF3B-4F3A-A2BC-10C0F8D6F3AF}"/>
                </a:ext>
              </a:extLst>
            </p:cNvPr>
            <p:cNvSpPr/>
            <p:nvPr/>
          </p:nvSpPr>
          <p:spPr>
            <a:xfrm>
              <a:off x="207825" y="3650674"/>
              <a:ext cx="6667165" cy="139513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29">
              <a:extLst>
                <a:ext uri="{FF2B5EF4-FFF2-40B4-BE49-F238E27FC236}">
                  <a16:creationId xmlns:a16="http://schemas.microsoft.com/office/drawing/2014/main" xmlns="" id="{75CCC683-9057-4235-B82D-565F613C4EE9}"/>
                </a:ext>
              </a:extLst>
            </p:cNvPr>
            <p:cNvSpPr/>
            <p:nvPr/>
          </p:nvSpPr>
          <p:spPr>
            <a:xfrm>
              <a:off x="353387" y="348793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xmlns="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644499" y="163107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16932" y="3969060"/>
            <a:ext cx="3040920" cy="367890"/>
            <a:chOff x="516932" y="3415325"/>
            <a:chExt cx="3040920" cy="367890"/>
          </a:xfrm>
        </p:grpSpPr>
        <p:grpSp>
          <p:nvGrpSpPr>
            <p:cNvPr id="49" name="그룹 48"/>
            <p:cNvGrpSpPr/>
            <p:nvPr/>
          </p:nvGrpSpPr>
          <p:grpSpPr>
            <a:xfrm>
              <a:off x="516932" y="3418085"/>
              <a:ext cx="1426776" cy="365130"/>
              <a:chOff x="516932" y="2441754"/>
              <a:chExt cx="1426776" cy="365130"/>
            </a:xfrm>
          </p:grpSpPr>
          <p:pic>
            <p:nvPicPr>
              <p:cNvPr id="54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32" y="2581138"/>
                <a:ext cx="94628" cy="106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5" name="직사각형 54"/>
              <p:cNvSpPr/>
              <p:nvPr/>
            </p:nvSpPr>
            <p:spPr bwMode="auto">
              <a:xfrm>
                <a:off x="656445" y="2441754"/>
                <a:ext cx="1287263" cy="36513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20×8</a:t>
                </a:r>
                <a:r>
                  <a:rPr lang="ko-KR" altLang="en-US" sz="1600" dirty="0" smtClean="0">
                    <a:latin typeface="맑은 고딕" pitchFamily="50" charset="-127"/>
                    <a:ea typeface="맑은 고딕" pitchFamily="50" charset="-127"/>
                  </a:rPr>
                  <a:t>＝</a:t>
                </a: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160</a:t>
                </a:r>
                <a:endPara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59" name="Picture 3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3129" y="3480960"/>
              <a:ext cx="244595" cy="23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직사각형 59"/>
            <p:cNvSpPr/>
            <p:nvPr/>
          </p:nvSpPr>
          <p:spPr bwMode="auto">
            <a:xfrm>
              <a:off x="2240621" y="3415325"/>
              <a:ext cx="1317231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20×80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1600</a:t>
              </a:r>
              <a:endParaRPr lang="ko-KR" altLang="en-US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07844" y="4440971"/>
            <a:ext cx="3040920" cy="367890"/>
            <a:chOff x="507844" y="3887236"/>
            <a:chExt cx="3040920" cy="367890"/>
          </a:xfrm>
        </p:grpSpPr>
        <p:grpSp>
          <p:nvGrpSpPr>
            <p:cNvPr id="61" name="그룹 60"/>
            <p:cNvGrpSpPr/>
            <p:nvPr/>
          </p:nvGrpSpPr>
          <p:grpSpPr>
            <a:xfrm>
              <a:off x="507844" y="3889996"/>
              <a:ext cx="1426776" cy="365130"/>
              <a:chOff x="516932" y="2441754"/>
              <a:chExt cx="1426776" cy="365130"/>
            </a:xfrm>
          </p:grpSpPr>
          <p:pic>
            <p:nvPicPr>
              <p:cNvPr id="62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32" y="2581138"/>
                <a:ext cx="94628" cy="106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3" name="직사각형 62"/>
              <p:cNvSpPr/>
              <p:nvPr/>
            </p:nvSpPr>
            <p:spPr bwMode="auto">
              <a:xfrm>
                <a:off x="656445" y="2441754"/>
                <a:ext cx="1287263" cy="36513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600" dirty="0"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0×8</a:t>
                </a:r>
                <a:r>
                  <a:rPr lang="ko-KR" altLang="en-US" sz="1600" dirty="0" smtClean="0">
                    <a:latin typeface="맑은 고딕" pitchFamily="50" charset="-127"/>
                    <a:ea typeface="맑은 고딕" pitchFamily="50" charset="-127"/>
                  </a:rPr>
                  <a:t>＝</a:t>
                </a: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240</a:t>
                </a:r>
                <a:endPara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64" name="Picture 3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3129" y="3952871"/>
              <a:ext cx="244595" cy="23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직사각형 64"/>
            <p:cNvSpPr/>
            <p:nvPr/>
          </p:nvSpPr>
          <p:spPr bwMode="auto">
            <a:xfrm>
              <a:off x="2231533" y="3887236"/>
              <a:ext cx="1317231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0×80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2400</a:t>
              </a:r>
              <a:endParaRPr lang="ko-KR" altLang="en-US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9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2022 2학기 업무\한대희 전자저작물\한대희 3-2\app\resource\contents\lesson01\ops\1\media\mp4\1_4_1_a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2" y="902634"/>
            <a:ext cx="6904746" cy="473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52593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1_4_1_ani.mp4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app\resource\contents\lesson01\ops\1\media\mp4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42668" y="90682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수확한 </a:t>
            </a:r>
            <a:r>
              <a:rPr lang="ko-KR" altLang="en-US" sz="3600" b="1" dirty="0" err="1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한라</a:t>
            </a:r>
            <a:r>
              <a:rPr lang="ko-KR" altLang="en-US" sz="3600" b="1" dirty="0" err="1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봉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556963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444380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350509" y="3166817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41×40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316624" y="2994382"/>
            <a:ext cx="1066394" cy="537565"/>
            <a:chOff x="6012160" y="1660849"/>
            <a:chExt cx="1066394" cy="537565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1640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8" name="직사각형 47"/>
          <p:cNvSpPr/>
          <p:nvPr/>
        </p:nvSpPr>
        <p:spPr bwMode="auto">
          <a:xfrm>
            <a:off x="3819323" y="3162829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74×50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785438" y="2990394"/>
            <a:ext cx="1066394" cy="537565"/>
            <a:chOff x="6012160" y="1660849"/>
            <a:chExt cx="1066394" cy="537565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3700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4" name="TextBox 43"/>
          <p:cNvSpPr txBox="1"/>
          <p:nvPr/>
        </p:nvSpPr>
        <p:spPr>
          <a:xfrm>
            <a:off x="644499" y="163107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52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 bwMode="auto">
          <a:xfrm>
            <a:off x="1350509" y="3166817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41×40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316624" y="2994382"/>
            <a:ext cx="1066394" cy="537565"/>
            <a:chOff x="6012160" y="1660849"/>
            <a:chExt cx="1066394" cy="537565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1640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8" name="직사각형 47"/>
          <p:cNvSpPr/>
          <p:nvPr/>
        </p:nvSpPr>
        <p:spPr bwMode="auto">
          <a:xfrm>
            <a:off x="3819323" y="3162829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74×50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785438" y="2990394"/>
            <a:ext cx="1066394" cy="537565"/>
            <a:chOff x="6012160" y="1660849"/>
            <a:chExt cx="1066394" cy="537565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3700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4" name="TextBox 43"/>
          <p:cNvSpPr txBox="1"/>
          <p:nvPr/>
        </p:nvSpPr>
        <p:spPr>
          <a:xfrm>
            <a:off x="644499" y="163107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73087" y="3482286"/>
            <a:ext cx="6667165" cy="1745922"/>
            <a:chOff x="207825" y="3487936"/>
            <a:chExt cx="6667165" cy="174592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6285692A-AF3B-4F3A-A2BC-10C0F8D6F3AF}"/>
                </a:ext>
              </a:extLst>
            </p:cNvPr>
            <p:cNvSpPr/>
            <p:nvPr/>
          </p:nvSpPr>
          <p:spPr>
            <a:xfrm>
              <a:off x="207825" y="3650674"/>
              <a:ext cx="6667165" cy="139513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29">
              <a:extLst>
                <a:ext uri="{FF2B5EF4-FFF2-40B4-BE49-F238E27FC236}">
                  <a16:creationId xmlns:a16="http://schemas.microsoft.com/office/drawing/2014/main" xmlns="" id="{75CCC683-9057-4235-B82D-565F613C4EE9}"/>
                </a:ext>
              </a:extLst>
            </p:cNvPr>
            <p:cNvSpPr/>
            <p:nvPr/>
          </p:nvSpPr>
          <p:spPr>
            <a:xfrm>
              <a:off x="353387" y="348793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xmlns="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16932" y="3969060"/>
            <a:ext cx="3040920" cy="367890"/>
            <a:chOff x="516932" y="3415325"/>
            <a:chExt cx="3040920" cy="367890"/>
          </a:xfrm>
        </p:grpSpPr>
        <p:grpSp>
          <p:nvGrpSpPr>
            <p:cNvPr id="58" name="그룹 57"/>
            <p:cNvGrpSpPr/>
            <p:nvPr/>
          </p:nvGrpSpPr>
          <p:grpSpPr>
            <a:xfrm>
              <a:off x="516932" y="3418085"/>
              <a:ext cx="1426776" cy="365130"/>
              <a:chOff x="516932" y="2441754"/>
              <a:chExt cx="1426776" cy="365130"/>
            </a:xfrm>
          </p:grpSpPr>
          <p:pic>
            <p:nvPicPr>
              <p:cNvPr id="61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32" y="2581138"/>
                <a:ext cx="94628" cy="106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2" name="직사각형 61"/>
              <p:cNvSpPr/>
              <p:nvPr/>
            </p:nvSpPr>
            <p:spPr bwMode="auto">
              <a:xfrm>
                <a:off x="656445" y="2441754"/>
                <a:ext cx="1287263" cy="36513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41×4</a:t>
                </a:r>
                <a:r>
                  <a:rPr lang="ko-KR" altLang="en-US" sz="1600" dirty="0" smtClean="0">
                    <a:latin typeface="맑은 고딕" pitchFamily="50" charset="-127"/>
                    <a:ea typeface="맑은 고딕" pitchFamily="50" charset="-127"/>
                  </a:rPr>
                  <a:t>＝</a:t>
                </a: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164</a:t>
                </a:r>
                <a:endPara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59" name="Picture 3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3129" y="3480960"/>
              <a:ext cx="244595" cy="23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직사각형 59"/>
            <p:cNvSpPr/>
            <p:nvPr/>
          </p:nvSpPr>
          <p:spPr bwMode="auto">
            <a:xfrm>
              <a:off x="2240621" y="3415325"/>
              <a:ext cx="1317231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41×40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1640</a:t>
              </a:r>
              <a:endParaRPr lang="ko-KR" altLang="en-US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07844" y="4440971"/>
            <a:ext cx="3040920" cy="367890"/>
            <a:chOff x="507844" y="3887236"/>
            <a:chExt cx="3040920" cy="367890"/>
          </a:xfrm>
        </p:grpSpPr>
        <p:grpSp>
          <p:nvGrpSpPr>
            <p:cNvPr id="64" name="그룹 63"/>
            <p:cNvGrpSpPr/>
            <p:nvPr/>
          </p:nvGrpSpPr>
          <p:grpSpPr>
            <a:xfrm>
              <a:off x="507844" y="3889996"/>
              <a:ext cx="1426776" cy="365130"/>
              <a:chOff x="516932" y="2441754"/>
              <a:chExt cx="1426776" cy="365130"/>
            </a:xfrm>
          </p:grpSpPr>
          <p:pic>
            <p:nvPicPr>
              <p:cNvPr id="67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32" y="2581138"/>
                <a:ext cx="94628" cy="106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8" name="직사각형 67"/>
              <p:cNvSpPr/>
              <p:nvPr/>
            </p:nvSpPr>
            <p:spPr bwMode="auto">
              <a:xfrm>
                <a:off x="656445" y="2441754"/>
                <a:ext cx="1287263" cy="36513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74×5</a:t>
                </a:r>
                <a:r>
                  <a:rPr lang="ko-KR" altLang="en-US" sz="1600" dirty="0" smtClean="0">
                    <a:latin typeface="맑은 고딕" pitchFamily="50" charset="-127"/>
                    <a:ea typeface="맑은 고딕" pitchFamily="50" charset="-127"/>
                  </a:rPr>
                  <a:t>＝</a:t>
                </a: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370</a:t>
                </a:r>
                <a:endPara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65" name="Picture 3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3129" y="3952871"/>
              <a:ext cx="244595" cy="23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직사각형 65"/>
            <p:cNvSpPr/>
            <p:nvPr/>
          </p:nvSpPr>
          <p:spPr bwMode="auto">
            <a:xfrm>
              <a:off x="2231533" y="3887236"/>
              <a:ext cx="1317231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74×50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3700</a:t>
              </a:r>
              <a:endParaRPr lang="ko-KR" altLang="en-US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71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43"/>
          <p:cNvSpPr txBox="1"/>
          <p:nvPr/>
        </p:nvSpPr>
        <p:spPr>
          <a:xfrm>
            <a:off x="644499" y="163107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타원 107"/>
          <p:cNvSpPr/>
          <p:nvPr/>
        </p:nvSpPr>
        <p:spPr>
          <a:xfrm>
            <a:off x="556963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타원 109"/>
          <p:cNvSpPr/>
          <p:nvPr/>
        </p:nvSpPr>
        <p:spPr>
          <a:xfrm>
            <a:off x="444380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1350509" y="3166817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70×50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2316624" y="2994382"/>
            <a:ext cx="1066394" cy="537565"/>
            <a:chOff x="6012160" y="1660849"/>
            <a:chExt cx="1066394" cy="537565"/>
          </a:xfrm>
        </p:grpSpPr>
        <p:sp>
          <p:nvSpPr>
            <p:cNvPr id="118" name="직사각형 117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3500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36" name="직사각형 135"/>
          <p:cNvSpPr/>
          <p:nvPr/>
        </p:nvSpPr>
        <p:spPr bwMode="auto">
          <a:xfrm>
            <a:off x="3819323" y="3162829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40×80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4785438" y="2990394"/>
            <a:ext cx="1066394" cy="537565"/>
            <a:chOff x="6012160" y="1660849"/>
            <a:chExt cx="1066394" cy="537565"/>
          </a:xfrm>
        </p:grpSpPr>
        <p:sp>
          <p:nvSpPr>
            <p:cNvPr id="138" name="직사각형 137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3200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41" name="TextBox 140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69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43"/>
          <p:cNvSpPr txBox="1"/>
          <p:nvPr/>
        </p:nvSpPr>
        <p:spPr>
          <a:xfrm>
            <a:off x="644499" y="163107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직사각형 115"/>
          <p:cNvSpPr/>
          <p:nvPr/>
        </p:nvSpPr>
        <p:spPr bwMode="auto">
          <a:xfrm>
            <a:off x="1350509" y="3166817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70×50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2316624" y="2994382"/>
            <a:ext cx="1066394" cy="537565"/>
            <a:chOff x="6012160" y="1660849"/>
            <a:chExt cx="1066394" cy="537565"/>
          </a:xfrm>
        </p:grpSpPr>
        <p:sp>
          <p:nvSpPr>
            <p:cNvPr id="118" name="직사각형 117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3500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36" name="직사각형 135"/>
          <p:cNvSpPr/>
          <p:nvPr/>
        </p:nvSpPr>
        <p:spPr bwMode="auto">
          <a:xfrm>
            <a:off x="3819323" y="3162829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40×80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4785438" y="2990394"/>
            <a:ext cx="1066394" cy="537565"/>
            <a:chOff x="6012160" y="1660849"/>
            <a:chExt cx="1066394" cy="537565"/>
          </a:xfrm>
        </p:grpSpPr>
        <p:sp>
          <p:nvSpPr>
            <p:cNvPr id="138" name="직사각형 137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3200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173087" y="3482286"/>
            <a:ext cx="6667165" cy="1745922"/>
            <a:chOff x="207825" y="3487936"/>
            <a:chExt cx="6667165" cy="174592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6285692A-AF3B-4F3A-A2BC-10C0F8D6F3AF}"/>
                </a:ext>
              </a:extLst>
            </p:cNvPr>
            <p:cNvSpPr/>
            <p:nvPr/>
          </p:nvSpPr>
          <p:spPr>
            <a:xfrm>
              <a:off x="207825" y="3650674"/>
              <a:ext cx="6667165" cy="139513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29">
              <a:extLst>
                <a:ext uri="{FF2B5EF4-FFF2-40B4-BE49-F238E27FC236}">
                  <a16:creationId xmlns:a16="http://schemas.microsoft.com/office/drawing/2014/main" xmlns="" id="{75CCC683-9057-4235-B82D-565F613C4EE9}"/>
                </a:ext>
              </a:extLst>
            </p:cNvPr>
            <p:cNvSpPr/>
            <p:nvPr/>
          </p:nvSpPr>
          <p:spPr>
            <a:xfrm>
              <a:off x="353387" y="348793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xmlns="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16932" y="3969060"/>
            <a:ext cx="3040920" cy="367890"/>
            <a:chOff x="516932" y="3415325"/>
            <a:chExt cx="3040920" cy="367890"/>
          </a:xfrm>
        </p:grpSpPr>
        <p:grpSp>
          <p:nvGrpSpPr>
            <p:cNvPr id="48" name="그룹 47"/>
            <p:cNvGrpSpPr/>
            <p:nvPr/>
          </p:nvGrpSpPr>
          <p:grpSpPr>
            <a:xfrm>
              <a:off x="516932" y="3418085"/>
              <a:ext cx="1426776" cy="365130"/>
              <a:chOff x="516932" y="2441754"/>
              <a:chExt cx="1426776" cy="365130"/>
            </a:xfrm>
          </p:grpSpPr>
          <p:pic>
            <p:nvPicPr>
              <p:cNvPr id="51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32" y="2581138"/>
                <a:ext cx="94628" cy="106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2" name="직사각형 51"/>
              <p:cNvSpPr/>
              <p:nvPr/>
            </p:nvSpPr>
            <p:spPr bwMode="auto">
              <a:xfrm>
                <a:off x="656445" y="2441754"/>
                <a:ext cx="1287263" cy="36513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70×5</a:t>
                </a:r>
                <a:r>
                  <a:rPr lang="ko-KR" altLang="en-US" sz="1600" dirty="0" smtClean="0">
                    <a:latin typeface="맑은 고딕" pitchFamily="50" charset="-127"/>
                    <a:ea typeface="맑은 고딕" pitchFamily="50" charset="-127"/>
                  </a:rPr>
                  <a:t>＝</a:t>
                </a: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350</a:t>
                </a:r>
                <a:endPara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49" name="Picture 3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3480960"/>
              <a:ext cx="244595" cy="23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직사각형 49"/>
            <p:cNvSpPr/>
            <p:nvPr/>
          </p:nvSpPr>
          <p:spPr bwMode="auto">
            <a:xfrm>
              <a:off x="2240621" y="3415325"/>
              <a:ext cx="1317231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70×50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3500</a:t>
              </a:r>
              <a:endParaRPr lang="ko-KR" altLang="en-US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07844" y="4440971"/>
            <a:ext cx="3040920" cy="367890"/>
            <a:chOff x="507844" y="3887236"/>
            <a:chExt cx="3040920" cy="367890"/>
          </a:xfrm>
        </p:grpSpPr>
        <p:grpSp>
          <p:nvGrpSpPr>
            <p:cNvPr id="54" name="그룹 53"/>
            <p:cNvGrpSpPr/>
            <p:nvPr/>
          </p:nvGrpSpPr>
          <p:grpSpPr>
            <a:xfrm>
              <a:off x="507844" y="3889996"/>
              <a:ext cx="1426776" cy="365130"/>
              <a:chOff x="516932" y="2441754"/>
              <a:chExt cx="1426776" cy="365130"/>
            </a:xfrm>
          </p:grpSpPr>
          <p:pic>
            <p:nvPicPr>
              <p:cNvPr id="57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32" y="2581138"/>
                <a:ext cx="94628" cy="106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8" name="직사각형 57"/>
              <p:cNvSpPr/>
              <p:nvPr/>
            </p:nvSpPr>
            <p:spPr bwMode="auto">
              <a:xfrm>
                <a:off x="656445" y="2441754"/>
                <a:ext cx="1287263" cy="36513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40×8</a:t>
                </a:r>
                <a:r>
                  <a:rPr lang="ko-KR" altLang="en-US" sz="1600" dirty="0" smtClean="0">
                    <a:latin typeface="맑은 고딕" pitchFamily="50" charset="-127"/>
                    <a:ea typeface="맑은 고딕" pitchFamily="50" charset="-127"/>
                  </a:rPr>
                  <a:t>＝</a:t>
                </a: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320</a:t>
                </a:r>
                <a:endPara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55" name="Picture 3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178" y="3952871"/>
              <a:ext cx="244595" cy="23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직사각형 55"/>
            <p:cNvSpPr/>
            <p:nvPr/>
          </p:nvSpPr>
          <p:spPr bwMode="auto">
            <a:xfrm>
              <a:off x="2231533" y="3887236"/>
              <a:ext cx="1317231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40×80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3200</a:t>
              </a:r>
              <a:endParaRPr lang="ko-KR" altLang="en-US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74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㉢에 들어갈 숫자는 무엇인지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타원 49"/>
          <p:cNvSpPr/>
          <p:nvPr/>
        </p:nvSpPr>
        <p:spPr>
          <a:xfrm>
            <a:off x="4916931" y="4973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369324"/>
              </p:ext>
            </p:extLst>
          </p:nvPr>
        </p:nvGraphicFramePr>
        <p:xfrm>
          <a:off x="2609032" y="2636912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㉠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㉡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㉢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㉣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3131840" y="4151575"/>
            <a:ext cx="840546" cy="537565"/>
            <a:chOff x="6012160" y="1660849"/>
            <a:chExt cx="840546" cy="5375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1" name="모서리가 둥근 직사각형 50"/>
          <p:cNvSpPr/>
          <p:nvPr/>
        </p:nvSpPr>
        <p:spPr>
          <a:xfrm>
            <a:off x="2375756" y="2528900"/>
            <a:ext cx="2039586" cy="136815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3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032" y="3409849"/>
            <a:ext cx="336841" cy="336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791" y="3412958"/>
            <a:ext cx="330716" cy="34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3407525"/>
            <a:ext cx="330717" cy="336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471" y="3415764"/>
            <a:ext cx="342965" cy="34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71" y="1626160"/>
            <a:ext cx="342965" cy="34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7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㉢에 들어갈 숫자는 무엇인지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578268"/>
              </p:ext>
            </p:extLst>
          </p:nvPr>
        </p:nvGraphicFramePr>
        <p:xfrm>
          <a:off x="2609032" y="2636912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㉠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㉡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㉢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㉣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3131840" y="3933056"/>
            <a:ext cx="840546" cy="537565"/>
            <a:chOff x="6012160" y="1660849"/>
            <a:chExt cx="840546" cy="5375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1" name="모서리가 둥근 직사각형 50"/>
          <p:cNvSpPr/>
          <p:nvPr/>
        </p:nvSpPr>
        <p:spPr>
          <a:xfrm>
            <a:off x="2375756" y="2528900"/>
            <a:ext cx="2039586" cy="136815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73087" y="2834934"/>
            <a:ext cx="6667165" cy="2393274"/>
            <a:chOff x="207825" y="2840584"/>
            <a:chExt cx="6667165" cy="239327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6285692A-AF3B-4F3A-A2BC-10C0F8D6F3AF}"/>
                </a:ext>
              </a:extLst>
            </p:cNvPr>
            <p:cNvSpPr/>
            <p:nvPr/>
          </p:nvSpPr>
          <p:spPr>
            <a:xfrm>
              <a:off x="207825" y="3002602"/>
              <a:ext cx="6667165" cy="20432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29">
              <a:extLst>
                <a:ext uri="{FF2B5EF4-FFF2-40B4-BE49-F238E27FC236}">
                  <a16:creationId xmlns:a16="http://schemas.microsoft.com/office/drawing/2014/main" xmlns="" id="{75CCC683-9057-4235-B82D-565F613C4EE9}"/>
                </a:ext>
              </a:extLst>
            </p:cNvPr>
            <p:cNvSpPr/>
            <p:nvPr/>
          </p:nvSpPr>
          <p:spPr>
            <a:xfrm>
              <a:off x="353387" y="284058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xmlns="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2567"/>
              </p:ext>
            </p:extLst>
          </p:nvPr>
        </p:nvGraphicFramePr>
        <p:xfrm>
          <a:off x="3997972" y="347254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54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770" y="3968219"/>
            <a:ext cx="334160" cy="32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519829"/>
              </p:ext>
            </p:extLst>
          </p:nvPr>
        </p:nvGraphicFramePr>
        <p:xfrm>
          <a:off x="1871700" y="3504612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71" y="1626160"/>
            <a:ext cx="342965" cy="34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41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3107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56963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444380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1350509" y="3166817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22×50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316624" y="2994382"/>
            <a:ext cx="1066394" cy="537565"/>
            <a:chOff x="6012160" y="1660849"/>
            <a:chExt cx="1066394" cy="537565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8" name="직사각형 57"/>
          <p:cNvSpPr/>
          <p:nvPr/>
        </p:nvSpPr>
        <p:spPr bwMode="auto">
          <a:xfrm>
            <a:off x="3819323" y="3162829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62×70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785438" y="2990394"/>
            <a:ext cx="1066394" cy="537565"/>
            <a:chOff x="6012160" y="1660849"/>
            <a:chExt cx="1066394" cy="537565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4340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8" name="TextBox 67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3107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 bwMode="auto">
          <a:xfrm>
            <a:off x="1350509" y="3166817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22×50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316624" y="2994382"/>
            <a:ext cx="1066394" cy="537565"/>
            <a:chOff x="6012160" y="1660849"/>
            <a:chExt cx="1066394" cy="537565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8" name="직사각형 57"/>
          <p:cNvSpPr/>
          <p:nvPr/>
        </p:nvSpPr>
        <p:spPr bwMode="auto">
          <a:xfrm>
            <a:off x="3819323" y="3162829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62×70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785438" y="2990394"/>
            <a:ext cx="1066394" cy="537565"/>
            <a:chOff x="6012160" y="1660849"/>
            <a:chExt cx="1066394" cy="537565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4340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173087" y="3482286"/>
            <a:ext cx="6667165" cy="1745922"/>
            <a:chOff x="207825" y="3487936"/>
            <a:chExt cx="6667165" cy="174592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6285692A-AF3B-4F3A-A2BC-10C0F8D6F3AF}"/>
                </a:ext>
              </a:extLst>
            </p:cNvPr>
            <p:cNvSpPr/>
            <p:nvPr/>
          </p:nvSpPr>
          <p:spPr>
            <a:xfrm>
              <a:off x="207825" y="3650674"/>
              <a:ext cx="6667165" cy="139513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29">
              <a:extLst>
                <a:ext uri="{FF2B5EF4-FFF2-40B4-BE49-F238E27FC236}">
                  <a16:creationId xmlns:a16="http://schemas.microsoft.com/office/drawing/2014/main" xmlns="" id="{75CCC683-9057-4235-B82D-565F613C4EE9}"/>
                </a:ext>
              </a:extLst>
            </p:cNvPr>
            <p:cNvSpPr/>
            <p:nvPr/>
          </p:nvSpPr>
          <p:spPr>
            <a:xfrm>
              <a:off x="353387" y="348793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xmlns="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16932" y="3969060"/>
            <a:ext cx="3040920" cy="367890"/>
            <a:chOff x="516932" y="3415325"/>
            <a:chExt cx="3040920" cy="367890"/>
          </a:xfrm>
        </p:grpSpPr>
        <p:grpSp>
          <p:nvGrpSpPr>
            <p:cNvPr id="59" name="그룹 58"/>
            <p:cNvGrpSpPr/>
            <p:nvPr/>
          </p:nvGrpSpPr>
          <p:grpSpPr>
            <a:xfrm>
              <a:off x="516932" y="3418085"/>
              <a:ext cx="1426776" cy="365130"/>
              <a:chOff x="516932" y="2441754"/>
              <a:chExt cx="1426776" cy="365130"/>
            </a:xfrm>
          </p:grpSpPr>
          <p:pic>
            <p:nvPicPr>
              <p:cNvPr id="64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32" y="2581138"/>
                <a:ext cx="94628" cy="106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6" name="직사각형 65"/>
              <p:cNvSpPr/>
              <p:nvPr/>
            </p:nvSpPr>
            <p:spPr bwMode="auto">
              <a:xfrm>
                <a:off x="656445" y="2441754"/>
                <a:ext cx="1287263" cy="36513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22×5</a:t>
                </a:r>
                <a:r>
                  <a:rPr lang="ko-KR" altLang="en-US" sz="1600" dirty="0" smtClean="0">
                    <a:latin typeface="맑은 고딕" pitchFamily="50" charset="-127"/>
                    <a:ea typeface="맑은 고딕" pitchFamily="50" charset="-127"/>
                  </a:rPr>
                  <a:t>＝</a:t>
                </a: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110</a:t>
                </a:r>
                <a:endPara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61" name="Picture 3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3480960"/>
              <a:ext cx="244595" cy="23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직사각형 62"/>
            <p:cNvSpPr/>
            <p:nvPr/>
          </p:nvSpPr>
          <p:spPr bwMode="auto">
            <a:xfrm>
              <a:off x="2240621" y="3415325"/>
              <a:ext cx="1317231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22×50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1100</a:t>
              </a:r>
              <a:endParaRPr lang="ko-KR" altLang="en-US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07844" y="4440971"/>
            <a:ext cx="3040920" cy="367890"/>
            <a:chOff x="507844" y="3887236"/>
            <a:chExt cx="3040920" cy="367890"/>
          </a:xfrm>
        </p:grpSpPr>
        <p:grpSp>
          <p:nvGrpSpPr>
            <p:cNvPr id="70" name="그룹 69"/>
            <p:cNvGrpSpPr/>
            <p:nvPr/>
          </p:nvGrpSpPr>
          <p:grpSpPr>
            <a:xfrm>
              <a:off x="507844" y="3889996"/>
              <a:ext cx="1426776" cy="365130"/>
              <a:chOff x="516932" y="2441754"/>
              <a:chExt cx="1426776" cy="365130"/>
            </a:xfrm>
          </p:grpSpPr>
          <p:pic>
            <p:nvPicPr>
              <p:cNvPr id="74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32" y="2581138"/>
                <a:ext cx="94628" cy="106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9" name="직사각형 78"/>
              <p:cNvSpPr/>
              <p:nvPr/>
            </p:nvSpPr>
            <p:spPr bwMode="auto">
              <a:xfrm>
                <a:off x="656445" y="2441754"/>
                <a:ext cx="1287263" cy="36513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62×7</a:t>
                </a:r>
                <a:r>
                  <a:rPr lang="ko-KR" altLang="en-US" sz="1600" dirty="0" smtClean="0">
                    <a:latin typeface="맑은 고딕" pitchFamily="50" charset="-127"/>
                    <a:ea typeface="맑은 고딕" pitchFamily="50" charset="-127"/>
                  </a:rPr>
                  <a:t>＝</a:t>
                </a: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434</a:t>
                </a:r>
                <a:endPara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71" name="Picture 3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178" y="3952871"/>
              <a:ext cx="244595" cy="23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직사각형 71"/>
            <p:cNvSpPr/>
            <p:nvPr/>
          </p:nvSpPr>
          <p:spPr bwMode="auto">
            <a:xfrm>
              <a:off x="2231533" y="3887236"/>
              <a:ext cx="1317231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62×70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4340</a:t>
              </a:r>
              <a:endParaRPr lang="ko-KR" altLang="en-US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2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들어 있는 풀이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풀은 모두 몇 개인지 구하는 식과 답을 바르게 나타낸 것은 어느 것인지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FA7C7A6-FA33-454C-AC43-C6A1D5164401}"/>
              </a:ext>
            </a:extLst>
          </p:cNvPr>
          <p:cNvSpPr txBox="1"/>
          <p:nvPr/>
        </p:nvSpPr>
        <p:spPr>
          <a:xfrm>
            <a:off x="7018371" y="1092168"/>
            <a:ext cx="2125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이벤트는 하단 링크의 문제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https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://cdata2.tsherpa.co.kr/tsherpa/MultiMedia/Flash/2020/curri/index.html?flashxmlnum=jmp1130&amp;classa=A8-C1-32-MM-MM-04-02-05-0-0-0-0&amp;classno=MM_32_04/suh_0302_01_0005/suh_0302_01_0005_401_1.html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40">
            <a:extLst>
              <a:ext uri="{FF2B5EF4-FFF2-40B4-BE49-F238E27FC236}">
                <a16:creationId xmlns:a16="http://schemas.microsoft.com/office/drawing/2014/main" xmlns="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267188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1">
            <a:extLst>
              <a:ext uri="{FF2B5EF4-FFF2-40B4-BE49-F238E27FC236}">
                <a16:creationId xmlns:a16="http://schemas.microsoft.com/office/drawing/2014/main" xmlns="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264231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184546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타원 76"/>
          <p:cNvSpPr/>
          <p:nvPr/>
        </p:nvSpPr>
        <p:spPr>
          <a:xfrm>
            <a:off x="4872693" y="2240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B6F0A1EB-6A08-4206-816A-BBC7E26E1652}"/>
              </a:ext>
            </a:extLst>
          </p:cNvPr>
          <p:cNvCxnSpPr/>
          <p:nvPr/>
        </p:nvCxnSpPr>
        <p:spPr bwMode="auto">
          <a:xfrm>
            <a:off x="730061" y="2214346"/>
            <a:ext cx="5897534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xmlns="" id="{B6F0A1EB-6A08-4206-816A-BBC7E26E1652}"/>
              </a:ext>
            </a:extLst>
          </p:cNvPr>
          <p:cNvCxnSpPr/>
          <p:nvPr/>
        </p:nvCxnSpPr>
        <p:spPr bwMode="auto">
          <a:xfrm>
            <a:off x="5914607" y="1930153"/>
            <a:ext cx="774461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B6F0A1EB-6A08-4206-816A-BBC7E26E1652}"/>
              </a:ext>
            </a:extLst>
          </p:cNvPr>
          <p:cNvCxnSpPr/>
          <p:nvPr/>
        </p:nvCxnSpPr>
        <p:spPr bwMode="auto">
          <a:xfrm>
            <a:off x="728625" y="2510794"/>
            <a:ext cx="1470711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396" y="3323024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039" y="3317110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396" y="3878839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868" y="3872924"/>
            <a:ext cx="307542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09" y="4418898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직사각형 66"/>
          <p:cNvSpPr/>
          <p:nvPr/>
        </p:nvSpPr>
        <p:spPr bwMode="auto">
          <a:xfrm>
            <a:off x="1848848" y="3284984"/>
            <a:ext cx="17305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20×30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230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4281573" y="3291621"/>
            <a:ext cx="17305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20×15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281573" y="3846905"/>
            <a:ext cx="17305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20×30</a:t>
            </a:r>
            <a:r>
              <a:rPr lang="ko-KR" altLang="en-US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600</a:t>
            </a:r>
            <a:endParaRPr lang="ko-KR" altLang="en-US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1848848" y="3846905"/>
            <a:ext cx="17305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20×20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1848848" y="4386965"/>
            <a:ext cx="17305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20×30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207344" y="3176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423731" y="50395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5566571" y="50329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3897121" y="3865012"/>
            <a:ext cx="342252" cy="34225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396" y="3323024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039" y="3317110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396" y="3878839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868" y="3872924"/>
            <a:ext cx="307542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09" y="4418898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직사각형 110"/>
          <p:cNvSpPr/>
          <p:nvPr/>
        </p:nvSpPr>
        <p:spPr bwMode="auto">
          <a:xfrm>
            <a:off x="1848848" y="3284984"/>
            <a:ext cx="17305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20×30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230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4281573" y="3291621"/>
            <a:ext cx="17305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20×15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4281573" y="3846905"/>
            <a:ext cx="17305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20×30</a:t>
            </a:r>
            <a:r>
              <a:rPr lang="ko-KR" altLang="en-US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600</a:t>
            </a:r>
            <a:endParaRPr lang="ko-KR" altLang="en-US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1848848" y="3846905"/>
            <a:ext cx="17305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20×20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1848848" y="4386965"/>
            <a:ext cx="17305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20×30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3897121" y="3865012"/>
            <a:ext cx="342252" cy="34225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들어 있는 풀이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풀은 모두 몇 개인지 구하는 식과 답을 바르게 나타낸 것은 어느 것인지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40">
            <a:extLst>
              <a:ext uri="{FF2B5EF4-FFF2-40B4-BE49-F238E27FC236}">
                <a16:creationId xmlns:a16="http://schemas.microsoft.com/office/drawing/2014/main" xmlns="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602098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1">
            <a:extLst>
              <a:ext uri="{FF2B5EF4-FFF2-40B4-BE49-F238E27FC236}">
                <a16:creationId xmlns:a16="http://schemas.microsoft.com/office/drawing/2014/main" xmlns="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599141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184546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B6F0A1EB-6A08-4206-816A-BBC7E26E1652}"/>
              </a:ext>
            </a:extLst>
          </p:cNvPr>
          <p:cNvCxnSpPr/>
          <p:nvPr/>
        </p:nvCxnSpPr>
        <p:spPr bwMode="auto">
          <a:xfrm>
            <a:off x="730061" y="2214346"/>
            <a:ext cx="5897534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xmlns="" id="{B6F0A1EB-6A08-4206-816A-BBC7E26E1652}"/>
              </a:ext>
            </a:extLst>
          </p:cNvPr>
          <p:cNvCxnSpPr/>
          <p:nvPr/>
        </p:nvCxnSpPr>
        <p:spPr bwMode="auto">
          <a:xfrm>
            <a:off x="5914607" y="1930153"/>
            <a:ext cx="774461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B6F0A1EB-6A08-4206-816A-BBC7E26E1652}"/>
              </a:ext>
            </a:extLst>
          </p:cNvPr>
          <p:cNvCxnSpPr/>
          <p:nvPr/>
        </p:nvCxnSpPr>
        <p:spPr bwMode="auto">
          <a:xfrm>
            <a:off x="728625" y="2510794"/>
            <a:ext cx="1470711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1" name="그룹 50"/>
          <p:cNvGrpSpPr/>
          <p:nvPr/>
        </p:nvGrpSpPr>
        <p:grpSpPr>
          <a:xfrm>
            <a:off x="173087" y="3872924"/>
            <a:ext cx="6667165" cy="1355284"/>
            <a:chOff x="207825" y="3878574"/>
            <a:chExt cx="6667165" cy="1355284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6285692A-AF3B-4F3A-A2BC-10C0F8D6F3AF}"/>
                </a:ext>
              </a:extLst>
            </p:cNvPr>
            <p:cNvSpPr/>
            <p:nvPr/>
          </p:nvSpPr>
          <p:spPr>
            <a:xfrm>
              <a:off x="207825" y="4044173"/>
              <a:ext cx="6667165" cy="10016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29">
              <a:extLst>
                <a:ext uri="{FF2B5EF4-FFF2-40B4-BE49-F238E27FC236}">
                  <a16:creationId xmlns:a16="http://schemas.microsoft.com/office/drawing/2014/main" xmlns="" id="{75CCC683-9057-4235-B82D-565F613C4EE9}"/>
                </a:ext>
              </a:extLst>
            </p:cNvPr>
            <p:cNvSpPr/>
            <p:nvPr/>
          </p:nvSpPr>
          <p:spPr>
            <a:xfrm>
              <a:off x="353387" y="387857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xmlns="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95536" y="4268727"/>
            <a:ext cx="6085022" cy="606764"/>
            <a:chOff x="395536" y="4226392"/>
            <a:chExt cx="6085022" cy="606764"/>
          </a:xfrm>
        </p:grpSpPr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365776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직사각형 78"/>
            <p:cNvSpPr/>
            <p:nvPr/>
          </p:nvSpPr>
          <p:spPr bwMode="auto">
            <a:xfrm>
              <a:off x="571053" y="4226392"/>
              <a:ext cx="5909505" cy="60676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(30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상자에 들어 있는 풀의 수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한 상자에 들어 있는 풀의 수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)×(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상자 수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20×30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600(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9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752257"/>
            <a:ext cx="3498223" cy="3363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8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9218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)3-2-1(5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684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27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060364"/>
            <a:ext cx="2974460" cy="7565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오늘 수확한 </a:t>
            </a:r>
            <a:r>
              <a:rPr kumimoji="1" lang="ko-KR" altLang="en-US" sz="1900" b="1" i="0" u="none" strike="noStrike" cap="none" spc="-150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한라봉을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 상자에 담고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427088" y="1256659"/>
            <a:ext cx="620721" cy="313547"/>
            <a:chOff x="6337324" y="1204980"/>
            <a:chExt cx="620721" cy="313547"/>
          </a:xfrm>
        </p:grpSpPr>
        <p:sp>
          <p:nvSpPr>
            <p:cNvPr id="51" name="직사각형 50"/>
            <p:cNvSpPr/>
            <p:nvPr/>
          </p:nvSpPr>
          <p:spPr>
            <a:xfrm>
              <a:off x="6369301" y="125260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6337324" y="1204980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886822" y="1245601"/>
            <a:ext cx="665398" cy="315483"/>
            <a:chOff x="5796136" y="1193922"/>
            <a:chExt cx="665398" cy="315483"/>
          </a:xfrm>
        </p:grpSpPr>
        <p:sp>
          <p:nvSpPr>
            <p:cNvPr id="54" name="직사각형 53"/>
            <p:cNvSpPr/>
            <p:nvPr/>
          </p:nvSpPr>
          <p:spPr>
            <a:xfrm>
              <a:off x="5820588" y="1253814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96136" y="1193922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8084" y="1249964"/>
            <a:ext cx="620721" cy="313547"/>
            <a:chOff x="5237898" y="1198285"/>
            <a:chExt cx="620721" cy="313547"/>
          </a:xfrm>
        </p:grpSpPr>
        <p:sp>
          <p:nvSpPr>
            <p:cNvPr id="41" name="직사각형 40"/>
            <p:cNvSpPr/>
            <p:nvPr/>
          </p:nvSpPr>
          <p:spPr>
            <a:xfrm>
              <a:off x="5269875" y="125543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237898" y="1198285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788024" y="1257956"/>
            <a:ext cx="665398" cy="313547"/>
            <a:chOff x="4698690" y="1206277"/>
            <a:chExt cx="665398" cy="313547"/>
          </a:xfrm>
        </p:grpSpPr>
        <p:sp>
          <p:nvSpPr>
            <p:cNvPr id="43" name="직사각형 42"/>
            <p:cNvSpPr/>
            <p:nvPr/>
          </p:nvSpPr>
          <p:spPr>
            <a:xfrm>
              <a:off x="4721162" y="1256644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4698690" y="1206277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86" y="18846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23" y="4761188"/>
            <a:ext cx="360000" cy="360000"/>
          </a:xfrm>
          <a:prstGeom prst="rect">
            <a:avLst/>
          </a:prstGeom>
        </p:spPr>
      </p:pic>
      <p:sp>
        <p:nvSpPr>
          <p:cNvPr id="59" name="모서리가 둥근 사각형 설명선 58"/>
          <p:cNvSpPr/>
          <p:nvPr/>
        </p:nvSpPr>
        <p:spPr>
          <a:xfrm>
            <a:off x="192745" y="2171277"/>
            <a:ext cx="3032601" cy="1070086"/>
          </a:xfrm>
          <a:prstGeom prst="wedgeRoundRectCallout">
            <a:avLst>
              <a:gd name="adj1" fmla="val 14488"/>
              <a:gd name="adj2" fmla="val 7892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오늘 수확한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한라봉을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상자에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개씩 담았더니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상자가 되었어요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/>
          <p:cNvSpPr/>
          <p:nvPr/>
        </p:nvSpPr>
        <p:spPr>
          <a:xfrm>
            <a:off x="3565986" y="4615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24438" y="16708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556027" y="1336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944724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타원 66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00293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575556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들어갈 수 있는 자연수 중에서 가장 작은 수를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1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 bwMode="auto">
          <a:xfrm>
            <a:off x="2363521" y="3166817"/>
            <a:ext cx="107467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46×     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824349" y="2960948"/>
            <a:ext cx="474473" cy="567011"/>
            <a:chOff x="6496052" y="1631403"/>
            <a:chExt cx="474473" cy="567011"/>
          </a:xfrm>
        </p:grpSpPr>
        <p:sp>
          <p:nvSpPr>
            <p:cNvPr id="44" name="직사각형 43"/>
            <p:cNvSpPr/>
            <p:nvPr/>
          </p:nvSpPr>
          <p:spPr bwMode="auto">
            <a:xfrm>
              <a:off x="6496052" y="1833284"/>
              <a:ext cx="35665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10525" y="1631403"/>
              <a:ext cx="360000" cy="355000"/>
            </a:xfrm>
            <a:prstGeom prst="rect">
              <a:avLst/>
            </a:prstGeom>
          </p:spPr>
        </p:pic>
      </p:grpSp>
      <p:sp>
        <p:nvSpPr>
          <p:cNvPr id="58" name="모서리가 둥근 직사각형 57"/>
          <p:cNvSpPr/>
          <p:nvPr/>
        </p:nvSpPr>
        <p:spPr>
          <a:xfrm>
            <a:off x="1973433" y="2990394"/>
            <a:ext cx="2992166" cy="71000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972479" y="3166817"/>
            <a:ext cx="67152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04" y="321887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2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575556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들어갈 수 있는 자연수 중에서 가장 작은 수를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1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 bwMode="auto">
          <a:xfrm>
            <a:off x="2363521" y="3166817"/>
            <a:ext cx="107467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46×     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824349" y="2960948"/>
            <a:ext cx="474473" cy="567011"/>
            <a:chOff x="6496052" y="1631403"/>
            <a:chExt cx="474473" cy="567011"/>
          </a:xfrm>
        </p:grpSpPr>
        <p:sp>
          <p:nvSpPr>
            <p:cNvPr id="44" name="직사각형 43"/>
            <p:cNvSpPr/>
            <p:nvPr/>
          </p:nvSpPr>
          <p:spPr bwMode="auto">
            <a:xfrm>
              <a:off x="6496052" y="1833284"/>
              <a:ext cx="35665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10525" y="1631403"/>
              <a:ext cx="360000" cy="355000"/>
            </a:xfrm>
            <a:prstGeom prst="rect">
              <a:avLst/>
            </a:prstGeom>
          </p:spPr>
        </p:pic>
      </p:grpSp>
      <p:sp>
        <p:nvSpPr>
          <p:cNvPr id="58" name="모서리가 둥근 직사각형 57"/>
          <p:cNvSpPr/>
          <p:nvPr/>
        </p:nvSpPr>
        <p:spPr>
          <a:xfrm>
            <a:off x="1973433" y="2990394"/>
            <a:ext cx="2992166" cy="71000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972479" y="3166817"/>
            <a:ext cx="67152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04" y="321887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73087" y="2834934"/>
            <a:ext cx="6667165" cy="2393274"/>
            <a:chOff x="207825" y="2840584"/>
            <a:chExt cx="6667165" cy="2393274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6285692A-AF3B-4F3A-A2BC-10C0F8D6F3AF}"/>
                </a:ext>
              </a:extLst>
            </p:cNvPr>
            <p:cNvSpPr/>
            <p:nvPr/>
          </p:nvSpPr>
          <p:spPr>
            <a:xfrm>
              <a:off x="207825" y="3002602"/>
              <a:ext cx="6667165" cy="20432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29">
              <a:extLst>
                <a:ext uri="{FF2B5EF4-FFF2-40B4-BE49-F238E27FC236}">
                  <a16:creationId xmlns:a16="http://schemas.microsoft.com/office/drawing/2014/main" xmlns="" id="{75CCC683-9057-4235-B82D-565F613C4EE9}"/>
                </a:ext>
              </a:extLst>
            </p:cNvPr>
            <p:cNvSpPr/>
            <p:nvPr/>
          </p:nvSpPr>
          <p:spPr>
            <a:xfrm>
              <a:off x="353387" y="284058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xmlns="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395536" y="3221261"/>
            <a:ext cx="6085022" cy="328792"/>
            <a:chOff x="395536" y="4244498"/>
            <a:chExt cx="6085022" cy="328792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365776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직사각형 59"/>
            <p:cNvSpPr/>
            <p:nvPr/>
          </p:nvSpPr>
          <p:spPr bwMode="auto">
            <a:xfrm>
              <a:off x="571053" y="4244498"/>
              <a:ext cx="5909505" cy="32879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일 때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, 46×10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460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1300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보다 작습니다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17" y="324522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395536" y="3592344"/>
            <a:ext cx="6085022" cy="328792"/>
            <a:chOff x="395536" y="4244498"/>
            <a:chExt cx="6085022" cy="328792"/>
          </a:xfrm>
        </p:grpSpPr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365776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직사각형 64"/>
            <p:cNvSpPr/>
            <p:nvPr/>
          </p:nvSpPr>
          <p:spPr bwMode="auto">
            <a:xfrm>
              <a:off x="571053" y="4244498"/>
              <a:ext cx="5909505" cy="32879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일 때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, 46×20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920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1300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보다 작습니다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17" y="361630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그룹 69"/>
          <p:cNvGrpSpPr/>
          <p:nvPr/>
        </p:nvGrpSpPr>
        <p:grpSpPr>
          <a:xfrm>
            <a:off x="396317" y="3969060"/>
            <a:ext cx="6085022" cy="328792"/>
            <a:chOff x="395536" y="4244498"/>
            <a:chExt cx="6085022" cy="328792"/>
          </a:xfrm>
        </p:grpSpPr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365776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직사각형 71"/>
            <p:cNvSpPr/>
            <p:nvPr/>
          </p:nvSpPr>
          <p:spPr bwMode="auto">
            <a:xfrm>
              <a:off x="571053" y="4244498"/>
              <a:ext cx="5909505" cy="32879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일 때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, 46×30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1380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1300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보다 큽니다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98" y="399302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/>
          <p:cNvSpPr/>
          <p:nvPr/>
        </p:nvSpPr>
        <p:spPr bwMode="auto">
          <a:xfrm>
            <a:off x="395536" y="4369860"/>
            <a:ext cx="6179461" cy="4993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따라서      안에 들어갈 수는 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3, 4, 5, 6, 7, 8, 9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600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그중에서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가장 작은 수는 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62" y="434873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68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80218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5355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55385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9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82226" y="4337882"/>
            <a:ext cx="950423" cy="340269"/>
          </a:xfrm>
          <a:prstGeom prst="roundRect">
            <a:avLst/>
          </a:prstGeom>
          <a:solidFill>
            <a:srgbClr val="EFEFE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24" y="42090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224269" y="3209778"/>
            <a:ext cx="6667165" cy="2027586"/>
            <a:chOff x="192745" y="3245704"/>
            <a:chExt cx="6667165" cy="2027586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428922"/>
              <a:ext cx="6667165" cy="16562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9276" y="324570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</p:grp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84264"/>
              </p:ext>
            </p:extLst>
          </p:nvPr>
        </p:nvGraphicFramePr>
        <p:xfrm>
          <a:off x="658247" y="36083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665" y="3717032"/>
            <a:ext cx="63930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 ＜    이고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82147"/>
              </p:ext>
            </p:extLst>
          </p:nvPr>
        </p:nvGraphicFramePr>
        <p:xfrm>
          <a:off x="1223628" y="36077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65642"/>
              </p:ext>
            </p:extLst>
          </p:nvPr>
        </p:nvGraphicFramePr>
        <p:xfrm>
          <a:off x="2375756" y="3608391"/>
          <a:ext cx="66124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612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47" y="359188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13327"/>
              </p:ext>
            </p:extLst>
          </p:nvPr>
        </p:nvGraphicFramePr>
        <p:xfrm>
          <a:off x="3308792" y="358472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449734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375884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9" y="451348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085" y="4466743"/>
            <a:ext cx="54636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8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57032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)3-2-1(5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08326" y="1488558"/>
            <a:ext cx="6866627" cy="3776645"/>
            <a:chOff x="-301401" y="-898502"/>
            <a:chExt cx="9906000" cy="5448300"/>
          </a:xfrm>
        </p:grpSpPr>
        <p:pic>
          <p:nvPicPr>
            <p:cNvPr id="17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1401" y="-898502"/>
              <a:ext cx="4953000" cy="476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599" y="-898502"/>
              <a:ext cx="4953000" cy="476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1401" y="3863998"/>
              <a:ext cx="9896476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삽화는 상하 중앙에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삽화는 상하좌우 중앙에 위치하고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3851920" y="2604146"/>
            <a:ext cx="2592288" cy="1070086"/>
          </a:xfrm>
          <a:prstGeom prst="wedgeRoundRectCallout">
            <a:avLst>
              <a:gd name="adj1" fmla="val -59350"/>
              <a:gd name="adj2" fmla="val -746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오늘 수확한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한라봉은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모두 몇 개인지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어림해 볼까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362963" y="1872305"/>
            <a:ext cx="2951128" cy="1070086"/>
          </a:xfrm>
          <a:prstGeom prst="wedgeRoundRectCallout">
            <a:avLst>
              <a:gd name="adj1" fmla="val -3482"/>
              <a:gd name="adj2" fmla="val 69367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오늘 수확한 </a:t>
            </a:r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한라봉을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상자에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개씩 담았더니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상자가 되었어요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4" name="타원 23"/>
          <p:cNvSpPr/>
          <p:nvPr/>
        </p:nvSpPr>
        <p:spPr>
          <a:xfrm>
            <a:off x="114366" y="1288226"/>
            <a:ext cx="497194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#1~2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5312" y="894492"/>
            <a:ext cx="6918956" cy="68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684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4788024" y="1266894"/>
            <a:ext cx="2259785" cy="325902"/>
            <a:chOff x="4788024" y="1193922"/>
            <a:chExt cx="2259785" cy="325902"/>
          </a:xfrm>
        </p:grpSpPr>
        <p:grpSp>
          <p:nvGrpSpPr>
            <p:cNvPr id="70" name="그룹 69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1" name="직사각형 40"/>
          <p:cNvSpPr/>
          <p:nvPr/>
        </p:nvSpPr>
        <p:spPr bwMode="auto">
          <a:xfrm>
            <a:off x="3916115" y="2060364"/>
            <a:ext cx="2974460" cy="72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오늘 수확한 </a:t>
            </a:r>
            <a:r>
              <a:rPr kumimoji="1" lang="ko-KR" altLang="en-US" sz="1900" b="1" i="0" u="none" strike="noStrike" cap="none" spc="-150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한라봉은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 모두 몇 개인지 궁금해합니다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086" y="19990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752257"/>
            <a:ext cx="3498223" cy="3363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23" y="4761188"/>
            <a:ext cx="360000" cy="360000"/>
          </a:xfrm>
          <a:prstGeom prst="rect">
            <a:avLst/>
          </a:prstGeom>
        </p:spPr>
      </p:pic>
      <p:sp>
        <p:nvSpPr>
          <p:cNvPr id="40" name="모서리가 둥근 사각형 설명선 39"/>
          <p:cNvSpPr/>
          <p:nvPr/>
        </p:nvSpPr>
        <p:spPr>
          <a:xfrm>
            <a:off x="832935" y="1952836"/>
            <a:ext cx="2766957" cy="1070086"/>
          </a:xfrm>
          <a:prstGeom prst="wedgeRoundRectCallout">
            <a:avLst>
              <a:gd name="adj1" fmla="val 32076"/>
              <a:gd name="adj2" fmla="val 6646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오늘 수확한 </a:t>
            </a:r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한라봉은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모두 몇 개인지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어림해 볼까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27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3613871" y="46691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5312" y="894492"/>
            <a:ext cx="6918956" cy="68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684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수확한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한라봉을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상자에 몇 개씩 담았나요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4788024" y="1266894"/>
            <a:ext cx="2259785" cy="325902"/>
            <a:chOff x="4788024" y="1193922"/>
            <a:chExt cx="2259785" cy="325902"/>
          </a:xfrm>
        </p:grpSpPr>
        <p:grpSp>
          <p:nvGrpSpPr>
            <p:cNvPr id="69" name="그룹 68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2" name="직사각형 41"/>
          <p:cNvSpPr/>
          <p:nvPr/>
        </p:nvSpPr>
        <p:spPr bwMode="auto">
          <a:xfrm>
            <a:off x="4198104" y="2343948"/>
            <a:ext cx="2410482" cy="439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개씩 담았습니다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979" y="22826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752257"/>
            <a:ext cx="3498223" cy="3363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23" y="4761188"/>
            <a:ext cx="360000" cy="360000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27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3613871" y="46691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192745" y="2171277"/>
            <a:ext cx="3032601" cy="1070086"/>
          </a:xfrm>
          <a:prstGeom prst="wedgeRoundRectCallout">
            <a:avLst>
              <a:gd name="adj1" fmla="val 14488"/>
              <a:gd name="adj2" fmla="val 7892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오늘 수확한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한라봉을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상자에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개씩 담았더니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상자가 되었어요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97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5312" y="894492"/>
            <a:ext cx="6918956" cy="68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6840"/>
            <a:ext cx="309733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오늘 수확한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한라봉을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상자에 담았더니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상자가 되었습니다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오늘 수확한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한라봉은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모두 몇 개인지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4788024" y="1266894"/>
            <a:ext cx="2259785" cy="325902"/>
            <a:chOff x="4788024" y="1193922"/>
            <a:chExt cx="2259785" cy="325902"/>
          </a:xfrm>
        </p:grpSpPr>
        <p:grpSp>
          <p:nvGrpSpPr>
            <p:cNvPr id="67" name="그룹 66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5" name="직사각형 54"/>
          <p:cNvSpPr/>
          <p:nvPr/>
        </p:nvSpPr>
        <p:spPr bwMode="auto">
          <a:xfrm>
            <a:off x="4091325" y="2929625"/>
            <a:ext cx="2636105" cy="439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600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개쯤일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935" y="28683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752257"/>
            <a:ext cx="3498223" cy="3363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23" y="4761188"/>
            <a:ext cx="360000" cy="360000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27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3613871" y="46691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192745" y="2171277"/>
            <a:ext cx="3032601" cy="1070086"/>
          </a:xfrm>
          <a:prstGeom prst="wedgeRoundRectCallout">
            <a:avLst>
              <a:gd name="adj1" fmla="val 14488"/>
              <a:gd name="adj2" fmla="val 7892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오늘 수확한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한라봉을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상자에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개씩 담았더니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상자가 되었어요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80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5412" y="2852936"/>
            <a:ext cx="6024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계산 원리와 형식을 이해하고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5304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29990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58899" y="4509120"/>
            <a:ext cx="6029325" cy="1019175"/>
            <a:chOff x="723875" y="4653136"/>
            <a:chExt cx="6029325" cy="1019175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 카드</a:t>
              </a:r>
            </a:p>
          </p:txBody>
        </p:sp>
      </p:grpSp>
      <p:sp>
        <p:nvSpPr>
          <p:cNvPr id="13" name="타원 12"/>
          <p:cNvSpPr/>
          <p:nvPr/>
        </p:nvSpPr>
        <p:spPr>
          <a:xfrm>
            <a:off x="5760132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45133</TotalTime>
  <Words>3012</Words>
  <Application>Microsoft Office PowerPoint</Application>
  <PresentationFormat>화면 슬라이드 쇼(4:3)</PresentationFormat>
  <Paragraphs>1240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minnim1977@naver.com</cp:lastModifiedBy>
  <cp:revision>9198</cp:revision>
  <cp:lastPrinted>2021-12-20T01:30:02Z</cp:lastPrinted>
  <dcterms:created xsi:type="dcterms:W3CDTF">2008-07-15T12:19:11Z</dcterms:created>
  <dcterms:modified xsi:type="dcterms:W3CDTF">2022-06-25T10:17:20Z</dcterms:modified>
</cp:coreProperties>
</file>