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315" r:id="rId4"/>
    <p:sldId id="370" r:id="rId5"/>
    <p:sldId id="339" r:id="rId6"/>
    <p:sldId id="367" r:id="rId7"/>
    <p:sldId id="273" r:id="rId8"/>
    <p:sldId id="369" r:id="rId9"/>
    <p:sldId id="368" r:id="rId10"/>
    <p:sldId id="358" r:id="rId11"/>
    <p:sldId id="296" r:id="rId12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나눔고딕" panose="020B0600000101010101" charset="-127"/>
      <p:regular r:id="rId17"/>
      <p:bold r:id="rId18"/>
    </p:embeddedFont>
    <p:embeddedFont>
      <p:font typeface="나눔고딕 ExtraBold" panose="020B0600000101010101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38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FC5"/>
    <a:srgbClr val="ED161D"/>
    <a:srgbClr val="16C1F3"/>
    <a:srgbClr val="3FB97B"/>
    <a:srgbClr val="FFFFFF"/>
    <a:srgbClr val="FF33CC"/>
    <a:srgbClr val="F05A67"/>
    <a:srgbClr val="ACCFBA"/>
    <a:srgbClr val="1FBADF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734" y="1014"/>
      </p:cViewPr>
      <p:guideLst>
        <p:guide orient="horz" pos="255"/>
        <p:guide pos="353"/>
        <p:guide pos="580"/>
        <p:guide pos="5887"/>
        <p:guide orient="horz" pos="3748"/>
        <p:guide orient="horz" pos="3838"/>
        <p:guide orient="horz" pos="618"/>
        <p:guide orient="horz" pos="890"/>
        <p:guide orient="horz" pos="1117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1_3.mp4" TargetMode="Externa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image" Target="../media/image1.png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뺄셈을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(1)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3" y="1454490"/>
            <a:ext cx="4469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1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1" name="그룹 12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5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6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사각형 설명선 77"/>
          <p:cNvSpPr/>
          <p:nvPr/>
        </p:nvSpPr>
        <p:spPr>
          <a:xfrm>
            <a:off x="5400000" y="78558"/>
            <a:ext cx="2304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14~15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10~11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33" y="2762803"/>
            <a:ext cx="5014660" cy="75219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8464" y="931298"/>
            <a:ext cx="9252222" cy="548671"/>
            <a:chOff x="19050" y="1138104"/>
            <a:chExt cx="9252222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881033" y="1164596"/>
              <a:ext cx="839023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계산해 봅시다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" y="1138104"/>
              <a:ext cx="882446" cy="548671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2144688" y="2934000"/>
            <a:ext cx="77723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23531"/>
              </p:ext>
            </p:extLst>
          </p:nvPr>
        </p:nvGraphicFramePr>
        <p:xfrm>
          <a:off x="2504728" y="285293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177136" y="2934000"/>
            <a:ext cx="77723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23519"/>
              </p:ext>
            </p:extLst>
          </p:nvPr>
        </p:nvGraphicFramePr>
        <p:xfrm>
          <a:off x="6537176" y="285293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-1" y="0"/>
            <a:ext cx="754528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85" name="TextBox 8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89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90" name="직사각형 89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93" name="그룹 9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14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6" name="그룹 9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0" name="직사각형 69">
            <a:hlinkClick r:id="rId6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7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8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323663" y="3038400"/>
            <a:ext cx="325081" cy="325081"/>
            <a:chOff x="4964713" y="2475902"/>
            <a:chExt cx="405203" cy="405203"/>
          </a:xfrm>
        </p:grpSpPr>
        <p:sp>
          <p:nvSpPr>
            <p:cNvPr id="117" name="타원 11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7" name="타원 12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6363588" y="3038400"/>
            <a:ext cx="325081" cy="325081"/>
            <a:chOff x="4964713" y="2475902"/>
            <a:chExt cx="405203" cy="405203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분수의 덧셈을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(2)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98400" y="3105835"/>
            <a:ext cx="1501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1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249144" y="0"/>
            <a:ext cx="280152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44" t="3508" r="744"/>
          <a:stretch/>
        </p:blipFill>
        <p:spPr>
          <a:xfrm>
            <a:off x="920552" y="1412776"/>
            <a:ext cx="8064896" cy="4906248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0" name="직사각형 69"/>
          <p:cNvSpPr/>
          <p:nvPr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8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75" name="TextBox 74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64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5" name="그룹 124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3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0" name="직선 연결선 1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hlinkClick r:id="rId6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763623" y="915304"/>
            <a:ext cx="8736074" cy="400110"/>
            <a:chOff x="763623" y="915304"/>
            <a:chExt cx="8736074" cy="400110"/>
          </a:xfrm>
        </p:grpSpPr>
        <p:sp>
          <p:nvSpPr>
            <p:cNvPr id="72" name="TextBox 71"/>
            <p:cNvSpPr txBox="1"/>
            <p:nvPr/>
          </p:nvSpPr>
          <p:spPr>
            <a:xfrm>
              <a:off x="927137" y="915304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글과 그림 속 상황을 살펴봅시다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6" name="그림 85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000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67869"/>
            <a:ext cx="8789630" cy="1291559"/>
            <a:chOff x="560387" y="967869"/>
            <a:chExt cx="8789630" cy="129155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67428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67869"/>
              <a:ext cx="8736074" cy="461665"/>
              <a:chOff x="613943" y="3356992"/>
              <a:chExt cx="8736074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3356992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음식을 나누어 먹어 본 적이 있나요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35300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60387" y="2895469"/>
            <a:ext cx="8789630" cy="1294528"/>
            <a:chOff x="560387" y="2895469"/>
            <a:chExt cx="8789630" cy="129452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339799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3943" y="2895469"/>
              <a:ext cx="8736074" cy="461665"/>
              <a:chOff x="613943" y="4797152"/>
              <a:chExt cx="8736074" cy="46166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4797152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나와 동생이 먹은 콩강정은 각각 몇 조각인가요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497025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339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명절 때 가족들과 과일을 나누어 먹었습니다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0" y="0"/>
            <a:ext cx="74904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30" name="TextBox 129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1393" y="3563566"/>
            <a:ext cx="69699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동생은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먹었습니다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9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6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790458" y="1700887"/>
            <a:ext cx="325081" cy="325081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790458" y="3648215"/>
            <a:ext cx="325081" cy="325081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hlinkClick r:id="rId8" action="ppaction://hlinksldjump"/>
          </p:cNvPr>
          <p:cNvSpPr/>
          <p:nvPr/>
        </p:nvSpPr>
        <p:spPr>
          <a:xfrm>
            <a:off x="8175264" y="324000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976507"/>
            <a:ext cx="8789630" cy="1291559"/>
            <a:chOff x="560387" y="976507"/>
            <a:chExt cx="8789630" cy="129155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7606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76507"/>
              <a:ext cx="8736074" cy="425245"/>
              <a:chOff x="613943" y="3356992"/>
              <a:chExt cx="8736074" cy="42524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3356992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누가 몇 조각을 더 먹었나요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35300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2939510"/>
            <a:ext cx="8789630" cy="1650490"/>
            <a:chOff x="560387" y="2939510"/>
            <a:chExt cx="8789630" cy="1650490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60387" y="343800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613943" y="2939510"/>
              <a:ext cx="8736074" cy="425245"/>
              <a:chOff x="613943" y="3356992"/>
              <a:chExt cx="8736074" cy="425245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777457" y="3356992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더 먹은 콩강정은 전체의 얼마인지 어떻게 알 수 있을까요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613943" y="353009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641166"/>
            <a:ext cx="833209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동생보다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더 먹었습니다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0" y="0"/>
            <a:ext cx="749046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9" name="그룹 128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30" name="TextBox 129"/>
          <p:cNvSpPr txBox="1"/>
          <p:nvPr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9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93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2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791393" y="3598501"/>
            <a:ext cx="8332097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조각이 차이 나는지 세어 보면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빼어 보면 알 수 있을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6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790458" y="1713358"/>
            <a:ext cx="325081" cy="325081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790458" y="3852528"/>
            <a:ext cx="325081" cy="325081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3837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4725144"/>
            <a:ext cx="5357463" cy="111112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0387" y="1657119"/>
            <a:ext cx="8789630" cy="1292463"/>
            <a:chOff x="560387" y="1657119"/>
            <a:chExt cx="8789630" cy="129246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0387" y="215758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7457" y="1657119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동생보다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먹은 콩강정의 양은 전체의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얼마일지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181329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86064"/>
            <a:ext cx="9072626" cy="438582"/>
            <a:chOff x="565336" y="986064"/>
            <a:chExt cx="9072626" cy="438582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86064"/>
              <a:ext cx="8643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동생보다 </a:t>
              </a: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먹은 콩강정의 양은 전체의 얼마인지 알아봅시다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6" name="직사각형 215"/>
          <p:cNvSpPr/>
          <p:nvPr/>
        </p:nvSpPr>
        <p:spPr>
          <a:xfrm>
            <a:off x="0" y="0"/>
            <a:ext cx="75030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2" name="그룹 2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2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25" name="TextBox 2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1393" y="2334950"/>
            <a:ext cx="833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절반보다는 적을 것 같습니다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790458" y="2403242"/>
            <a:ext cx="325081" cy="325081"/>
            <a:chOff x="4964713" y="2475902"/>
            <a:chExt cx="405203" cy="405203"/>
          </a:xfrm>
        </p:grpSpPr>
        <p:sp>
          <p:nvSpPr>
            <p:cNvPr id="72" name="타원 7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pic>
          <p:nvPicPr>
            <p:cNvPr id="7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4" name="타원 7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3943" y="4060524"/>
            <a:ext cx="8736074" cy="461665"/>
            <a:chOff x="613943" y="4060524"/>
            <a:chExt cx="8736074" cy="461665"/>
          </a:xfrm>
        </p:grpSpPr>
        <p:sp>
          <p:nvSpPr>
            <p:cNvPr id="109" name="TextBox 108"/>
            <p:cNvSpPr txBox="1"/>
            <p:nvPr/>
          </p:nvSpPr>
          <p:spPr>
            <a:xfrm>
              <a:off x="777457" y="4060524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 먹은 콩강정의 양은 각각 전체의 얼마인지 분수로 </a:t>
              </a:r>
              <a:r>
                <a:rPr lang="ko-KR" altLang="en-US" sz="20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나타내 </a:t>
              </a:r>
              <a:r>
                <a:rPr lang="ko-KR" altLang="en-US" sz="20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보세요</a:t>
              </a:r>
              <a:r>
                <a:rPr lang="en-US" altLang="ko-KR" sz="20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3943" y="421669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10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01" name="직사각형 100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52" name="그룹 15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7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5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5" name="그룹 15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8" name="직선 연결선 16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1" name="직사각형 120">
            <a:hlinkClick r:id="rId6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hlinkClick r:id="rId7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8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1127" y="4737310"/>
            <a:ext cx="333745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91127" y="5364000"/>
            <a:ext cx="333745" cy="4616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793200" y="473760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793200" y="536400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804000" y="5120143"/>
            <a:ext cx="325081" cy="325081"/>
            <a:chOff x="4964713" y="2475902"/>
            <a:chExt cx="405203" cy="405203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096000" y="5120143"/>
            <a:ext cx="325081" cy="325081"/>
            <a:chOff x="4964713" y="2475902"/>
            <a:chExt cx="405203" cy="405203"/>
          </a:xfrm>
        </p:grpSpPr>
        <p:sp>
          <p:nvSpPr>
            <p:cNvPr id="112" name="타원 11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4" name="타원 11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" grpId="0"/>
      <p:bldP spid="125" grpId="0"/>
      <p:bldP spid="126" grpId="0"/>
      <p:bldP spid="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6"/>
          <a:stretch/>
        </p:blipFill>
        <p:spPr>
          <a:xfrm>
            <a:off x="6723383" y="3789040"/>
            <a:ext cx="2704505" cy="1736928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6"/>
          <a:stretch/>
        </p:blipFill>
        <p:spPr>
          <a:xfrm>
            <a:off x="6723382" y="3848527"/>
            <a:ext cx="2704505" cy="177279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0387" y="951435"/>
            <a:ext cx="8893070" cy="1857866"/>
            <a:chOff x="560387" y="951435"/>
            <a:chExt cx="8893070" cy="1857866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560387" y="1854000"/>
              <a:ext cx="8785225" cy="955301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951435"/>
              <a:ext cx="8839514" cy="830997"/>
              <a:chOff x="613943" y="951435"/>
              <a:chExt cx="8839514" cy="830997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951435"/>
                <a:ext cx="8676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000" spc="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동생보다 </a:t>
                </a:r>
                <a:r>
                  <a:rPr lang="ko-KR" altLang="en-US" sz="2000" spc="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더 먹은 콩강정의 양은 전체의 얼마인지 구하는 식을 </a:t>
                </a:r>
                <a:r>
                  <a:rPr lang="ko-KR" altLang="en-US" sz="2000" spc="7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써 보세요</a:t>
                </a:r>
                <a:r>
                  <a:rPr lang="en-US" altLang="ko-KR" sz="2000" spc="7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91393" y="1854000"/>
            <a:ext cx="8332097" cy="95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16" name="직사각형 215"/>
          <p:cNvSpPr/>
          <p:nvPr/>
        </p:nvSpPr>
        <p:spPr>
          <a:xfrm>
            <a:off x="0" y="0"/>
            <a:ext cx="75452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2" name="그룹 221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2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25" name="TextBox 224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388" y="3438466"/>
            <a:ext cx="8790841" cy="2049907"/>
            <a:chOff x="560388" y="3438466"/>
            <a:chExt cx="8790841" cy="2049907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560388" y="3940373"/>
              <a:ext cx="5616747" cy="154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79630" y="3438466"/>
              <a:ext cx="85715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동생보다 더 먹은 콩강정의 양을 그림으로 나타내 알아보세요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7" name="타원 96"/>
            <p:cNvSpPr/>
            <p:nvPr/>
          </p:nvSpPr>
          <p:spPr>
            <a:xfrm>
              <a:off x="613943" y="3578400"/>
              <a:ext cx="154425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1393" y="4052652"/>
            <a:ext cx="4224143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남았습니다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  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04806"/>
              </p:ext>
            </p:extLst>
          </p:nvPr>
        </p:nvGraphicFramePr>
        <p:xfrm>
          <a:off x="1237084" y="1958400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2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54590"/>
              </p:ext>
            </p:extLst>
          </p:nvPr>
        </p:nvGraphicFramePr>
        <p:xfrm>
          <a:off x="1826791" y="1958400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04534"/>
              </p:ext>
            </p:extLst>
          </p:nvPr>
        </p:nvGraphicFramePr>
        <p:xfrm>
          <a:off x="1238400" y="4082400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16972"/>
              </p:ext>
            </p:extLst>
          </p:nvPr>
        </p:nvGraphicFramePr>
        <p:xfrm>
          <a:off x="1238400" y="4721104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76045"/>
              </p:ext>
            </p:extLst>
          </p:nvPr>
        </p:nvGraphicFramePr>
        <p:xfrm>
          <a:off x="1784648" y="4721104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13110"/>
              </p:ext>
            </p:extLst>
          </p:nvPr>
        </p:nvGraphicFramePr>
        <p:xfrm>
          <a:off x="2484000" y="4721104"/>
          <a:ext cx="288032" cy="724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22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2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9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3" name="그룹 9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6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8" name="그룹 9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3" name="직사각형 122">
            <a:hlinkClick r:id="rId5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6" action="ppaction://hlinksldjump"/>
          </p:cNvPr>
          <p:cNvSpPr/>
          <p:nvPr/>
        </p:nvSpPr>
        <p:spPr>
          <a:xfrm>
            <a:off x="9020346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790458" y="2142000"/>
            <a:ext cx="325081" cy="325081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320323" y="4584592"/>
            <a:ext cx="325081" cy="325081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모서리가 둥근 직사각형 144"/>
          <p:cNvSpPr/>
          <p:nvPr/>
        </p:nvSpPr>
        <p:spPr>
          <a:xfrm>
            <a:off x="6393160" y="3933056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0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68" grpId="0"/>
      <p:bldP spid="1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00" y="4005064"/>
            <a:ext cx="1893600" cy="187653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60388" y="981075"/>
            <a:ext cx="9072626" cy="438582"/>
            <a:chOff x="560388" y="981075"/>
            <a:chExt cx="9072626" cy="438582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81075"/>
              <a:ext cx="864399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250" b="1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6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어떻게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계산하는지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4" name="직사각형 83"/>
          <p:cNvSpPr/>
          <p:nvPr/>
        </p:nvSpPr>
        <p:spPr>
          <a:xfrm>
            <a:off x="-1" y="0"/>
            <a:ext cx="7493669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6" name="TextBox 11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3943" y="3403586"/>
            <a:ext cx="8736074" cy="400110"/>
            <a:chOff x="613943" y="3355553"/>
            <a:chExt cx="8736074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3355553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원의 크기를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이라고 할 때     을 나타내 보세요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34947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0386" y="1779328"/>
            <a:ext cx="8789631" cy="1396850"/>
            <a:chOff x="560386" y="1779328"/>
            <a:chExt cx="8789631" cy="1396850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560386" y="2384178"/>
              <a:ext cx="8784000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1779328"/>
              <a:ext cx="8736074" cy="400110"/>
              <a:chOff x="613943" y="1779328"/>
              <a:chExt cx="8736074" cy="400110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777457" y="1779328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원의 크기를 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이라고 할 때     은 어떻게 나타낼 수 있을까요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613943" y="191857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791478" y="2549346"/>
            <a:ext cx="833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똑같이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    로 나타낼 수 있습니다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9048"/>
              </p:ext>
            </p:extLst>
          </p:nvPr>
        </p:nvGraphicFramePr>
        <p:xfrm>
          <a:off x="1476000" y="820192"/>
          <a:ext cx="28803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05228"/>
              </p:ext>
            </p:extLst>
          </p:nvPr>
        </p:nvGraphicFramePr>
        <p:xfrm>
          <a:off x="4032000" y="1656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79741"/>
              </p:ext>
            </p:extLst>
          </p:nvPr>
        </p:nvGraphicFramePr>
        <p:xfrm>
          <a:off x="4032000" y="3256969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65162"/>
              </p:ext>
            </p:extLst>
          </p:nvPr>
        </p:nvGraphicFramePr>
        <p:xfrm>
          <a:off x="5241032" y="2448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7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78" name="직사각형 77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3" name="그룹 182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13" name="그룹 212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6" name="직선 연결선 2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0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7" name="그룹 18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9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8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1" name="직선 연결선 1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4790458" y="2613600"/>
            <a:ext cx="325081" cy="325081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1" name="타원 1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712" y="3985323"/>
            <a:ext cx="1971092" cy="1988232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4736976" y="4797152"/>
            <a:ext cx="325081" cy="325081"/>
            <a:chOff x="4964713" y="2475902"/>
            <a:chExt cx="405203" cy="405203"/>
          </a:xfrm>
        </p:grpSpPr>
        <p:sp>
          <p:nvSpPr>
            <p:cNvPr id="108" name="타원 1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2" name="타원 1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239056" y="3948945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4" name="직사각형 83"/>
          <p:cNvSpPr/>
          <p:nvPr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6" name="TextBox 11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0386" y="2736463"/>
            <a:ext cx="8789631" cy="1373006"/>
            <a:chOff x="560386" y="2736463"/>
            <a:chExt cx="8789631" cy="1373006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560386" y="3317469"/>
              <a:ext cx="8784000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7457" y="2736463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이 몇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개인가요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613943" y="287570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91478" y="3482637"/>
            <a:ext cx="833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   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0386" y="4595349"/>
            <a:ext cx="8789631" cy="1374319"/>
            <a:chOff x="560386" y="4595349"/>
            <a:chExt cx="8789631" cy="1374319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4595349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얼마인가요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473459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560386" y="5177668"/>
              <a:ext cx="8784000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91478" y="5314175"/>
            <a:ext cx="8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25620"/>
              </p:ext>
            </p:extLst>
          </p:nvPr>
        </p:nvGraphicFramePr>
        <p:xfrm>
          <a:off x="1386000" y="2598846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65770"/>
              </p:ext>
            </p:extLst>
          </p:nvPr>
        </p:nvGraphicFramePr>
        <p:xfrm>
          <a:off x="1224000" y="4457732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439"/>
              </p:ext>
            </p:extLst>
          </p:nvPr>
        </p:nvGraphicFramePr>
        <p:xfrm>
          <a:off x="1764000" y="3385869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77675"/>
              </p:ext>
            </p:extLst>
          </p:nvPr>
        </p:nvGraphicFramePr>
        <p:xfrm>
          <a:off x="3204000" y="521041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98786"/>
              </p:ext>
            </p:extLst>
          </p:nvPr>
        </p:nvGraphicFramePr>
        <p:xfrm>
          <a:off x="1235168" y="5210414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75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76" name="직사각형 75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78" name="그룹 7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2" name="그룹 8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8" y="970769"/>
            <a:ext cx="1401544" cy="1401544"/>
          </a:xfrm>
          <a:prstGeom prst="rect">
            <a:avLst/>
          </a:prstGeom>
        </p:spPr>
      </p:pic>
      <p:sp>
        <p:nvSpPr>
          <p:cNvPr id="128" name="직사각형 127">
            <a:hlinkClick r:id="rId5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6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>
            <a:off x="4790458" y="3596336"/>
            <a:ext cx="325081" cy="325081"/>
            <a:chOff x="4964713" y="2475902"/>
            <a:chExt cx="405203" cy="405203"/>
          </a:xfrm>
        </p:grpSpPr>
        <p:sp>
          <p:nvSpPr>
            <p:cNvPr id="125" name="타원 12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790458" y="5448588"/>
            <a:ext cx="325081" cy="325081"/>
            <a:chOff x="4964713" y="2475902"/>
            <a:chExt cx="405203" cy="405203"/>
          </a:xfrm>
        </p:grpSpPr>
        <p:sp>
          <p:nvSpPr>
            <p:cNvPr id="141" name="타원 14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3" name="타원 14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8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4671097"/>
            <a:ext cx="8789630" cy="1278183"/>
            <a:chOff x="560387" y="4524019"/>
            <a:chExt cx="8789630" cy="127818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60387" y="501020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13943" y="4524019"/>
              <a:ext cx="8736074" cy="461665"/>
              <a:chOff x="613943" y="951435"/>
              <a:chExt cx="8736074" cy="461665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951435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분모가 같은 분수의 뺄셈을 계산하는 방법을 이야기해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08" y="1646328"/>
            <a:ext cx="5355855" cy="2909155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4" name="직사각형 83"/>
          <p:cNvSpPr/>
          <p:nvPr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6" name="TextBox 11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3943" y="968996"/>
            <a:ext cx="6280932" cy="307777"/>
            <a:chOff x="613943" y="968996"/>
            <a:chExt cx="6280932" cy="307777"/>
          </a:xfrm>
        </p:grpSpPr>
        <p:sp>
          <p:nvSpPr>
            <p:cNvPr id="72" name="TextBox 71"/>
            <p:cNvSpPr txBox="1"/>
            <p:nvPr/>
          </p:nvSpPr>
          <p:spPr>
            <a:xfrm>
              <a:off x="906056" y="968996"/>
              <a:ext cx="598881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그림을 보고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0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계산하는 방법을 알아보세요</a:t>
              </a:r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613943" y="106207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91393" y="5323446"/>
            <a:ext cx="833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자연수를 가분수로 바꾸고 분자끼리 뺍니다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381099" y="12893"/>
            <a:ext cx="3634437" cy="630025"/>
            <a:chOff x="1381099" y="12893"/>
            <a:chExt cx="3634437" cy="630025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1381099" y="71438"/>
              <a:ext cx="292383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분수의 뺄셈을 해 볼까요</a:t>
              </a:r>
              <a:r>
                <a:rPr lang="en-US" altLang="ko-KR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(1)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872528" y="12893"/>
              <a:ext cx="1143008" cy="630025"/>
              <a:chOff x="6278655" y="12893"/>
              <a:chExt cx="1143008" cy="630025"/>
            </a:xfrm>
          </p:grpSpPr>
          <p:pic>
            <p:nvPicPr>
              <p:cNvPr id="92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25019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6278655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8" name="직선 연결선 1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3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0" name="그룹 10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36801"/>
              </p:ext>
            </p:extLst>
          </p:nvPr>
        </p:nvGraphicFramePr>
        <p:xfrm>
          <a:off x="2749798" y="792000"/>
          <a:ext cx="288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490069" y="2742762"/>
            <a:ext cx="333746" cy="876736"/>
            <a:chOff x="4490069" y="2742762"/>
            <a:chExt cx="333746" cy="876736"/>
          </a:xfrm>
        </p:grpSpPr>
        <p:sp>
          <p:nvSpPr>
            <p:cNvPr id="7" name="직사각형 6"/>
            <p:cNvSpPr/>
            <p:nvPr/>
          </p:nvSpPr>
          <p:spPr>
            <a:xfrm>
              <a:off x="4490069" y="3219388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90069" y="2742762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729949" y="2742762"/>
            <a:ext cx="333746" cy="876736"/>
            <a:chOff x="6729949" y="2742762"/>
            <a:chExt cx="333746" cy="876736"/>
          </a:xfrm>
        </p:grpSpPr>
        <p:sp>
          <p:nvSpPr>
            <p:cNvPr id="119" name="직사각형 118"/>
            <p:cNvSpPr/>
            <p:nvPr/>
          </p:nvSpPr>
          <p:spPr>
            <a:xfrm>
              <a:off x="6729949" y="3219388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729949" y="2742762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50323" y="1648980"/>
            <a:ext cx="333746" cy="890518"/>
            <a:chOff x="5050323" y="1648980"/>
            <a:chExt cx="333746" cy="890518"/>
          </a:xfrm>
        </p:grpSpPr>
        <p:sp>
          <p:nvSpPr>
            <p:cNvPr id="129" name="직사각형 128"/>
            <p:cNvSpPr/>
            <p:nvPr/>
          </p:nvSpPr>
          <p:spPr>
            <a:xfrm>
              <a:off x="5050323" y="2139388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050323" y="1648980"/>
              <a:ext cx="33374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112054" y="3821440"/>
            <a:ext cx="356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848768" y="3821440"/>
            <a:ext cx="36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77177" y="3821440"/>
            <a:ext cx="36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178029" y="3821440"/>
            <a:ext cx="36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917737" y="3821440"/>
            <a:ext cx="36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hlinkClick r:id="rId5" action="ppaction://hlinksldjump"/>
          </p:cNvPr>
          <p:cNvSpPr/>
          <p:nvPr/>
        </p:nvSpPr>
        <p:spPr>
          <a:xfrm>
            <a:off x="8175264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6" action="ppaction://hlinksldjump"/>
          </p:cNvPr>
          <p:cNvSpPr/>
          <p:nvPr/>
        </p:nvSpPr>
        <p:spPr>
          <a:xfrm>
            <a:off x="8597805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7" action="ppaction://hlinksldjump"/>
          </p:cNvPr>
          <p:cNvSpPr/>
          <p:nvPr/>
        </p:nvSpPr>
        <p:spPr>
          <a:xfrm>
            <a:off x="9442887" y="260638"/>
            <a:ext cx="3600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5081430" y="1915690"/>
            <a:ext cx="325081" cy="325081"/>
            <a:chOff x="4964713" y="2475902"/>
            <a:chExt cx="405203" cy="405203"/>
          </a:xfrm>
        </p:grpSpPr>
        <p:sp>
          <p:nvSpPr>
            <p:cNvPr id="145" name="타원 14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490050" y="3031732"/>
            <a:ext cx="325081" cy="325081"/>
            <a:chOff x="4964713" y="2475902"/>
            <a:chExt cx="405203" cy="405203"/>
          </a:xfrm>
        </p:grpSpPr>
        <p:sp>
          <p:nvSpPr>
            <p:cNvPr id="160" name="타원 1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2" name="타원 1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29930" y="3031732"/>
            <a:ext cx="325081" cy="325081"/>
            <a:chOff x="4964713" y="2475902"/>
            <a:chExt cx="405203" cy="405203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71709" y="4112031"/>
            <a:ext cx="325081" cy="325081"/>
            <a:chOff x="4964713" y="2475902"/>
            <a:chExt cx="405203" cy="405203"/>
          </a:xfrm>
        </p:grpSpPr>
        <p:sp>
          <p:nvSpPr>
            <p:cNvPr id="168" name="타원 1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0" name="타원 1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5924063" y="4112031"/>
            <a:ext cx="325081" cy="325081"/>
            <a:chOff x="4964713" y="2475902"/>
            <a:chExt cx="405203" cy="405203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932037" y="4111200"/>
            <a:ext cx="325081" cy="325081"/>
            <a:chOff x="4964713" y="2475902"/>
            <a:chExt cx="405203" cy="405203"/>
          </a:xfrm>
        </p:grpSpPr>
        <p:sp>
          <p:nvSpPr>
            <p:cNvPr id="190" name="타원 1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2" name="타원 1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4727910" y="5403078"/>
            <a:ext cx="325081" cy="325081"/>
            <a:chOff x="4964713" y="2475902"/>
            <a:chExt cx="405203" cy="405203"/>
          </a:xfrm>
        </p:grpSpPr>
        <p:sp>
          <p:nvSpPr>
            <p:cNvPr id="194" name="타원 19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9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6" name="타원 1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31" grpId="0"/>
      <p:bldP spid="133" grpId="0"/>
      <p:bldP spid="134" grpId="0"/>
      <p:bldP spid="141" grpId="0"/>
      <p:bldP spid="14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6">
            <a:lumMod val="60000"/>
            <a:lumOff val="40000"/>
          </a:schemeClr>
        </a:solidFill>
        <a:ln>
          <a:noFill/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505</Words>
  <PresentationFormat>A4 용지(210x297mm)</PresentationFormat>
  <Paragraphs>206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HY견고딕</vt:lpstr>
      <vt:lpstr>나눔고딕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2021-04-22T11:33:10Z</dcterms:modified>
</cp:coreProperties>
</file>