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382" r:id="rId4"/>
    <p:sldId id="388" r:id="rId5"/>
    <p:sldId id="339" r:id="rId6"/>
    <p:sldId id="385" r:id="rId7"/>
    <p:sldId id="386" r:id="rId8"/>
    <p:sldId id="273" r:id="rId9"/>
    <p:sldId id="389" r:id="rId10"/>
    <p:sldId id="376" r:id="rId11"/>
    <p:sldId id="293" r:id="rId12"/>
    <p:sldId id="296" r:id="rId13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5"/>
    </p:embeddedFont>
    <p:embeddedFont>
      <p:font typeface="Cambria Math" panose="02040503050406030204" pitchFamily="18" charset="0"/>
      <p:regular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HY견고딕" panose="0203060000010101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pos="5660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  <a:srgbClr val="FF33CC"/>
    <a:srgbClr val="F05A67"/>
    <a:srgbClr val="ACCFBA"/>
    <a:srgbClr val="1FBADF"/>
    <a:srgbClr val="3567D7"/>
    <a:srgbClr val="CFF1F9"/>
    <a:srgbClr val="74D5EC"/>
    <a:srgbClr val="4DE5F5"/>
    <a:srgbClr val="31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94660"/>
  </p:normalViewPr>
  <p:slideViewPr>
    <p:cSldViewPr>
      <p:cViewPr varScale="1">
        <p:scale>
          <a:sx n="113" d="100"/>
          <a:sy n="113" d="100"/>
        </p:scale>
        <p:origin x="1038" y="102"/>
      </p:cViewPr>
      <p:guideLst>
        <p:guide orient="horz" pos="618"/>
        <p:guide pos="353"/>
        <p:guide pos="580"/>
        <p:guide pos="5887"/>
        <p:guide orient="horz" pos="3748"/>
        <p:guide orient="horz" pos="3884"/>
        <p:guide orient="horz" pos="255"/>
        <p:guide pos="5660"/>
        <p:guide orient="horz" pos="890"/>
        <p:guide orient="horz" pos="11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1" y="12893"/>
            <a:ext cx="3492096" cy="630025"/>
            <a:chOff x="1381101" y="12893"/>
            <a:chExt cx="3492096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1" y="71438"/>
              <a:ext cx="2923828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(2)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30189" y="12893"/>
              <a:ext cx="1143008" cy="630025"/>
              <a:chOff x="3769877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5562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3769877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2.xml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4_2_1_5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4.png"/><Relationship Id="rId7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뺄셈을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(2)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98400" y="3105835"/>
            <a:ext cx="15012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72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4" name="모서리가 둥근 사각형 설명선 83"/>
          <p:cNvSpPr/>
          <p:nvPr/>
        </p:nvSpPr>
        <p:spPr>
          <a:xfrm>
            <a:off x="5400000" y="78558"/>
            <a:ext cx="2304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18~19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14~15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>
            <a:hlinkClick r:id="rId4" action="ppaction://hlinksldjump"/>
          </p:cNvPr>
          <p:cNvSpPr/>
          <p:nvPr/>
        </p:nvSpPr>
        <p:spPr>
          <a:xfrm>
            <a:off x="8171625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5" action="ppaction://hlinksldjump"/>
          </p:cNvPr>
          <p:cNvSpPr/>
          <p:nvPr/>
        </p:nvSpPr>
        <p:spPr>
          <a:xfrm>
            <a:off x="8598011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6" action="ppaction://hlinksldjump"/>
          </p:cNvPr>
          <p:cNvSpPr/>
          <p:nvPr/>
        </p:nvSpPr>
        <p:spPr>
          <a:xfrm>
            <a:off x="9024397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hlinkClick r:id="rId7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60387" y="3391245"/>
            <a:ext cx="8785225" cy="2363753"/>
            <a:chOff x="560387" y="3391245"/>
            <a:chExt cx="8785225" cy="2363753"/>
          </a:xfrm>
        </p:grpSpPr>
        <p:grpSp>
          <p:nvGrpSpPr>
            <p:cNvPr id="5" name="그룹 4"/>
            <p:cNvGrpSpPr/>
            <p:nvPr/>
          </p:nvGrpSpPr>
          <p:grpSpPr>
            <a:xfrm>
              <a:off x="560387" y="3391245"/>
              <a:ext cx="8785225" cy="2363753"/>
              <a:chOff x="560387" y="3391245"/>
              <a:chExt cx="8785225" cy="2363753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560387" y="3882998"/>
                <a:ext cx="8785225" cy="1872000"/>
              </a:xfrm>
              <a:prstGeom prst="roundRect">
                <a:avLst>
                  <a:gd name="adj" fmla="val 8134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561600" y="3391245"/>
                <a:ext cx="8720160" cy="461665"/>
                <a:chOff x="561600" y="4174691"/>
                <a:chExt cx="8720160" cy="461665"/>
              </a:xfrm>
            </p:grpSpPr>
            <p:sp>
              <p:nvSpPr>
                <p:cNvPr id="113" name="TextBox 112"/>
                <p:cNvSpPr txBox="1"/>
                <p:nvPr/>
              </p:nvSpPr>
              <p:spPr>
                <a:xfrm>
                  <a:off x="709200" y="4174691"/>
                  <a:ext cx="85725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>
                    <a:defRPr sz="2200" b="1"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pPr>
                    <a:lnSpc>
                      <a:spcPct val="120000"/>
                    </a:lnSpc>
                    <a:defRPr/>
                  </a:pPr>
                  <a:r>
                    <a:rPr lang="ko-KR" altLang="en-US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    에서 계산한 방법은 어떤 방법과 비슷한가요</a:t>
                  </a:r>
                  <a:r>
                    <a:rPr lang="en-US" altLang="ko-KR" sz="20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61600" y="4330862"/>
                  <a:ext cx="152400" cy="152400"/>
                </a:xfrm>
                <a:prstGeom prst="ellipse">
                  <a:avLst/>
                </a:prstGeom>
                <a:solidFill>
                  <a:srgbClr val="4CB6E6"/>
                </a:solidFill>
                <a:ln w="38100">
                  <a:solidFill>
                    <a:srgbClr val="C1E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00" name="타원 199"/>
              <p:cNvSpPr/>
              <p:nvPr/>
            </p:nvSpPr>
            <p:spPr>
              <a:xfrm>
                <a:off x="828000" y="3482276"/>
                <a:ext cx="324000" cy="310072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38800" y="3429000"/>
              <a:ext cx="317502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387" y="900621"/>
            <a:ext cx="8785225" cy="1651648"/>
            <a:chOff x="560387" y="900621"/>
            <a:chExt cx="8785225" cy="165164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560387" y="1400269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1600" y="900621"/>
              <a:ext cx="8720160" cy="461665"/>
              <a:chOff x="561600" y="900621"/>
              <a:chExt cx="8720160" cy="461665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709200" y="90062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어떻게 계산했는지 이야기해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561600" y="107372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91393" y="1560901"/>
            <a:ext cx="8332097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부분과 진분수 부분으로 나누어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가분수로 바꾸어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5841"/>
              </p:ext>
            </p:extLst>
          </p:nvPr>
        </p:nvGraphicFramePr>
        <p:xfrm>
          <a:off x="1280592" y="48956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2" name="그룹 8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5" name="그룹 8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93" name="타원 1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8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5" name="직선 연결선 1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8" name="그룹 8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7" name="직사각형 206">
            <a:hlinkClick r:id="rId3" action="ppaction://hlinksldjump"/>
          </p:cNvPr>
          <p:cNvSpPr/>
          <p:nvPr/>
        </p:nvSpPr>
        <p:spPr>
          <a:xfrm>
            <a:off x="8171625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hlinkClick r:id="rId4" action="ppaction://hlinksldjump"/>
          </p:cNvPr>
          <p:cNvSpPr/>
          <p:nvPr/>
        </p:nvSpPr>
        <p:spPr>
          <a:xfrm>
            <a:off x="8598011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hlinkClick r:id="rId5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1" name="그룹 210"/>
          <p:cNvGrpSpPr/>
          <p:nvPr/>
        </p:nvGrpSpPr>
        <p:grpSpPr>
          <a:xfrm>
            <a:off x="4790460" y="4768712"/>
            <a:ext cx="325081" cy="325081"/>
            <a:chOff x="4964713" y="2475902"/>
            <a:chExt cx="405203" cy="405203"/>
          </a:xfrm>
        </p:grpSpPr>
        <p:sp>
          <p:nvSpPr>
            <p:cNvPr id="212" name="타원 21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4" name="타원 21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4790460" y="1811106"/>
            <a:ext cx="325081" cy="325081"/>
            <a:chOff x="4964713" y="2475902"/>
            <a:chExt cx="405203" cy="405203"/>
          </a:xfrm>
        </p:grpSpPr>
        <p:sp>
          <p:nvSpPr>
            <p:cNvPr id="216" name="타원 21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8" name="타원 21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91393" y="4022682"/>
            <a:ext cx="8332097" cy="1477328"/>
            <a:chOff x="791393" y="3924234"/>
            <a:chExt cx="8332097" cy="1477328"/>
          </a:xfrm>
        </p:grpSpPr>
        <p:sp>
          <p:nvSpPr>
            <p:cNvPr id="117" name="TextBox 116"/>
            <p:cNvSpPr txBox="1"/>
            <p:nvPr/>
          </p:nvSpPr>
          <p:spPr>
            <a:xfrm>
              <a:off x="791393" y="3924234"/>
              <a:ext cx="83320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먼저 자연수 부분에 </a:t>
              </a:r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 하고</a:t>
              </a:r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진분수 부분에 </a:t>
              </a:r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 했기 때문에</a:t>
              </a:r>
              <a:endPara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55600" algn="just">
                <a:lnSpc>
                  <a:spcPct val="150000"/>
                </a:lnSpc>
                <a:defRPr/>
              </a:pP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비슷합니다</a:t>
              </a:r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을 모두 </a:t>
              </a:r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지웠기 때문에</a:t>
              </a:r>
              <a:r>
                <a:rPr lang="ko-KR" altLang="en-US" sz="1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</a:t>
              </a:r>
              <a:r>
                <a:rPr lang="ko-KR" altLang="en-US" sz="8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비슷합니다</a:t>
              </a:r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18" y="4049636"/>
              <a:ext cx="704090" cy="315468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808" y="4985740"/>
              <a:ext cx="704089" cy="315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17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7990" y="908720"/>
            <a:ext cx="9222440" cy="556901"/>
            <a:chOff x="137990" y="908720"/>
            <a:chExt cx="9222440" cy="556901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계산해 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990" y="908720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3152800" y="3214800"/>
            <a:ext cx="1151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=1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69349"/>
              </p:ext>
            </p:extLst>
          </p:nvPr>
        </p:nvGraphicFramePr>
        <p:xfrm>
          <a:off x="4232920" y="31032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6897216" y="3214800"/>
            <a:ext cx="1241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=3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31058"/>
              </p:ext>
            </p:extLst>
          </p:nvPr>
        </p:nvGraphicFramePr>
        <p:xfrm>
          <a:off x="8049344" y="3103200"/>
          <a:ext cx="2880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7223"/>
              </p:ext>
            </p:extLst>
          </p:nvPr>
        </p:nvGraphicFramePr>
        <p:xfrm>
          <a:off x="7237648" y="3103200"/>
          <a:ext cx="4320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96949"/>
              </p:ext>
            </p:extLst>
          </p:nvPr>
        </p:nvGraphicFramePr>
        <p:xfrm>
          <a:off x="3498626" y="3103200"/>
          <a:ext cx="288032" cy="7169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6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88" name="그룹 8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15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7" name="그룹 9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200" y="2984589"/>
            <a:ext cx="1623384" cy="8888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268" y="3070800"/>
            <a:ext cx="1520545" cy="841074"/>
          </a:xfrm>
          <a:prstGeom prst="rect">
            <a:avLst/>
          </a:prstGeom>
        </p:spPr>
      </p:pic>
      <p:sp>
        <p:nvSpPr>
          <p:cNvPr id="172" name="직사각형 171">
            <a:hlinkClick r:id="rId6" action="ppaction://hlinksldjump"/>
          </p:cNvPr>
          <p:cNvSpPr/>
          <p:nvPr/>
        </p:nvSpPr>
        <p:spPr>
          <a:xfrm>
            <a:off x="8171625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7" action="ppaction://hlinksldjump"/>
          </p:cNvPr>
          <p:cNvSpPr/>
          <p:nvPr/>
        </p:nvSpPr>
        <p:spPr>
          <a:xfrm>
            <a:off x="8598011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hlinkClick r:id="rId8" action="ppaction://hlinksldjump"/>
          </p:cNvPr>
          <p:cNvSpPr/>
          <p:nvPr/>
        </p:nvSpPr>
        <p:spPr>
          <a:xfrm>
            <a:off x="9024397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3462439" y="3301200"/>
            <a:ext cx="325081" cy="325081"/>
            <a:chOff x="4964713" y="2475902"/>
            <a:chExt cx="405203" cy="405203"/>
          </a:xfrm>
        </p:grpSpPr>
        <p:sp>
          <p:nvSpPr>
            <p:cNvPr id="78" name="타원 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0" name="타원 7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208191" y="3301200"/>
            <a:ext cx="325081" cy="325081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40" name="직사각형 239"/>
          <p:cNvSpPr/>
          <p:nvPr/>
        </p:nvSpPr>
        <p:spPr>
          <a:xfrm>
            <a:off x="0" y="0"/>
            <a:ext cx="90506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4" name="그룹 243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24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24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246" name="TextBox 245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381101" y="12893"/>
            <a:ext cx="3492096" cy="630025"/>
            <a:chOff x="1381101" y="12893"/>
            <a:chExt cx="3492096" cy="630025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381101" y="71438"/>
              <a:ext cx="2923828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(2)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3730189" y="12893"/>
              <a:ext cx="1143008" cy="630025"/>
              <a:chOff x="3769877" y="12893"/>
              <a:chExt cx="1143008" cy="630025"/>
            </a:xfrm>
          </p:grpSpPr>
          <p:pic>
            <p:nvPicPr>
              <p:cNvPr id="44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5562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48" name="직사각형 47"/>
              <p:cNvSpPr/>
              <p:nvPr/>
            </p:nvSpPr>
            <p:spPr>
              <a:xfrm>
                <a:off x="3769877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뺄셈을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(3)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40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52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3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5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41" name="그림 40" descr="원  외부 점선 .eps"/>
            <p:cNvPicPr>
              <a:picLocks noChangeAspect="1"/>
            </p:cNvPicPr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50" name="타원 49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598400" y="3105835"/>
            <a:ext cx="15012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1034" y="1454490"/>
            <a:ext cx="493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44" t="3581" r="744"/>
          <a:stretch/>
        </p:blipFill>
        <p:spPr>
          <a:xfrm>
            <a:off x="920552" y="1412776"/>
            <a:ext cx="8064896" cy="4649738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4" name="그룹 63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09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6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3" name="직사각형 122">
            <a:hlinkClick r:id="rId4" action="ppaction://hlinksldjump"/>
          </p:cNvPr>
          <p:cNvSpPr/>
          <p:nvPr/>
        </p:nvSpPr>
        <p:spPr>
          <a:xfrm>
            <a:off x="8598011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5" action="ppaction://hlinksldjump"/>
          </p:cNvPr>
          <p:cNvSpPr/>
          <p:nvPr/>
        </p:nvSpPr>
        <p:spPr>
          <a:xfrm>
            <a:off x="9024397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6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73" name="TextBox 72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글과 그림 속 상황을 살펴봅시다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7" name="그림 86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000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1600" y="988527"/>
            <a:ext cx="8785225" cy="1281456"/>
            <a:chOff x="561600" y="988527"/>
            <a:chExt cx="8785225" cy="1281456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61600" y="147798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79237" y="988527"/>
              <a:ext cx="8736074" cy="461665"/>
              <a:chOff x="613943" y="3645024"/>
              <a:chExt cx="8736074" cy="461665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457" y="3645024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끈이나 리본으로 물건을 묶거나 포장해 본 적이 있나요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613943" y="381812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1600" y="2704063"/>
            <a:ext cx="8785225" cy="1294356"/>
            <a:chOff x="561600" y="2704063"/>
            <a:chExt cx="8785225" cy="1294356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61600" y="320641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579237" y="2704063"/>
              <a:ext cx="8736074" cy="498598"/>
              <a:chOff x="613943" y="4843306"/>
              <a:chExt cx="8736074" cy="498598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77457" y="4843306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사용한 끈의 길이는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정도였나요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13943" y="499947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810243" y="1644766"/>
            <a:ext cx="833209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분리배출을 할 때 끈으로 묶어 보았습니다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809310" y="1677335"/>
            <a:ext cx="325081" cy="325081"/>
            <a:chOff x="4964713" y="2475902"/>
            <a:chExt cx="405203" cy="405203"/>
          </a:xfrm>
        </p:grpSpPr>
        <p:sp>
          <p:nvSpPr>
            <p:cNvPr id="65" name="타원 6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6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7" name="타원 6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810243" y="3388156"/>
            <a:ext cx="833209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정도였습니다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11751"/>
              </p:ext>
            </p:extLst>
          </p:nvPr>
        </p:nvGraphicFramePr>
        <p:xfrm>
          <a:off x="1433817" y="328498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23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36" name="그룹 135"/>
          <p:cNvGrpSpPr/>
          <p:nvPr/>
        </p:nvGrpSpPr>
        <p:grpSpPr>
          <a:xfrm>
            <a:off x="4809310" y="3439879"/>
            <a:ext cx="325081" cy="325081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46" name="직사각형 145">
            <a:hlinkClick r:id="rId4" action="ppaction://hlinksldjump"/>
          </p:cNvPr>
          <p:cNvSpPr/>
          <p:nvPr/>
        </p:nvSpPr>
        <p:spPr>
          <a:xfrm>
            <a:off x="8598011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5" action="ppaction://hlinksldjump"/>
          </p:cNvPr>
          <p:cNvSpPr/>
          <p:nvPr/>
        </p:nvSpPr>
        <p:spPr>
          <a:xfrm>
            <a:off x="9024397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6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0387" y="973180"/>
            <a:ext cx="8785225" cy="1281456"/>
            <a:chOff x="560387" y="973180"/>
            <a:chExt cx="8785225" cy="1281456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60387" y="146263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60387" y="973180"/>
              <a:ext cx="8736074" cy="461665"/>
              <a:chOff x="613943" y="3645024"/>
              <a:chExt cx="8736074" cy="461665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457" y="3645024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그림에서 무엇을 했나요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613943" y="381812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560387" y="2420888"/>
            <a:ext cx="8785225" cy="1757823"/>
            <a:chOff x="560387" y="2545746"/>
            <a:chExt cx="8785225" cy="1757823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560387" y="3043569"/>
              <a:ext cx="8785225" cy="1260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560387" y="2545746"/>
              <a:ext cx="8736074" cy="461665"/>
              <a:chOff x="613943" y="2492896"/>
              <a:chExt cx="8736074" cy="46166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77457" y="2492896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000" spc="-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포장하기 전 리본의 길이와 포장하고 남은 리본의 길이는 각각 얼마인가요</a:t>
                </a:r>
                <a:r>
                  <a:rPr lang="en-US" altLang="ko-KR" sz="2000" spc="-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spc="-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13943" y="266599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60387" y="4314464"/>
            <a:ext cx="8785225" cy="1641706"/>
            <a:chOff x="560387" y="4314464"/>
            <a:chExt cx="8785225" cy="1641706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560387" y="480417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560387" y="4314464"/>
              <a:ext cx="8736074" cy="461665"/>
              <a:chOff x="613943" y="4843306"/>
              <a:chExt cx="8736074" cy="461665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777457" y="4843306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사용한 리본의 길이는 어떻게 알 수 있을까요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613943" y="499947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791393" y="1626766"/>
            <a:ext cx="833209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리본으로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쌀케이크를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23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8" name="직사각형 157">
            <a:hlinkClick r:id="rId3" action="ppaction://hlinksldjump"/>
          </p:cNvPr>
          <p:cNvSpPr/>
          <p:nvPr/>
        </p:nvSpPr>
        <p:spPr>
          <a:xfrm>
            <a:off x="8598011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hlinkClick r:id="rId4" action="ppaction://hlinksldjump"/>
          </p:cNvPr>
          <p:cNvSpPr/>
          <p:nvPr/>
        </p:nvSpPr>
        <p:spPr>
          <a:xfrm>
            <a:off x="9024397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hlinkClick r:id="rId5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1" name="그룹 160"/>
          <p:cNvGrpSpPr/>
          <p:nvPr/>
        </p:nvGrpSpPr>
        <p:grpSpPr>
          <a:xfrm>
            <a:off x="4790460" y="1692468"/>
            <a:ext cx="325081" cy="325081"/>
            <a:chOff x="4964713" y="2475902"/>
            <a:chExt cx="405203" cy="405203"/>
          </a:xfrm>
        </p:grpSpPr>
        <p:sp>
          <p:nvSpPr>
            <p:cNvPr id="162" name="타원 16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4" name="타원 16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91392" y="2946580"/>
                <a:ext cx="8334000" cy="10962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포장하기 전에는 리본 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 </a:t>
                </a:r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9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200" b="1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있었습니다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포장하고 남은 리본의 길이는 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  </a:t>
                </a:r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92" y="2946580"/>
                <a:ext cx="8334000" cy="1096262"/>
              </a:xfrm>
              <a:prstGeom prst="rect">
                <a:avLst/>
              </a:prstGeom>
              <a:blipFill rotWithShape="0">
                <a:blip r:embed="rId7"/>
                <a:stretch>
                  <a:fillRect l="-658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791392" y="4964671"/>
            <a:ext cx="833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포장하기 전 리본의 길이에서 포장하고 남은 리본의 길이를 빼면 될 것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4790460" y="5259122"/>
            <a:ext cx="325081" cy="325081"/>
            <a:chOff x="4964713" y="2475902"/>
            <a:chExt cx="405203" cy="405203"/>
          </a:xfrm>
        </p:grpSpPr>
        <p:sp>
          <p:nvSpPr>
            <p:cNvPr id="147" name="타원 14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9" name="타원 14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89360"/>
              </p:ext>
            </p:extLst>
          </p:nvPr>
        </p:nvGraphicFramePr>
        <p:xfrm>
          <a:off x="4773600" y="3456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85274"/>
              </p:ext>
            </p:extLst>
          </p:nvPr>
        </p:nvGraphicFramePr>
        <p:xfrm>
          <a:off x="3945600" y="2952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42" name="그룹 141"/>
          <p:cNvGrpSpPr/>
          <p:nvPr/>
        </p:nvGrpSpPr>
        <p:grpSpPr>
          <a:xfrm>
            <a:off x="4790460" y="3337931"/>
            <a:ext cx="325081" cy="325081"/>
            <a:chOff x="4964713" y="2475902"/>
            <a:chExt cx="405203" cy="405203"/>
          </a:xfrm>
        </p:grpSpPr>
        <p:sp>
          <p:nvSpPr>
            <p:cNvPr id="143" name="타원 14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5" name="타원 14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4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8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08720"/>
            <a:ext cx="8814178" cy="507831"/>
            <a:chOff x="565336" y="908720"/>
            <a:chExt cx="8814178" cy="507831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08720"/>
              <a:ext cx="83855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사용한 리본의 길이를 알아봅시다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80728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1600" y="1668813"/>
            <a:ext cx="8785225" cy="2732892"/>
            <a:chOff x="561600" y="1668813"/>
            <a:chExt cx="8785225" cy="2732892"/>
          </a:xfrm>
        </p:grpSpPr>
        <p:grpSp>
          <p:nvGrpSpPr>
            <p:cNvPr id="8" name="그룹 7"/>
            <p:cNvGrpSpPr/>
            <p:nvPr/>
          </p:nvGrpSpPr>
          <p:grpSpPr>
            <a:xfrm>
              <a:off x="579544" y="1668813"/>
              <a:ext cx="8736074" cy="498598"/>
              <a:chOff x="613943" y="1770411"/>
              <a:chExt cx="8736074" cy="498598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77457" y="177041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사용한 리본의 길이가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2000" spc="-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보다 긴지 짧은지 어림해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613943" y="192658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3" name="모서리가 둥근 직사각형 92"/>
            <p:cNvSpPr/>
            <p:nvPr/>
          </p:nvSpPr>
          <p:spPr>
            <a:xfrm>
              <a:off x="561600" y="2169705"/>
              <a:ext cx="8785225" cy="223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810551" y="2170800"/>
            <a:ext cx="8280000" cy="2232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부분만 살펴보면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남은 것이므로 사용한 리본의 길이가 약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정도일 것 같습니다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빼면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보다 많으므로 사용한 리본의 길이는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조금 길 것 같습니다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spc="-5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87620"/>
              </p:ext>
            </p:extLst>
          </p:nvPr>
        </p:nvGraphicFramePr>
        <p:xfrm>
          <a:off x="4788000" y="3240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33751"/>
              </p:ext>
            </p:extLst>
          </p:nvPr>
        </p:nvGraphicFramePr>
        <p:xfrm>
          <a:off x="5436000" y="3240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0" name="그룹 6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0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3" name="그룹 7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7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9" name="직사각형 128">
            <a:hlinkClick r:id="rId3" action="ppaction://hlinksldjump"/>
          </p:cNvPr>
          <p:cNvSpPr/>
          <p:nvPr/>
        </p:nvSpPr>
        <p:spPr>
          <a:xfrm>
            <a:off x="8171625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4" action="ppaction://hlinksldjump"/>
          </p:cNvPr>
          <p:cNvSpPr/>
          <p:nvPr/>
        </p:nvSpPr>
        <p:spPr>
          <a:xfrm>
            <a:off x="9024397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5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4790460" y="3052868"/>
            <a:ext cx="325081" cy="325081"/>
            <a:chOff x="4964713" y="2475902"/>
            <a:chExt cx="405203" cy="405203"/>
          </a:xfrm>
        </p:grpSpPr>
        <p:sp>
          <p:nvSpPr>
            <p:cNvPr id="134" name="타원 13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6" name="타원 13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08" y="1676593"/>
            <a:ext cx="6547785" cy="1701191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46451" y="956225"/>
            <a:ext cx="8736074" cy="461665"/>
            <a:chOff x="613943" y="2468775"/>
            <a:chExt cx="8736074" cy="461665"/>
          </a:xfrm>
        </p:grpSpPr>
        <p:sp>
          <p:nvSpPr>
            <p:cNvPr id="75" name="TextBox 74"/>
            <p:cNvSpPr txBox="1"/>
            <p:nvPr/>
          </p:nvSpPr>
          <p:spPr>
            <a:xfrm>
              <a:off x="777457" y="2468775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리본의 길이를 각각 그림에 나타내 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613943" y="26249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6451" y="4194609"/>
            <a:ext cx="8785225" cy="1419031"/>
            <a:chOff x="546451" y="4194609"/>
            <a:chExt cx="8785225" cy="1419031"/>
          </a:xfrm>
        </p:grpSpPr>
        <p:grpSp>
          <p:nvGrpSpPr>
            <p:cNvPr id="77" name="그룹 76"/>
            <p:cNvGrpSpPr/>
            <p:nvPr/>
          </p:nvGrpSpPr>
          <p:grpSpPr>
            <a:xfrm>
              <a:off x="546451" y="4194609"/>
              <a:ext cx="8736074" cy="464743"/>
              <a:chOff x="613943" y="2468775"/>
              <a:chExt cx="8736074" cy="464743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77457" y="2468775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사용한 리본의 길이를 구하는 식을 써 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13943" y="262494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546451" y="4664232"/>
              <a:ext cx="8785225" cy="94940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77457" y="4900913"/>
            <a:ext cx="833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0" name="그룹 6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6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5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3" name="그룹 7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800" y="1741631"/>
            <a:ext cx="4840644" cy="4816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800" y="2583945"/>
            <a:ext cx="4840644" cy="506012"/>
          </a:xfrm>
          <a:prstGeom prst="rect">
            <a:avLst/>
          </a:prstGeom>
        </p:spPr>
      </p:pic>
      <p:sp>
        <p:nvSpPr>
          <p:cNvPr id="178" name="직사각형 177">
            <a:hlinkClick r:id="rId6" action="ppaction://hlinksldjump"/>
          </p:cNvPr>
          <p:cNvSpPr/>
          <p:nvPr/>
        </p:nvSpPr>
        <p:spPr>
          <a:xfrm>
            <a:off x="8171625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hlinkClick r:id="rId7" action="ppaction://hlinksldjump"/>
          </p:cNvPr>
          <p:cNvSpPr/>
          <p:nvPr/>
        </p:nvSpPr>
        <p:spPr>
          <a:xfrm>
            <a:off x="9024397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hlinkClick r:id="rId8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/>
          <p:cNvGrpSpPr/>
          <p:nvPr/>
        </p:nvGrpSpPr>
        <p:grpSpPr>
          <a:xfrm>
            <a:off x="4790460" y="4941168"/>
            <a:ext cx="325081" cy="325081"/>
            <a:chOff x="4964713" y="2475902"/>
            <a:chExt cx="405203" cy="405203"/>
          </a:xfrm>
        </p:grpSpPr>
        <p:sp>
          <p:nvSpPr>
            <p:cNvPr id="183" name="타원 18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5" name="타원 18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529600" y="1821600"/>
            <a:ext cx="325081" cy="325081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527140" y="2671871"/>
            <a:ext cx="325081" cy="325081"/>
            <a:chOff x="4964713" y="2475902"/>
            <a:chExt cx="405203" cy="405203"/>
          </a:xfrm>
        </p:grpSpPr>
        <p:sp>
          <p:nvSpPr>
            <p:cNvPr id="109" name="타원 10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1" name="타원 11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1280592" y="2588501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0592" y="1700808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14614"/>
              </p:ext>
            </p:extLst>
          </p:nvPr>
        </p:nvGraphicFramePr>
        <p:xfrm>
          <a:off x="1425600" y="4806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91945"/>
              </p:ext>
            </p:extLst>
          </p:nvPr>
        </p:nvGraphicFramePr>
        <p:xfrm>
          <a:off x="2109600" y="4806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5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13" grpId="0" animBg="1"/>
      <p:bldP spid="1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08" y="1761772"/>
            <a:ext cx="6775608" cy="761305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546451" y="935919"/>
            <a:ext cx="8736074" cy="461665"/>
            <a:chOff x="613943" y="2440839"/>
            <a:chExt cx="8736074" cy="461665"/>
          </a:xfrm>
        </p:grpSpPr>
        <p:sp>
          <p:nvSpPr>
            <p:cNvPr id="68" name="TextBox 67"/>
            <p:cNvSpPr txBox="1"/>
            <p:nvPr/>
          </p:nvSpPr>
          <p:spPr>
            <a:xfrm>
              <a:off x="777457" y="2440839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사용한 리본의 길이를 그림으로 나타내 알아보세요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9" name="타원 68"/>
            <p:cNvSpPr/>
            <p:nvPr/>
          </p:nvSpPr>
          <p:spPr>
            <a:xfrm>
              <a:off x="613943" y="26249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8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91" name="TextBox 90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6451" y="3642557"/>
            <a:ext cx="8785225" cy="1329043"/>
            <a:chOff x="546451" y="3642557"/>
            <a:chExt cx="8785225" cy="1329043"/>
          </a:xfrm>
        </p:grpSpPr>
        <p:grpSp>
          <p:nvGrpSpPr>
            <p:cNvPr id="62" name="그룹 61"/>
            <p:cNvGrpSpPr/>
            <p:nvPr/>
          </p:nvGrpSpPr>
          <p:grpSpPr>
            <a:xfrm>
              <a:off x="546451" y="3642557"/>
              <a:ext cx="8736074" cy="498598"/>
              <a:chOff x="613943" y="2468775"/>
              <a:chExt cx="8736074" cy="498598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777457" y="246877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사용한 리본의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길이는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인가요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613943" y="262494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5" name="모서리가 둥근 직사각형 64"/>
            <p:cNvSpPr/>
            <p:nvPr/>
          </p:nvSpPr>
          <p:spPr>
            <a:xfrm>
              <a:off x="546451" y="4143600"/>
              <a:ext cx="8785225" cy="828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77457" y="4308302"/>
            <a:ext cx="8332097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리본의 길이는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40541"/>
              </p:ext>
            </p:extLst>
          </p:nvPr>
        </p:nvGraphicFramePr>
        <p:xfrm>
          <a:off x="3944888" y="42228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7" name="그룹 7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5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4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6" name="그룹 9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1381101" y="12893"/>
            <a:ext cx="3492096" cy="630025"/>
            <a:chOff x="1381101" y="12893"/>
            <a:chExt cx="3492096" cy="630025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1381101" y="71438"/>
              <a:ext cx="2923828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(2)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3730189" y="12893"/>
              <a:ext cx="1143008" cy="630025"/>
              <a:chOff x="3769877" y="12893"/>
              <a:chExt cx="1143008" cy="630025"/>
            </a:xfrm>
          </p:grpSpPr>
          <p:pic>
            <p:nvPicPr>
              <p:cNvPr id="169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5562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0" name="직사각형 169"/>
              <p:cNvSpPr/>
              <p:nvPr/>
            </p:nvSpPr>
            <p:spPr>
              <a:xfrm>
                <a:off x="3769877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2" name="직사각형 171">
            <a:hlinkClick r:id="rId5" action="ppaction://hlinksldjump"/>
          </p:cNvPr>
          <p:cNvSpPr/>
          <p:nvPr/>
        </p:nvSpPr>
        <p:spPr>
          <a:xfrm>
            <a:off x="8171625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hlinkClick r:id="rId6" action="ppaction://hlinksldjump"/>
          </p:cNvPr>
          <p:cNvSpPr/>
          <p:nvPr/>
        </p:nvSpPr>
        <p:spPr>
          <a:xfrm>
            <a:off x="9024397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7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4790460" y="4395059"/>
            <a:ext cx="325081" cy="325081"/>
            <a:chOff x="4964713" y="2475902"/>
            <a:chExt cx="405203" cy="405203"/>
          </a:xfrm>
        </p:grpSpPr>
        <p:sp>
          <p:nvSpPr>
            <p:cNvPr id="177" name="타원 17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9" name="타원 17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6344" y="1779928"/>
            <a:ext cx="7641996" cy="1042954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664968" y="1988840"/>
            <a:ext cx="325081" cy="325081"/>
            <a:chOff x="4964713" y="2475902"/>
            <a:chExt cx="405203" cy="405203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4" name="타원 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776536" y="1772816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5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64483" y="4077072"/>
            <a:ext cx="8369982" cy="1014279"/>
            <a:chOff x="964483" y="3751013"/>
            <a:chExt cx="8369982" cy="1014279"/>
          </a:xfrm>
        </p:grpSpPr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483" y="4185679"/>
              <a:ext cx="833234" cy="37331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940" y="3751013"/>
              <a:ext cx="7442525" cy="1014279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565336" y="929464"/>
            <a:ext cx="9067678" cy="507831"/>
            <a:chOff x="565336" y="929464"/>
            <a:chExt cx="9067678" cy="507831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29464"/>
              <a:ext cx="864399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225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어떻게 계산하는지 알아봅시다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565336" y="980728"/>
              <a:ext cx="381000" cy="400110"/>
              <a:chOff x="452406" y="890570"/>
              <a:chExt cx="381000" cy="400110"/>
            </a:xfrm>
          </p:grpSpPr>
          <p:sp>
            <p:nvSpPr>
              <p:cNvPr id="188" name="타원 187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1600" y="1812706"/>
            <a:ext cx="8159013" cy="461665"/>
            <a:chOff x="613943" y="1505541"/>
            <a:chExt cx="8159013" cy="461665"/>
          </a:xfrm>
        </p:grpSpPr>
        <p:sp>
          <p:nvSpPr>
            <p:cNvPr id="73" name="TextBox 72"/>
            <p:cNvSpPr txBox="1"/>
            <p:nvPr/>
          </p:nvSpPr>
          <p:spPr>
            <a:xfrm>
              <a:off x="761543" y="1505541"/>
              <a:ext cx="80114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계산하는 방법을 알아보세요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613943" y="167864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7" name="직사각형 176"/>
          <p:cNvSpPr/>
          <p:nvPr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2" name="그룹 18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8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85" name="TextBox 18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61176"/>
              </p:ext>
            </p:extLst>
          </p:nvPr>
        </p:nvGraphicFramePr>
        <p:xfrm>
          <a:off x="1296808" y="810000"/>
          <a:ext cx="288032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13338"/>
              </p:ext>
            </p:extLst>
          </p:nvPr>
        </p:nvGraphicFramePr>
        <p:xfrm>
          <a:off x="2000672" y="810000"/>
          <a:ext cx="288032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14430"/>
              </p:ext>
            </p:extLst>
          </p:nvPr>
        </p:nvGraphicFramePr>
        <p:xfrm>
          <a:off x="2432720" y="1708945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71535"/>
              </p:ext>
            </p:extLst>
          </p:nvPr>
        </p:nvGraphicFramePr>
        <p:xfrm>
          <a:off x="3132000" y="1708945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3" name="그룹 10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7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7" name="그룹 10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88" y="2397621"/>
            <a:ext cx="4319025" cy="1679451"/>
          </a:xfrm>
          <a:prstGeom prst="rect">
            <a:avLst/>
          </a:prstGeom>
        </p:spPr>
      </p:pic>
      <p:grpSp>
        <p:nvGrpSpPr>
          <p:cNvPr id="165" name="그룹 164"/>
          <p:cNvGrpSpPr/>
          <p:nvPr/>
        </p:nvGrpSpPr>
        <p:grpSpPr>
          <a:xfrm>
            <a:off x="1381101" y="12893"/>
            <a:ext cx="3492096" cy="630025"/>
            <a:chOff x="1381101" y="12893"/>
            <a:chExt cx="3492096" cy="630025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1381101" y="71438"/>
              <a:ext cx="2923828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(2)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3730189" y="12893"/>
              <a:ext cx="1143008" cy="630025"/>
              <a:chOff x="3769877" y="12893"/>
              <a:chExt cx="1143008" cy="630025"/>
            </a:xfrm>
          </p:grpSpPr>
          <p:pic>
            <p:nvPicPr>
              <p:cNvPr id="168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5562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69" name="직사각형 168"/>
              <p:cNvSpPr/>
              <p:nvPr/>
            </p:nvSpPr>
            <p:spPr>
              <a:xfrm>
                <a:off x="3769877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0" name="직사각형 169">
            <a:hlinkClick r:id="rId7" action="ppaction://hlinksldjump"/>
          </p:cNvPr>
          <p:cNvSpPr/>
          <p:nvPr/>
        </p:nvSpPr>
        <p:spPr>
          <a:xfrm>
            <a:off x="8171625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hlinkClick r:id="rId8" action="ppaction://hlinksldjump"/>
          </p:cNvPr>
          <p:cNvSpPr/>
          <p:nvPr/>
        </p:nvSpPr>
        <p:spPr>
          <a:xfrm>
            <a:off x="8598011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9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46127" y="4563911"/>
            <a:ext cx="333745" cy="307777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529064" y="4222545"/>
            <a:ext cx="450000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548927" y="4563911"/>
            <a:ext cx="333745" cy="307777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318800" y="4222545"/>
            <a:ext cx="450000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154000" y="4563911"/>
            <a:ext cx="450000" cy="307777"/>
          </a:xfrm>
          <a:prstGeom prst="rect">
            <a:avLst/>
          </a:prstGeom>
        </p:spPr>
        <p:txBody>
          <a:bodyPr wrap="square" tIns="0" bIns="0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722800" y="4222545"/>
            <a:ext cx="450000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61600" y="5151600"/>
            <a:ext cx="8785225" cy="7992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77457" y="5320366"/>
            <a:ext cx="833209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부분끼리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진분수 부분끼리 뺀 결과를 더했습니다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3963180" y="4557600"/>
            <a:ext cx="325081" cy="325081"/>
            <a:chOff x="4964713" y="2475902"/>
            <a:chExt cx="405203" cy="405203"/>
          </a:xfrm>
        </p:grpSpPr>
        <p:sp>
          <p:nvSpPr>
            <p:cNvPr id="127" name="타원 12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4" name="타원 16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5602914" y="4262400"/>
            <a:ext cx="325081" cy="325081"/>
            <a:chOff x="4964713" y="2475902"/>
            <a:chExt cx="405203" cy="405203"/>
          </a:xfrm>
        </p:grpSpPr>
        <p:sp>
          <p:nvSpPr>
            <p:cNvPr id="178" name="타원 1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0" name="타원 17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6932175" y="4557600"/>
            <a:ext cx="325081" cy="325081"/>
            <a:chOff x="4964713" y="2475902"/>
            <a:chExt cx="405203" cy="405203"/>
          </a:xfrm>
        </p:grpSpPr>
        <p:sp>
          <p:nvSpPr>
            <p:cNvPr id="190" name="타원 1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2" name="타원 1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8531658" y="4557600"/>
            <a:ext cx="325081" cy="325081"/>
            <a:chOff x="4964713" y="2475902"/>
            <a:chExt cx="405203" cy="405203"/>
          </a:xfrm>
        </p:grpSpPr>
        <p:sp>
          <p:nvSpPr>
            <p:cNvPr id="198" name="타원 1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0" name="타원 1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117" grpId="0"/>
      <p:bldP spid="118" grpId="0"/>
      <p:bldP spid="119" grpId="0"/>
      <p:bldP spid="125" grpId="0"/>
      <p:bldP spid="120" grpId="0" animBg="1"/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모서리가 둥근 직사각형 124"/>
          <p:cNvSpPr/>
          <p:nvPr/>
        </p:nvSpPr>
        <p:spPr>
          <a:xfrm>
            <a:off x="546451" y="5157688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7457" y="5359401"/>
            <a:ext cx="833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가분수로 바꾸어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18189"/>
              </p:ext>
            </p:extLst>
          </p:nvPr>
        </p:nvGraphicFramePr>
        <p:xfrm>
          <a:off x="1404000" y="525564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6777"/>
              </p:ext>
            </p:extLst>
          </p:nvPr>
        </p:nvGraphicFramePr>
        <p:xfrm>
          <a:off x="2268000" y="525564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25128"/>
              </p:ext>
            </p:extLst>
          </p:nvPr>
        </p:nvGraphicFramePr>
        <p:xfrm>
          <a:off x="5513890" y="5255640"/>
          <a:ext cx="4320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98641"/>
              </p:ext>
            </p:extLst>
          </p:nvPr>
        </p:nvGraphicFramePr>
        <p:xfrm>
          <a:off x="6177168" y="5255640"/>
          <a:ext cx="288000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1600" y="949151"/>
            <a:ext cx="8174927" cy="461665"/>
            <a:chOff x="613943" y="1505541"/>
            <a:chExt cx="8174927" cy="461665"/>
          </a:xfrm>
        </p:grpSpPr>
        <p:sp>
          <p:nvSpPr>
            <p:cNvPr id="73" name="TextBox 72"/>
            <p:cNvSpPr txBox="1"/>
            <p:nvPr/>
          </p:nvSpPr>
          <p:spPr>
            <a:xfrm>
              <a:off x="777457" y="1505541"/>
              <a:ext cx="80114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  </a:t>
              </a:r>
              <a:r>
                <a:rPr lang="en-US" altLang="ko-KR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계산하는 다른 방법을 알아보세요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613943" y="167864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7" name="직사각형 176"/>
          <p:cNvSpPr/>
          <p:nvPr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2" name="그룹 18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8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85" name="TextBox 18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40612"/>
              </p:ext>
            </p:extLst>
          </p:nvPr>
        </p:nvGraphicFramePr>
        <p:xfrm>
          <a:off x="2448000" y="84539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83677"/>
              </p:ext>
            </p:extLst>
          </p:nvPr>
        </p:nvGraphicFramePr>
        <p:xfrm>
          <a:off x="3114000" y="84539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3" name="그룹 10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7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7" name="그룹 10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55" y="1765017"/>
            <a:ext cx="4315977" cy="21153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4776" y="1800000"/>
            <a:ext cx="61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580000" y="3132000"/>
            <a:ext cx="597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1381101" y="12893"/>
            <a:ext cx="3492096" cy="630025"/>
            <a:chOff x="1381101" y="12893"/>
            <a:chExt cx="3492096" cy="630025"/>
          </a:xfrm>
        </p:grpSpPr>
        <p:sp>
          <p:nvSpPr>
            <p:cNvPr id="226" name="모서리가 둥근 직사각형 225"/>
            <p:cNvSpPr/>
            <p:nvPr/>
          </p:nvSpPr>
          <p:spPr>
            <a:xfrm>
              <a:off x="1381101" y="71438"/>
              <a:ext cx="2923828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(2)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3730189" y="12893"/>
              <a:ext cx="1143008" cy="630025"/>
              <a:chOff x="3769877" y="12893"/>
              <a:chExt cx="1143008" cy="630025"/>
            </a:xfrm>
          </p:grpSpPr>
          <p:pic>
            <p:nvPicPr>
              <p:cNvPr id="228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5562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229" name="직사각형 228"/>
              <p:cNvSpPr/>
              <p:nvPr/>
            </p:nvSpPr>
            <p:spPr>
              <a:xfrm>
                <a:off x="3769877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0" name="직사각형 229">
            <a:hlinkClick r:id="rId5" action="ppaction://hlinksldjump"/>
          </p:cNvPr>
          <p:cNvSpPr/>
          <p:nvPr/>
        </p:nvSpPr>
        <p:spPr>
          <a:xfrm>
            <a:off x="8171625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hlinkClick r:id="rId6" action="ppaction://hlinksldjump"/>
          </p:cNvPr>
          <p:cNvSpPr/>
          <p:nvPr/>
        </p:nvSpPr>
        <p:spPr>
          <a:xfrm>
            <a:off x="8598011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hlinkClick r:id="rId7" action="ppaction://hlinksldjump"/>
          </p:cNvPr>
          <p:cNvSpPr/>
          <p:nvPr/>
        </p:nvSpPr>
        <p:spPr>
          <a:xfrm>
            <a:off x="9450784" y="24946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87308" y="4131851"/>
            <a:ext cx="7131384" cy="959075"/>
            <a:chOff x="1384646" y="3772512"/>
            <a:chExt cx="7131384" cy="959075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84646" y="4186800"/>
              <a:ext cx="878092" cy="41184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416" y="3772512"/>
              <a:ext cx="6262614" cy="959075"/>
            </a:xfrm>
            <a:prstGeom prst="rect">
              <a:avLst/>
            </a:prstGeom>
          </p:spPr>
        </p:pic>
      </p:grpSp>
      <p:sp>
        <p:nvSpPr>
          <p:cNvPr id="118" name="직사각형 117"/>
          <p:cNvSpPr/>
          <p:nvPr/>
        </p:nvSpPr>
        <p:spPr>
          <a:xfrm>
            <a:off x="3956400" y="4210806"/>
            <a:ext cx="70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173200" y="4210806"/>
            <a:ext cx="7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418800" y="4210806"/>
            <a:ext cx="434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300416" y="4526618"/>
            <a:ext cx="434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917173" y="4210806"/>
            <a:ext cx="434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4708800" y="1824901"/>
            <a:ext cx="325081" cy="325081"/>
            <a:chOff x="4964713" y="2475902"/>
            <a:chExt cx="405203" cy="405203"/>
          </a:xfrm>
        </p:grpSpPr>
        <p:sp>
          <p:nvSpPr>
            <p:cNvPr id="140" name="타원 13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2" name="타원 1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5707357" y="3167459"/>
            <a:ext cx="325081" cy="325081"/>
            <a:chOff x="4964713" y="2475902"/>
            <a:chExt cx="405203" cy="405203"/>
          </a:xfrm>
        </p:grpSpPr>
        <p:sp>
          <p:nvSpPr>
            <p:cNvPr id="164" name="타원 16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8" name="타원 16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159165" y="4262400"/>
            <a:ext cx="325081" cy="325081"/>
            <a:chOff x="4964713" y="2475902"/>
            <a:chExt cx="405203" cy="405203"/>
          </a:xfrm>
        </p:grpSpPr>
        <p:sp>
          <p:nvSpPr>
            <p:cNvPr id="175" name="타원 17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8" name="타원 1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5361440" y="4262400"/>
            <a:ext cx="325081" cy="325081"/>
            <a:chOff x="4964713" y="2475902"/>
            <a:chExt cx="405203" cy="405203"/>
          </a:xfrm>
        </p:grpSpPr>
        <p:sp>
          <p:nvSpPr>
            <p:cNvPr id="180" name="타원 17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6" name="타원 1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6482535" y="4262400"/>
            <a:ext cx="325081" cy="325081"/>
            <a:chOff x="4964713" y="2475902"/>
            <a:chExt cx="405203" cy="405203"/>
          </a:xfrm>
        </p:grpSpPr>
        <p:sp>
          <p:nvSpPr>
            <p:cNvPr id="188" name="타원 18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0" name="타원 1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7652255" y="4546855"/>
            <a:ext cx="325081" cy="325081"/>
            <a:chOff x="4964713" y="2475902"/>
            <a:chExt cx="405203" cy="405203"/>
          </a:xfrm>
        </p:grpSpPr>
        <p:sp>
          <p:nvSpPr>
            <p:cNvPr id="192" name="타원 19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4" name="타원 1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0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/>
      <p:bldP spid="4" grpId="0"/>
      <p:bldP spid="117" grpId="0"/>
      <p:bldP spid="118" grpId="0"/>
      <p:bldP spid="119" grpId="0"/>
      <p:bldP spid="120" grpId="0"/>
      <p:bldP spid="137" grpId="0"/>
      <p:bldP spid="13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532</Words>
  <PresentationFormat>A4 용지(210x297mm)</PresentationFormat>
  <Paragraphs>214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 ExtraBold</vt:lpstr>
      <vt:lpstr>Arial</vt:lpstr>
      <vt:lpstr>Cambria Math</vt:lpstr>
      <vt:lpstr>나눔고딕</vt:lpstr>
      <vt:lpstr>맑은 고딕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2021-04-22T10:20:17Z</dcterms:modified>
</cp:coreProperties>
</file>