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42" r:id="rId2"/>
    <p:sldId id="283" r:id="rId3"/>
    <p:sldId id="343" r:id="rId4"/>
    <p:sldId id="268" r:id="rId5"/>
    <p:sldId id="334" r:id="rId6"/>
    <p:sldId id="257" r:id="rId7"/>
    <p:sldId id="338" r:id="rId8"/>
    <p:sldId id="305" r:id="rId9"/>
    <p:sldId id="307" r:id="rId10"/>
    <p:sldId id="309" r:id="rId11"/>
    <p:sldId id="330" r:id="rId12"/>
    <p:sldId id="265" r:id="rId13"/>
  </p:sldIdLst>
  <p:sldSz cx="9906000" cy="6858000" type="A4"/>
  <p:notesSz cx="6797675" cy="9926638"/>
  <p:embeddedFontLst>
    <p:embeddedFont>
      <p:font typeface="한컴바탕" panose="02030600000101010101" pitchFamily="18" charset="2"/>
      <p:regular r:id="rId16"/>
    </p:embeddedFont>
    <p:embeddedFont>
      <p:font typeface="나눔고딕 ExtraBold" panose="020D0904000000000000" pitchFamily="50" charset="-127"/>
      <p:bold r:id="rId17"/>
    </p:embeddedFont>
    <p:embeddedFont>
      <p:font typeface="맑은 고딕" panose="020B0503020000020004" pitchFamily="50" charset="-127"/>
      <p:regular r:id="rId18"/>
      <p:bold r:id="rId19"/>
    </p:embeddedFont>
    <p:embeddedFont>
      <p:font typeface="나눔고딕" panose="020D0604000000000000" pitchFamily="50" charset="-127"/>
      <p:regular r:id="rId20"/>
      <p:bold r:id="rId21"/>
    </p:embeddedFont>
  </p:embeddedFontLst>
  <p:custShowLst>
    <p:custShow name="재구성한 쇼 1" id="0">
      <p:sldLst>
        <p:sld r:id="rId4"/>
      </p:sldLst>
    </p:custShow>
  </p:custShow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2" pos="353" userDrawn="1">
          <p15:clr>
            <a:srgbClr val="A4A3A4"/>
          </p15:clr>
        </p15:guide>
        <p15:guide id="3" pos="5887" userDrawn="1">
          <p15:clr>
            <a:srgbClr val="A4A3A4"/>
          </p15:clr>
        </p15:guide>
        <p15:guide id="4" orient="horz" pos="3702" userDrawn="1">
          <p15:clr>
            <a:srgbClr val="A4A3A4"/>
          </p15:clr>
        </p15:guide>
        <p15:guide id="5" pos="580" userDrawn="1">
          <p15:clr>
            <a:srgbClr val="A4A3A4"/>
          </p15:clr>
        </p15:guide>
        <p15:guide id="6" orient="horz" pos="3883" userDrawn="1">
          <p15:clr>
            <a:srgbClr val="A4A3A4"/>
          </p15:clr>
        </p15:guide>
        <p15:guide id="7" orient="horz" pos="618" userDrawn="1">
          <p15:clr>
            <a:srgbClr val="A4A3A4"/>
          </p15:clr>
        </p15:guide>
        <p15:guide id="8" orient="horz" pos="890" userDrawn="1">
          <p15:clr>
            <a:srgbClr val="A4A3A4"/>
          </p15:clr>
        </p15:guide>
        <p15:guide id="9" pos="5660" userDrawn="1">
          <p15:clr>
            <a:srgbClr val="A4A3A4"/>
          </p15:clr>
        </p15:guide>
        <p15:guide id="10" orient="horz" pos="11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D750"/>
    <a:srgbClr val="00A9EC"/>
    <a:srgbClr val="FF33CC"/>
    <a:srgbClr val="FF00FF"/>
    <a:srgbClr val="1FBADF"/>
    <a:srgbClr val="3567D7"/>
    <a:srgbClr val="CFF1F9"/>
    <a:srgbClr val="74D5EC"/>
    <a:srgbClr val="4DE5F5"/>
    <a:srgbClr val="31C1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434" y="150"/>
      </p:cViewPr>
      <p:guideLst>
        <p:guide orient="horz" pos="255"/>
        <p:guide pos="353"/>
        <p:guide pos="5887"/>
        <p:guide orient="horz" pos="3702"/>
        <p:guide pos="580"/>
        <p:guide orient="horz" pos="3883"/>
        <p:guide orient="horz" pos="618"/>
        <p:guide orient="horz" pos="890"/>
        <p:guide pos="5660"/>
        <p:guide orient="horz" pos="111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0" d="100"/>
          <a:sy n="60" d="100"/>
        </p:scale>
        <p:origin x="3396" y="66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CC4CB6-CDEA-480F-849F-B6FF76370A9F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BC87A-EF37-47FB-9F5F-B172B1240E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7176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35D90-B313-48B5-9F5E-842E27874FE2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C2966-3948-4973-9ADA-C157478F3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664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7810520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1381100" y="12893"/>
            <a:ext cx="2052018" cy="630025"/>
            <a:chOff x="1381100" y="12893"/>
            <a:chExt cx="2052018" cy="630025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1381100" y="71438"/>
              <a:ext cx="1443649" cy="285728"/>
            </a:xfrm>
            <a:prstGeom prst="roundRect">
              <a:avLst>
                <a:gd name="adj" fmla="val 30001"/>
              </a:avLst>
            </a:prstGeom>
            <a:solidFill>
              <a:srgbClr val="008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bg1"/>
                  </a:solidFill>
                  <a:latin typeface="+mj-lt"/>
                  <a:ea typeface="나눔고딕 ExtraBold" pitchFamily="50" charset="-127"/>
                </a:rPr>
                <a:t>단원 </a:t>
              </a:r>
              <a:r>
                <a:rPr lang="ko-KR" altLang="en-US" sz="1400" dirty="0">
                  <a:solidFill>
                    <a:schemeClr val="bg1"/>
                  </a:solidFill>
                  <a:latin typeface="+mj-lt"/>
                  <a:ea typeface="나눔고딕 ExtraBold" pitchFamily="50" charset="-127"/>
                </a:rPr>
                <a:t>도입</a:t>
              </a: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2290110" y="12893"/>
              <a:ext cx="1143008" cy="630025"/>
              <a:chOff x="4135432" y="12893"/>
              <a:chExt cx="1143008" cy="630025"/>
            </a:xfrm>
          </p:grpSpPr>
          <p:pic>
            <p:nvPicPr>
              <p:cNvPr id="11" name="Picture 2" descr="C:\Users\shs\Desktop\Untitled4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421184" y="12893"/>
                <a:ext cx="611530" cy="560175"/>
              </a:xfrm>
              <a:prstGeom prst="rect">
                <a:avLst/>
              </a:prstGeom>
              <a:noFill/>
            </p:spPr>
          </p:pic>
          <p:sp>
            <p:nvSpPr>
              <p:cNvPr id="12" name="직사각형 11"/>
              <p:cNvSpPr/>
              <p:nvPr/>
            </p:nvSpPr>
            <p:spPr>
              <a:xfrm>
                <a:off x="4135432" y="428604"/>
                <a:ext cx="1143008" cy="214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3" name="그룹 12"/>
          <p:cNvGrpSpPr/>
          <p:nvPr userDrawn="1"/>
        </p:nvGrpSpPr>
        <p:grpSpPr>
          <a:xfrm>
            <a:off x="23778" y="428604"/>
            <a:ext cx="857256" cy="285752"/>
            <a:chOff x="1381100" y="571480"/>
            <a:chExt cx="1143008" cy="285752"/>
          </a:xfrm>
        </p:grpSpPr>
        <p:pic>
          <p:nvPicPr>
            <p:cNvPr id="14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1952604" y="571480"/>
              <a:ext cx="571504" cy="285752"/>
            </a:xfrm>
            <a:prstGeom prst="rect">
              <a:avLst/>
            </a:prstGeom>
            <a:noFill/>
          </p:spPr>
        </p:pic>
        <p:pic>
          <p:nvPicPr>
            <p:cNvPr id="15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81100" y="571480"/>
              <a:ext cx="571504" cy="285752"/>
            </a:xfrm>
            <a:prstGeom prst="rect">
              <a:avLst/>
            </a:prstGeom>
            <a:noFill/>
          </p:spPr>
        </p:pic>
      </p:grpSp>
      <p:sp>
        <p:nvSpPr>
          <p:cNvPr id="16" name="TextBox 15"/>
          <p:cNvSpPr txBox="1"/>
          <p:nvPr userDrawn="1"/>
        </p:nvSpPr>
        <p:spPr>
          <a:xfrm>
            <a:off x="162080" y="-111150"/>
            <a:ext cx="6046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ko-KR" altLang="en-US" sz="54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763623" y="221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000"/>
            <a:ext cx="9904615" cy="6296891"/>
          </a:xfrm>
          <a:prstGeom prst="rect">
            <a:avLst/>
          </a:prstGeom>
        </p:spPr>
      </p:pic>
      <p:sp>
        <p:nvSpPr>
          <p:cNvPr id="7" name="직사각형 6"/>
          <p:cNvSpPr/>
          <p:nvPr userDrawn="1"/>
        </p:nvSpPr>
        <p:spPr>
          <a:xfrm>
            <a:off x="0" y="0"/>
            <a:ext cx="9906000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1381100" y="12893"/>
            <a:ext cx="2052018" cy="630025"/>
            <a:chOff x="1381100" y="12893"/>
            <a:chExt cx="2052018" cy="630025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1381100" y="71438"/>
              <a:ext cx="1443649" cy="285728"/>
            </a:xfrm>
            <a:prstGeom prst="roundRect">
              <a:avLst>
                <a:gd name="adj" fmla="val 30001"/>
              </a:avLst>
            </a:prstGeom>
            <a:solidFill>
              <a:srgbClr val="008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bg1"/>
                  </a:solidFill>
                  <a:latin typeface="+mj-lt"/>
                  <a:ea typeface="나눔고딕 ExtraBold" pitchFamily="50" charset="-127"/>
                </a:rPr>
                <a:t>단원 </a:t>
              </a:r>
              <a:r>
                <a:rPr lang="ko-KR" altLang="en-US" sz="1400" dirty="0">
                  <a:solidFill>
                    <a:schemeClr val="bg1"/>
                  </a:solidFill>
                  <a:latin typeface="+mj-lt"/>
                  <a:ea typeface="나눔고딕 ExtraBold" pitchFamily="50" charset="-127"/>
                </a:rPr>
                <a:t>도입</a:t>
              </a: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2290110" y="12893"/>
              <a:ext cx="1143008" cy="630025"/>
              <a:chOff x="4135432" y="12893"/>
              <a:chExt cx="1143008" cy="630025"/>
            </a:xfrm>
          </p:grpSpPr>
          <p:pic>
            <p:nvPicPr>
              <p:cNvPr id="11" name="Picture 2" descr="C:\Users\shs\Desktop\Untitled4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421184" y="12893"/>
                <a:ext cx="611530" cy="560175"/>
              </a:xfrm>
              <a:prstGeom prst="rect">
                <a:avLst/>
              </a:prstGeom>
              <a:noFill/>
            </p:spPr>
          </p:pic>
          <p:sp>
            <p:nvSpPr>
              <p:cNvPr id="12" name="직사각형 11"/>
              <p:cNvSpPr/>
              <p:nvPr/>
            </p:nvSpPr>
            <p:spPr>
              <a:xfrm>
                <a:off x="4135432" y="428604"/>
                <a:ext cx="1143008" cy="214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3" name="그룹 12"/>
          <p:cNvGrpSpPr/>
          <p:nvPr userDrawn="1"/>
        </p:nvGrpSpPr>
        <p:grpSpPr>
          <a:xfrm>
            <a:off x="23778" y="428604"/>
            <a:ext cx="857256" cy="285752"/>
            <a:chOff x="1381100" y="571480"/>
            <a:chExt cx="1143008" cy="285752"/>
          </a:xfrm>
        </p:grpSpPr>
        <p:pic>
          <p:nvPicPr>
            <p:cNvPr id="14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>
              <a:off x="1952604" y="571480"/>
              <a:ext cx="571504" cy="285752"/>
            </a:xfrm>
            <a:prstGeom prst="rect">
              <a:avLst/>
            </a:prstGeom>
            <a:noFill/>
          </p:spPr>
        </p:pic>
        <p:pic>
          <p:nvPicPr>
            <p:cNvPr id="15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381100" y="571480"/>
              <a:ext cx="571504" cy="285752"/>
            </a:xfrm>
            <a:prstGeom prst="rect">
              <a:avLst/>
            </a:prstGeom>
            <a:noFill/>
          </p:spPr>
        </p:pic>
      </p:grpSp>
      <p:sp>
        <p:nvSpPr>
          <p:cNvPr id="16" name="TextBox 15"/>
          <p:cNvSpPr txBox="1"/>
          <p:nvPr userDrawn="1"/>
        </p:nvSpPr>
        <p:spPr>
          <a:xfrm>
            <a:off x="162080" y="-111150"/>
            <a:ext cx="6046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ko-KR" altLang="en-US" sz="54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763623" y="221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C75E2-8BC1-4627-99B8-4991E820B6DD}" type="datetimeFigureOut">
              <a:rPr lang="ko-KR" altLang="en-US" smtClean="0"/>
              <a:pPr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slide" Target="slide6.xml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slide" Target="slide6.xml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2.png"/><Relationship Id="rId7" Type="http://schemas.openxmlformats.org/officeDocument/2006/relationships/hyperlink" Target="4_2_2_1.mp4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slide" Target="slide8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slide" Target="slide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8.png"/><Relationship Id="rId4" Type="http://schemas.openxmlformats.org/officeDocument/2006/relationships/slide" Target="slide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9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slide" Target="slide8.xml"/><Relationship Id="rId5" Type="http://schemas.openxmlformats.org/officeDocument/2006/relationships/slide" Target="slide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slide" Target="slide6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slide" Target="slide6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그룹 118"/>
          <p:cNvGrpSpPr/>
          <p:nvPr/>
        </p:nvGrpSpPr>
        <p:grpSpPr>
          <a:xfrm>
            <a:off x="7738470" y="0"/>
            <a:ext cx="2168730" cy="607290"/>
            <a:chOff x="7738470" y="0"/>
            <a:chExt cx="2168730" cy="607290"/>
          </a:xfrm>
        </p:grpSpPr>
        <p:grpSp>
          <p:nvGrpSpPr>
            <p:cNvPr id="120" name="그룹 119"/>
            <p:cNvGrpSpPr/>
            <p:nvPr/>
          </p:nvGrpSpPr>
          <p:grpSpPr>
            <a:xfrm>
              <a:off x="8557420" y="0"/>
              <a:ext cx="434242" cy="607290"/>
              <a:chOff x="8557420" y="0"/>
              <a:chExt cx="434242" cy="607290"/>
            </a:xfrm>
          </p:grpSpPr>
          <p:grpSp>
            <p:nvGrpSpPr>
              <p:cNvPr id="139" name="그룹 75"/>
              <p:cNvGrpSpPr/>
              <p:nvPr/>
            </p:nvGrpSpPr>
            <p:grpSpPr>
              <a:xfrm>
                <a:off x="8595501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1" name="직선 연결선 14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2" name="모서리가 둥근 직사각형 14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타원 14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모서리가 둥근 직사각형 14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모서리가 둥근 직사각형 14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" name="모서리가 둥근 직사각형 14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0" name="TextBox 139"/>
              <p:cNvSpPr txBox="1"/>
              <p:nvPr/>
            </p:nvSpPr>
            <p:spPr>
              <a:xfrm>
                <a:off x="8557420" y="237958"/>
                <a:ext cx="4342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105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defRPr>
                </a:lvl1pPr>
              </a:lstStyle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그림</a:t>
                </a:r>
                <a:endParaRPr lang="en-US" altLang="ko-KR" sz="900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상황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21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738470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22" name="그룹 75"/>
            <p:cNvGrpSpPr/>
            <p:nvPr/>
          </p:nvGrpSpPr>
          <p:grpSpPr>
            <a:xfrm>
              <a:off x="9452704" y="0"/>
              <a:ext cx="358080" cy="596027"/>
              <a:chOff x="5738819" y="665143"/>
              <a:chExt cx="288060" cy="479387"/>
            </a:xfrm>
          </p:grpSpPr>
          <p:cxnSp>
            <p:nvCxnSpPr>
              <p:cNvPr id="133" name="직선 연결선 132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모서리가 둥근 직사각형 133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타원 134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모서리가 둥근 직사각형 135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모서리가 둥근 직사각형 136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모서리가 둥근 직사각형 137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3" name="TextBox 122"/>
            <p:cNvSpPr txBox="1"/>
            <p:nvPr/>
          </p:nvSpPr>
          <p:spPr>
            <a:xfrm>
              <a:off x="9360000" y="237958"/>
              <a:ext cx="54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1050">
                  <a:latin typeface="나눔고딕 ExtraBold" pitchFamily="50" charset="-127"/>
                  <a:ea typeface="나눔고딕 ExtraBold" pitchFamily="50" charset="-127"/>
                </a:defRPr>
              </a:lvl1pPr>
            </a:lstStyle>
            <a:p>
              <a:r>
                <a:rPr lang="ko-KR" altLang="en-US" sz="900" dirty="0" smtClean="0"/>
                <a:t>선수</a:t>
              </a:r>
              <a:endParaRPr lang="en-US" altLang="ko-KR" sz="900" dirty="0" smtClean="0"/>
            </a:p>
            <a:p>
              <a:r>
                <a:rPr lang="ko-KR" altLang="en-US" sz="900" dirty="0" smtClean="0"/>
                <a:t>학습</a:t>
              </a:r>
              <a:endParaRPr lang="ko-KR" altLang="en-US" sz="900" dirty="0"/>
            </a:p>
          </p:txBody>
        </p:sp>
        <p:grpSp>
          <p:nvGrpSpPr>
            <p:cNvPr id="124" name="그룹 123"/>
            <p:cNvGrpSpPr/>
            <p:nvPr/>
          </p:nvGrpSpPr>
          <p:grpSpPr>
            <a:xfrm>
              <a:off x="8989662" y="0"/>
              <a:ext cx="434242" cy="596027"/>
              <a:chOff x="5559854" y="642918"/>
              <a:chExt cx="434242" cy="596027"/>
            </a:xfrm>
          </p:grpSpPr>
          <p:grpSp>
            <p:nvGrpSpPr>
              <p:cNvPr id="125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27" name="직선 연결선 12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8" name="모서리가 둥근 직사각형 12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타원 12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모서리가 둥근 직사각형 12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모서리가 둥근 직사각형 13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모서리가 둥근 직사각형 13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6" name="TextBox 125"/>
              <p:cNvSpPr txBox="1"/>
              <p:nvPr/>
            </p:nvSpPr>
            <p:spPr>
              <a:xfrm>
                <a:off x="5559854" y="939218"/>
                <a:ext cx="43424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105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defRPr>
                </a:lvl1pPr>
              </a:lstStyle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동시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79" name="Group 4"/>
          <p:cNvGrpSpPr>
            <a:grpSpLocks noChangeAspect="1"/>
          </p:cNvGrpSpPr>
          <p:nvPr/>
        </p:nvGrpSpPr>
        <p:grpSpPr bwMode="auto">
          <a:xfrm>
            <a:off x="-142908" y="5643578"/>
            <a:ext cx="10239444" cy="1214422"/>
            <a:chOff x="270" y="1710"/>
            <a:chExt cx="5753" cy="647"/>
          </a:xfrm>
          <a:solidFill>
            <a:srgbClr val="1FBADF"/>
          </a:solidFill>
        </p:grpSpPr>
        <p:sp>
          <p:nvSpPr>
            <p:cNvPr id="80" name="Freeform 6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4896" y="0"/>
                </a:cxn>
                <a:cxn ang="0">
                  <a:pos x="4909" y="2"/>
                </a:cxn>
                <a:cxn ang="0">
                  <a:pos x="4914" y="2"/>
                </a:cxn>
                <a:cxn ang="0">
                  <a:pos x="5753" y="2"/>
                </a:cxn>
                <a:cxn ang="0">
                  <a:pos x="5753" y="28"/>
                </a:cxn>
                <a:cxn ang="0">
                  <a:pos x="5741" y="617"/>
                </a:cxn>
                <a:cxn ang="0">
                  <a:pos x="0" y="617"/>
                </a:cxn>
                <a:cxn ang="0">
                  <a:pos x="0" y="265"/>
                </a:cxn>
                <a:cxn ang="0">
                  <a:pos x="4210" y="265"/>
                </a:cxn>
                <a:cxn ang="0">
                  <a:pos x="4263" y="265"/>
                </a:cxn>
                <a:cxn ang="0">
                  <a:pos x="4315" y="265"/>
                </a:cxn>
                <a:cxn ang="0">
                  <a:pos x="4366" y="265"/>
                </a:cxn>
                <a:cxn ang="0">
                  <a:pos x="4416" y="265"/>
                </a:cxn>
                <a:cxn ang="0">
                  <a:pos x="4462" y="261"/>
                </a:cxn>
                <a:cxn ang="0">
                  <a:pos x="4502" y="256"/>
                </a:cxn>
                <a:cxn ang="0">
                  <a:pos x="4539" y="247"/>
                </a:cxn>
                <a:cxn ang="0">
                  <a:pos x="4568" y="235"/>
                </a:cxn>
                <a:cxn ang="0">
                  <a:pos x="4589" y="217"/>
                </a:cxn>
                <a:cxn ang="0">
                  <a:pos x="4603" y="201"/>
                </a:cxn>
                <a:cxn ang="0">
                  <a:pos x="4615" y="183"/>
                </a:cxn>
                <a:cxn ang="0">
                  <a:pos x="4629" y="166"/>
                </a:cxn>
                <a:cxn ang="0">
                  <a:pos x="4640" y="150"/>
                </a:cxn>
                <a:cxn ang="0">
                  <a:pos x="4648" y="136"/>
                </a:cxn>
                <a:cxn ang="0">
                  <a:pos x="4654" y="127"/>
                </a:cxn>
                <a:cxn ang="0">
                  <a:pos x="4655" y="123"/>
                </a:cxn>
                <a:cxn ang="0">
                  <a:pos x="4676" y="88"/>
                </a:cxn>
                <a:cxn ang="0">
                  <a:pos x="4703" y="62"/>
                </a:cxn>
                <a:cxn ang="0">
                  <a:pos x="4732" y="41"/>
                </a:cxn>
                <a:cxn ang="0">
                  <a:pos x="4762" y="25"/>
                </a:cxn>
                <a:cxn ang="0">
                  <a:pos x="4795" y="14"/>
                </a:cxn>
                <a:cxn ang="0">
                  <a:pos x="4825" y="7"/>
                </a:cxn>
                <a:cxn ang="0">
                  <a:pos x="4853" y="4"/>
                </a:cxn>
                <a:cxn ang="0">
                  <a:pos x="4877" y="2"/>
                </a:cxn>
                <a:cxn ang="0">
                  <a:pos x="4896" y="0"/>
                </a:cxn>
              </a:cxnLst>
              <a:rect l="0" t="0" r="r" b="b"/>
              <a:pathLst>
                <a:path w="5753" h="617">
                  <a:moveTo>
                    <a:pt x="4896" y="0"/>
                  </a:moveTo>
                  <a:lnTo>
                    <a:pt x="4909" y="2"/>
                  </a:lnTo>
                  <a:lnTo>
                    <a:pt x="4914" y="2"/>
                  </a:lnTo>
                  <a:lnTo>
                    <a:pt x="5753" y="2"/>
                  </a:lnTo>
                  <a:lnTo>
                    <a:pt x="5753" y="28"/>
                  </a:lnTo>
                  <a:lnTo>
                    <a:pt x="5741" y="617"/>
                  </a:lnTo>
                  <a:lnTo>
                    <a:pt x="0" y="617"/>
                  </a:lnTo>
                  <a:lnTo>
                    <a:pt x="0" y="265"/>
                  </a:lnTo>
                  <a:lnTo>
                    <a:pt x="4210" y="265"/>
                  </a:lnTo>
                  <a:lnTo>
                    <a:pt x="4263" y="265"/>
                  </a:lnTo>
                  <a:lnTo>
                    <a:pt x="4315" y="265"/>
                  </a:lnTo>
                  <a:lnTo>
                    <a:pt x="4366" y="265"/>
                  </a:lnTo>
                  <a:lnTo>
                    <a:pt x="4416" y="265"/>
                  </a:lnTo>
                  <a:lnTo>
                    <a:pt x="4462" y="261"/>
                  </a:lnTo>
                  <a:lnTo>
                    <a:pt x="4502" y="256"/>
                  </a:lnTo>
                  <a:lnTo>
                    <a:pt x="4539" y="247"/>
                  </a:lnTo>
                  <a:lnTo>
                    <a:pt x="4568" y="235"/>
                  </a:lnTo>
                  <a:lnTo>
                    <a:pt x="4589" y="217"/>
                  </a:lnTo>
                  <a:lnTo>
                    <a:pt x="4603" y="201"/>
                  </a:lnTo>
                  <a:lnTo>
                    <a:pt x="4615" y="183"/>
                  </a:lnTo>
                  <a:lnTo>
                    <a:pt x="4629" y="166"/>
                  </a:lnTo>
                  <a:lnTo>
                    <a:pt x="4640" y="150"/>
                  </a:lnTo>
                  <a:lnTo>
                    <a:pt x="4648" y="136"/>
                  </a:lnTo>
                  <a:lnTo>
                    <a:pt x="4654" y="127"/>
                  </a:lnTo>
                  <a:lnTo>
                    <a:pt x="4655" y="123"/>
                  </a:lnTo>
                  <a:lnTo>
                    <a:pt x="4676" y="88"/>
                  </a:lnTo>
                  <a:lnTo>
                    <a:pt x="4703" y="62"/>
                  </a:lnTo>
                  <a:lnTo>
                    <a:pt x="4732" y="41"/>
                  </a:lnTo>
                  <a:lnTo>
                    <a:pt x="4762" y="25"/>
                  </a:lnTo>
                  <a:lnTo>
                    <a:pt x="4795" y="14"/>
                  </a:lnTo>
                  <a:lnTo>
                    <a:pt x="4825" y="7"/>
                  </a:lnTo>
                  <a:lnTo>
                    <a:pt x="4853" y="4"/>
                  </a:lnTo>
                  <a:lnTo>
                    <a:pt x="4877" y="2"/>
                  </a:lnTo>
                  <a:lnTo>
                    <a:pt x="48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16" name="Freeform 7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857" y="0"/>
                </a:cxn>
                <a:cxn ang="0">
                  <a:pos x="876" y="2"/>
                </a:cxn>
                <a:cxn ang="0">
                  <a:pos x="901" y="4"/>
                </a:cxn>
                <a:cxn ang="0">
                  <a:pos x="929" y="7"/>
                </a:cxn>
                <a:cxn ang="0">
                  <a:pos x="960" y="14"/>
                </a:cxn>
                <a:cxn ang="0">
                  <a:pos x="991" y="25"/>
                </a:cxn>
                <a:cxn ang="0">
                  <a:pos x="1023" y="41"/>
                </a:cxn>
                <a:cxn ang="0">
                  <a:pos x="1051" y="62"/>
                </a:cxn>
                <a:cxn ang="0">
                  <a:pos x="1077" y="88"/>
                </a:cxn>
                <a:cxn ang="0">
                  <a:pos x="1098" y="123"/>
                </a:cxn>
                <a:cxn ang="0">
                  <a:pos x="1100" y="127"/>
                </a:cxn>
                <a:cxn ang="0">
                  <a:pos x="1107" y="136"/>
                </a:cxn>
                <a:cxn ang="0">
                  <a:pos x="1114" y="150"/>
                </a:cxn>
                <a:cxn ang="0">
                  <a:pos x="1126" y="166"/>
                </a:cxn>
                <a:cxn ang="0">
                  <a:pos x="1138" y="183"/>
                </a:cxn>
                <a:cxn ang="0">
                  <a:pos x="1150" y="201"/>
                </a:cxn>
                <a:cxn ang="0">
                  <a:pos x="1164" y="217"/>
                </a:cxn>
                <a:cxn ang="0">
                  <a:pos x="1185" y="235"/>
                </a:cxn>
                <a:cxn ang="0">
                  <a:pos x="1215" y="247"/>
                </a:cxn>
                <a:cxn ang="0">
                  <a:pos x="1252" y="256"/>
                </a:cxn>
                <a:cxn ang="0">
                  <a:pos x="1293" y="261"/>
                </a:cxn>
                <a:cxn ang="0">
                  <a:pos x="1339" y="265"/>
                </a:cxn>
                <a:cxn ang="0">
                  <a:pos x="1388" y="265"/>
                </a:cxn>
                <a:cxn ang="0">
                  <a:pos x="1438" y="265"/>
                </a:cxn>
                <a:cxn ang="0">
                  <a:pos x="1491" y="265"/>
                </a:cxn>
                <a:cxn ang="0">
                  <a:pos x="1543" y="265"/>
                </a:cxn>
                <a:cxn ang="0">
                  <a:pos x="5753" y="265"/>
                </a:cxn>
                <a:cxn ang="0">
                  <a:pos x="5753" y="617"/>
                </a:cxn>
                <a:cxn ang="0">
                  <a:pos x="12" y="617"/>
                </a:cxn>
                <a:cxn ang="0">
                  <a:pos x="0" y="28"/>
                </a:cxn>
                <a:cxn ang="0">
                  <a:pos x="0" y="2"/>
                </a:cxn>
                <a:cxn ang="0">
                  <a:pos x="840" y="2"/>
                </a:cxn>
                <a:cxn ang="0">
                  <a:pos x="845" y="2"/>
                </a:cxn>
                <a:cxn ang="0">
                  <a:pos x="857" y="0"/>
                </a:cxn>
              </a:cxnLst>
              <a:rect l="0" t="0" r="r" b="b"/>
              <a:pathLst>
                <a:path w="5753" h="617">
                  <a:moveTo>
                    <a:pt x="857" y="0"/>
                  </a:moveTo>
                  <a:lnTo>
                    <a:pt x="876" y="2"/>
                  </a:lnTo>
                  <a:lnTo>
                    <a:pt x="901" y="4"/>
                  </a:lnTo>
                  <a:lnTo>
                    <a:pt x="929" y="7"/>
                  </a:lnTo>
                  <a:lnTo>
                    <a:pt x="960" y="14"/>
                  </a:lnTo>
                  <a:lnTo>
                    <a:pt x="991" y="25"/>
                  </a:lnTo>
                  <a:lnTo>
                    <a:pt x="1023" y="41"/>
                  </a:lnTo>
                  <a:lnTo>
                    <a:pt x="1051" y="62"/>
                  </a:lnTo>
                  <a:lnTo>
                    <a:pt x="1077" y="88"/>
                  </a:lnTo>
                  <a:lnTo>
                    <a:pt x="1098" y="123"/>
                  </a:lnTo>
                  <a:lnTo>
                    <a:pt x="1100" y="127"/>
                  </a:lnTo>
                  <a:lnTo>
                    <a:pt x="1107" y="136"/>
                  </a:lnTo>
                  <a:lnTo>
                    <a:pt x="1114" y="150"/>
                  </a:lnTo>
                  <a:lnTo>
                    <a:pt x="1126" y="166"/>
                  </a:lnTo>
                  <a:lnTo>
                    <a:pt x="1138" y="183"/>
                  </a:lnTo>
                  <a:lnTo>
                    <a:pt x="1150" y="201"/>
                  </a:lnTo>
                  <a:lnTo>
                    <a:pt x="1164" y="217"/>
                  </a:lnTo>
                  <a:lnTo>
                    <a:pt x="1185" y="235"/>
                  </a:lnTo>
                  <a:lnTo>
                    <a:pt x="1215" y="247"/>
                  </a:lnTo>
                  <a:lnTo>
                    <a:pt x="1252" y="256"/>
                  </a:lnTo>
                  <a:lnTo>
                    <a:pt x="1293" y="261"/>
                  </a:lnTo>
                  <a:lnTo>
                    <a:pt x="1339" y="265"/>
                  </a:lnTo>
                  <a:lnTo>
                    <a:pt x="1388" y="265"/>
                  </a:lnTo>
                  <a:lnTo>
                    <a:pt x="1438" y="265"/>
                  </a:lnTo>
                  <a:lnTo>
                    <a:pt x="1491" y="265"/>
                  </a:lnTo>
                  <a:lnTo>
                    <a:pt x="1543" y="265"/>
                  </a:lnTo>
                  <a:lnTo>
                    <a:pt x="5753" y="265"/>
                  </a:lnTo>
                  <a:lnTo>
                    <a:pt x="5753" y="617"/>
                  </a:lnTo>
                  <a:lnTo>
                    <a:pt x="12" y="617"/>
                  </a:lnTo>
                  <a:lnTo>
                    <a:pt x="0" y="28"/>
                  </a:lnTo>
                  <a:lnTo>
                    <a:pt x="0" y="2"/>
                  </a:lnTo>
                  <a:lnTo>
                    <a:pt x="840" y="2"/>
                  </a:lnTo>
                  <a:lnTo>
                    <a:pt x="845" y="2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1FBA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17" name="Rectangle 8"/>
            <p:cNvSpPr>
              <a:spLocks noChangeArrowheads="1"/>
            </p:cNvSpPr>
            <p:nvPr/>
          </p:nvSpPr>
          <p:spPr bwMode="auto">
            <a:xfrm>
              <a:off x="270" y="2160"/>
              <a:ext cx="5741" cy="19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18" name="Rectangle 8"/>
            <p:cNvSpPr>
              <a:spLocks noChangeArrowheads="1"/>
            </p:cNvSpPr>
            <p:nvPr/>
          </p:nvSpPr>
          <p:spPr bwMode="auto">
            <a:xfrm>
              <a:off x="5846" y="1748"/>
              <a:ext cx="177" cy="60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8929869" y="6189064"/>
            <a:ext cx="428628" cy="428628"/>
            <a:chOff x="6701949" y="6250801"/>
            <a:chExt cx="428628" cy="428628"/>
          </a:xfrm>
        </p:grpSpPr>
        <p:sp>
          <p:nvSpPr>
            <p:cNvPr id="77" name="타원 76"/>
            <p:cNvSpPr/>
            <p:nvPr/>
          </p:nvSpPr>
          <p:spPr>
            <a:xfrm>
              <a:off x="6701949" y="6250801"/>
              <a:ext cx="428628" cy="4286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   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8" name="이등변 삼각형 77">
              <a:hlinkClick r:id="" action="ppaction://hlinkshowjump?jump=nextslide"/>
            </p:cNvPr>
            <p:cNvSpPr/>
            <p:nvPr/>
          </p:nvSpPr>
          <p:spPr>
            <a:xfrm rot="5400000">
              <a:off x="6822297" y="6393677"/>
              <a:ext cx="214314" cy="1428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050127" y="2136699"/>
            <a:ext cx="2572441" cy="2584603"/>
            <a:chOff x="1050127" y="2136699"/>
            <a:chExt cx="2572441" cy="2584603"/>
          </a:xfrm>
        </p:grpSpPr>
        <p:grpSp>
          <p:nvGrpSpPr>
            <p:cNvPr id="56" name="Group 851"/>
            <p:cNvGrpSpPr>
              <a:grpSpLocks noChangeAspect="1"/>
            </p:cNvGrpSpPr>
            <p:nvPr/>
          </p:nvGrpSpPr>
          <p:grpSpPr bwMode="auto">
            <a:xfrm>
              <a:off x="1300503" y="2390775"/>
              <a:ext cx="2071688" cy="2076450"/>
              <a:chOff x="810" y="1572"/>
              <a:chExt cx="1305" cy="1308"/>
            </a:xfrm>
          </p:grpSpPr>
          <p:sp>
            <p:nvSpPr>
              <p:cNvPr id="60" name="AutoShape 850"/>
              <p:cNvSpPr>
                <a:spLocks noChangeAspect="1" noChangeArrowheads="1" noTextEdit="1"/>
              </p:cNvSpPr>
              <p:nvPr/>
            </p:nvSpPr>
            <p:spPr bwMode="auto">
              <a:xfrm>
                <a:off x="810" y="1572"/>
                <a:ext cx="1305" cy="1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61" name="Freeform 853"/>
              <p:cNvSpPr>
                <a:spLocks/>
              </p:cNvSpPr>
              <p:nvPr/>
            </p:nvSpPr>
            <p:spPr bwMode="auto">
              <a:xfrm>
                <a:off x="990" y="1576"/>
                <a:ext cx="1121" cy="1124"/>
              </a:xfrm>
              <a:custGeom>
                <a:avLst/>
                <a:gdLst/>
                <a:ahLst/>
                <a:cxnLst>
                  <a:cxn ang="0">
                    <a:pos x="470" y="0"/>
                  </a:cxn>
                  <a:cxn ang="0">
                    <a:pos x="510" y="2"/>
                  </a:cxn>
                  <a:cxn ang="0">
                    <a:pos x="549" y="5"/>
                  </a:cxn>
                  <a:cxn ang="0">
                    <a:pos x="587" y="11"/>
                  </a:cxn>
                  <a:cxn ang="0">
                    <a:pos x="625" y="19"/>
                  </a:cxn>
                  <a:cxn ang="0">
                    <a:pos x="661" y="29"/>
                  </a:cxn>
                  <a:cxn ang="0">
                    <a:pos x="697" y="41"/>
                  </a:cxn>
                  <a:cxn ang="0">
                    <a:pos x="732" y="55"/>
                  </a:cxn>
                  <a:cxn ang="0">
                    <a:pos x="766" y="72"/>
                  </a:cxn>
                  <a:cxn ang="0">
                    <a:pos x="799" y="90"/>
                  </a:cxn>
                  <a:cxn ang="0">
                    <a:pos x="830" y="109"/>
                  </a:cxn>
                  <a:cxn ang="0">
                    <a:pos x="860" y="131"/>
                  </a:cxn>
                  <a:cxn ang="0">
                    <a:pos x="889" y="154"/>
                  </a:cxn>
                  <a:cxn ang="0">
                    <a:pos x="917" y="178"/>
                  </a:cxn>
                  <a:cxn ang="0">
                    <a:pos x="943" y="205"/>
                  </a:cxn>
                  <a:cxn ang="0">
                    <a:pos x="968" y="232"/>
                  </a:cxn>
                  <a:cxn ang="0">
                    <a:pos x="991" y="261"/>
                  </a:cxn>
                  <a:cxn ang="0">
                    <a:pos x="1012" y="292"/>
                  </a:cxn>
                  <a:cxn ang="0">
                    <a:pos x="1032" y="324"/>
                  </a:cxn>
                  <a:cxn ang="0">
                    <a:pos x="1050" y="356"/>
                  </a:cxn>
                  <a:cxn ang="0">
                    <a:pos x="1066" y="390"/>
                  </a:cxn>
                  <a:cxn ang="0">
                    <a:pos x="1080" y="425"/>
                  </a:cxn>
                  <a:cxn ang="0">
                    <a:pos x="1092" y="461"/>
                  </a:cxn>
                  <a:cxn ang="0">
                    <a:pos x="1102" y="498"/>
                  </a:cxn>
                  <a:cxn ang="0">
                    <a:pos x="1110" y="535"/>
                  </a:cxn>
                  <a:cxn ang="0">
                    <a:pos x="1116" y="574"/>
                  </a:cxn>
                  <a:cxn ang="0">
                    <a:pos x="1120" y="613"/>
                  </a:cxn>
                  <a:cxn ang="0">
                    <a:pos x="1121" y="652"/>
                  </a:cxn>
                  <a:cxn ang="0">
                    <a:pos x="1120" y="692"/>
                  </a:cxn>
                  <a:cxn ang="0">
                    <a:pos x="1116" y="731"/>
                  </a:cxn>
                  <a:cxn ang="0">
                    <a:pos x="1110" y="769"/>
                  </a:cxn>
                  <a:cxn ang="0">
                    <a:pos x="1103" y="806"/>
                  </a:cxn>
                  <a:cxn ang="0">
                    <a:pos x="1093" y="843"/>
                  </a:cxn>
                  <a:cxn ang="0">
                    <a:pos x="1081" y="878"/>
                  </a:cxn>
                  <a:cxn ang="0">
                    <a:pos x="1067" y="913"/>
                  </a:cxn>
                  <a:cxn ang="0">
                    <a:pos x="1051" y="947"/>
                  </a:cxn>
                  <a:cxn ang="0">
                    <a:pos x="1033" y="979"/>
                  </a:cxn>
                  <a:cxn ang="0">
                    <a:pos x="1014" y="1011"/>
                  </a:cxn>
                  <a:cxn ang="0">
                    <a:pos x="993" y="1041"/>
                  </a:cxn>
                  <a:cxn ang="0">
                    <a:pos x="970" y="1070"/>
                  </a:cxn>
                  <a:cxn ang="0">
                    <a:pos x="945" y="1098"/>
                  </a:cxn>
                  <a:cxn ang="0">
                    <a:pos x="919" y="1124"/>
                  </a:cxn>
                  <a:cxn ang="0">
                    <a:pos x="0" y="202"/>
                  </a:cxn>
                  <a:cxn ang="0">
                    <a:pos x="26" y="176"/>
                  </a:cxn>
                  <a:cxn ang="0">
                    <a:pos x="54" y="152"/>
                  </a:cxn>
                  <a:cxn ang="0">
                    <a:pos x="83" y="129"/>
                  </a:cxn>
                  <a:cxn ang="0">
                    <a:pos x="113" y="108"/>
                  </a:cxn>
                  <a:cxn ang="0">
                    <a:pos x="144" y="88"/>
                  </a:cxn>
                  <a:cxn ang="0">
                    <a:pos x="177" y="71"/>
                  </a:cxn>
                  <a:cxn ang="0">
                    <a:pos x="210" y="55"/>
                  </a:cxn>
                  <a:cxn ang="0">
                    <a:pos x="245" y="41"/>
                  </a:cxn>
                  <a:cxn ang="0">
                    <a:pos x="280" y="29"/>
                  </a:cxn>
                  <a:cxn ang="0">
                    <a:pos x="317" y="19"/>
                  </a:cxn>
                  <a:cxn ang="0">
                    <a:pos x="354" y="11"/>
                  </a:cxn>
                  <a:cxn ang="0">
                    <a:pos x="392" y="5"/>
                  </a:cxn>
                  <a:cxn ang="0">
                    <a:pos x="431" y="2"/>
                  </a:cxn>
                  <a:cxn ang="0">
                    <a:pos x="470" y="0"/>
                  </a:cxn>
                </a:cxnLst>
                <a:rect l="0" t="0" r="r" b="b"/>
                <a:pathLst>
                  <a:path w="1121" h="1124">
                    <a:moveTo>
                      <a:pt x="470" y="0"/>
                    </a:moveTo>
                    <a:lnTo>
                      <a:pt x="510" y="2"/>
                    </a:lnTo>
                    <a:lnTo>
                      <a:pt x="549" y="5"/>
                    </a:lnTo>
                    <a:lnTo>
                      <a:pt x="587" y="11"/>
                    </a:lnTo>
                    <a:lnTo>
                      <a:pt x="625" y="19"/>
                    </a:lnTo>
                    <a:lnTo>
                      <a:pt x="661" y="29"/>
                    </a:lnTo>
                    <a:lnTo>
                      <a:pt x="697" y="41"/>
                    </a:lnTo>
                    <a:lnTo>
                      <a:pt x="732" y="55"/>
                    </a:lnTo>
                    <a:lnTo>
                      <a:pt x="766" y="72"/>
                    </a:lnTo>
                    <a:lnTo>
                      <a:pt x="799" y="90"/>
                    </a:lnTo>
                    <a:lnTo>
                      <a:pt x="830" y="109"/>
                    </a:lnTo>
                    <a:lnTo>
                      <a:pt x="860" y="131"/>
                    </a:lnTo>
                    <a:lnTo>
                      <a:pt x="889" y="154"/>
                    </a:lnTo>
                    <a:lnTo>
                      <a:pt x="917" y="178"/>
                    </a:lnTo>
                    <a:lnTo>
                      <a:pt x="943" y="205"/>
                    </a:lnTo>
                    <a:lnTo>
                      <a:pt x="968" y="232"/>
                    </a:lnTo>
                    <a:lnTo>
                      <a:pt x="991" y="261"/>
                    </a:lnTo>
                    <a:lnTo>
                      <a:pt x="1012" y="292"/>
                    </a:lnTo>
                    <a:lnTo>
                      <a:pt x="1032" y="324"/>
                    </a:lnTo>
                    <a:lnTo>
                      <a:pt x="1050" y="356"/>
                    </a:lnTo>
                    <a:lnTo>
                      <a:pt x="1066" y="390"/>
                    </a:lnTo>
                    <a:lnTo>
                      <a:pt x="1080" y="425"/>
                    </a:lnTo>
                    <a:lnTo>
                      <a:pt x="1092" y="461"/>
                    </a:lnTo>
                    <a:lnTo>
                      <a:pt x="1102" y="498"/>
                    </a:lnTo>
                    <a:lnTo>
                      <a:pt x="1110" y="535"/>
                    </a:lnTo>
                    <a:lnTo>
                      <a:pt x="1116" y="574"/>
                    </a:lnTo>
                    <a:lnTo>
                      <a:pt x="1120" y="613"/>
                    </a:lnTo>
                    <a:lnTo>
                      <a:pt x="1121" y="652"/>
                    </a:lnTo>
                    <a:lnTo>
                      <a:pt x="1120" y="692"/>
                    </a:lnTo>
                    <a:lnTo>
                      <a:pt x="1116" y="731"/>
                    </a:lnTo>
                    <a:lnTo>
                      <a:pt x="1110" y="769"/>
                    </a:lnTo>
                    <a:lnTo>
                      <a:pt x="1103" y="806"/>
                    </a:lnTo>
                    <a:lnTo>
                      <a:pt x="1093" y="843"/>
                    </a:lnTo>
                    <a:lnTo>
                      <a:pt x="1081" y="878"/>
                    </a:lnTo>
                    <a:lnTo>
                      <a:pt x="1067" y="913"/>
                    </a:lnTo>
                    <a:lnTo>
                      <a:pt x="1051" y="947"/>
                    </a:lnTo>
                    <a:lnTo>
                      <a:pt x="1033" y="979"/>
                    </a:lnTo>
                    <a:lnTo>
                      <a:pt x="1014" y="1011"/>
                    </a:lnTo>
                    <a:lnTo>
                      <a:pt x="993" y="1041"/>
                    </a:lnTo>
                    <a:lnTo>
                      <a:pt x="970" y="1070"/>
                    </a:lnTo>
                    <a:lnTo>
                      <a:pt x="945" y="1098"/>
                    </a:lnTo>
                    <a:lnTo>
                      <a:pt x="919" y="1124"/>
                    </a:lnTo>
                    <a:lnTo>
                      <a:pt x="0" y="202"/>
                    </a:lnTo>
                    <a:lnTo>
                      <a:pt x="26" y="176"/>
                    </a:lnTo>
                    <a:lnTo>
                      <a:pt x="54" y="152"/>
                    </a:lnTo>
                    <a:lnTo>
                      <a:pt x="83" y="129"/>
                    </a:lnTo>
                    <a:lnTo>
                      <a:pt x="113" y="108"/>
                    </a:lnTo>
                    <a:lnTo>
                      <a:pt x="144" y="88"/>
                    </a:lnTo>
                    <a:lnTo>
                      <a:pt x="177" y="71"/>
                    </a:lnTo>
                    <a:lnTo>
                      <a:pt x="210" y="55"/>
                    </a:lnTo>
                    <a:lnTo>
                      <a:pt x="245" y="41"/>
                    </a:lnTo>
                    <a:lnTo>
                      <a:pt x="280" y="29"/>
                    </a:lnTo>
                    <a:lnTo>
                      <a:pt x="317" y="19"/>
                    </a:lnTo>
                    <a:lnTo>
                      <a:pt x="354" y="11"/>
                    </a:lnTo>
                    <a:lnTo>
                      <a:pt x="392" y="5"/>
                    </a:lnTo>
                    <a:lnTo>
                      <a:pt x="431" y="2"/>
                    </a:lnTo>
                    <a:lnTo>
                      <a:pt x="470" y="0"/>
                    </a:lnTo>
                    <a:close/>
                  </a:path>
                </a:pathLst>
              </a:custGeom>
              <a:solidFill>
                <a:srgbClr val="EFEFE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1" name="Freeform 854"/>
              <p:cNvSpPr>
                <a:spLocks/>
              </p:cNvSpPr>
              <p:nvPr/>
            </p:nvSpPr>
            <p:spPr bwMode="auto">
              <a:xfrm>
                <a:off x="810" y="1778"/>
                <a:ext cx="1099" cy="1102"/>
              </a:xfrm>
              <a:custGeom>
                <a:avLst/>
                <a:gdLst/>
                <a:ahLst/>
                <a:cxnLst>
                  <a:cxn ang="0">
                    <a:pos x="180" y="0"/>
                  </a:cxn>
                  <a:cxn ang="0">
                    <a:pos x="1099" y="922"/>
                  </a:cxn>
                  <a:cxn ang="0">
                    <a:pos x="1072" y="947"/>
                  </a:cxn>
                  <a:cxn ang="0">
                    <a:pos x="1043" y="970"/>
                  </a:cxn>
                  <a:cxn ang="0">
                    <a:pos x="1012" y="992"/>
                  </a:cxn>
                  <a:cxn ang="0">
                    <a:pos x="981" y="1012"/>
                  </a:cxn>
                  <a:cxn ang="0">
                    <a:pos x="948" y="1030"/>
                  </a:cxn>
                  <a:cxn ang="0">
                    <a:pos x="914" y="1046"/>
                  </a:cxn>
                  <a:cxn ang="0">
                    <a:pos x="879" y="1061"/>
                  </a:cxn>
                  <a:cxn ang="0">
                    <a:pos x="843" y="1073"/>
                  </a:cxn>
                  <a:cxn ang="0">
                    <a:pos x="806" y="1083"/>
                  </a:cxn>
                  <a:cxn ang="0">
                    <a:pos x="768" y="1091"/>
                  </a:cxn>
                  <a:cxn ang="0">
                    <a:pos x="729" y="1097"/>
                  </a:cxn>
                  <a:cxn ang="0">
                    <a:pos x="690" y="1101"/>
                  </a:cxn>
                  <a:cxn ang="0">
                    <a:pos x="650" y="1102"/>
                  </a:cxn>
                  <a:cxn ang="0">
                    <a:pos x="611" y="1101"/>
                  </a:cxn>
                  <a:cxn ang="0">
                    <a:pos x="572" y="1097"/>
                  </a:cxn>
                  <a:cxn ang="0">
                    <a:pos x="533" y="1092"/>
                  </a:cxn>
                  <a:cxn ang="0">
                    <a:pos x="496" y="1083"/>
                  </a:cxn>
                  <a:cxn ang="0">
                    <a:pos x="459" y="1074"/>
                  </a:cxn>
                  <a:cxn ang="0">
                    <a:pos x="423" y="1061"/>
                  </a:cxn>
                  <a:cxn ang="0">
                    <a:pos x="388" y="1047"/>
                  </a:cxn>
                  <a:cxn ang="0">
                    <a:pos x="355" y="1031"/>
                  </a:cxn>
                  <a:cxn ang="0">
                    <a:pos x="322" y="1013"/>
                  </a:cxn>
                  <a:cxn ang="0">
                    <a:pos x="291" y="993"/>
                  </a:cxn>
                  <a:cxn ang="0">
                    <a:pos x="260" y="972"/>
                  </a:cxn>
                  <a:cxn ang="0">
                    <a:pos x="231" y="949"/>
                  </a:cxn>
                  <a:cxn ang="0">
                    <a:pos x="204" y="924"/>
                  </a:cxn>
                  <a:cxn ang="0">
                    <a:pos x="178" y="898"/>
                  </a:cxn>
                  <a:cxn ang="0">
                    <a:pos x="153" y="870"/>
                  </a:cxn>
                  <a:cxn ang="0">
                    <a:pos x="130" y="841"/>
                  </a:cxn>
                  <a:cxn ang="0">
                    <a:pos x="108" y="811"/>
                  </a:cxn>
                  <a:cxn ang="0">
                    <a:pos x="89" y="779"/>
                  </a:cxn>
                  <a:cxn ang="0">
                    <a:pos x="71" y="746"/>
                  </a:cxn>
                  <a:cxn ang="0">
                    <a:pos x="55" y="713"/>
                  </a:cxn>
                  <a:cxn ang="0">
                    <a:pos x="41" y="678"/>
                  </a:cxn>
                  <a:cxn ang="0">
                    <a:pos x="28" y="642"/>
                  </a:cxn>
                  <a:cxn ang="0">
                    <a:pos x="19" y="605"/>
                  </a:cxn>
                  <a:cxn ang="0">
                    <a:pos x="10" y="568"/>
                  </a:cxn>
                  <a:cxn ang="0">
                    <a:pos x="5" y="529"/>
                  </a:cxn>
                  <a:cxn ang="0">
                    <a:pos x="1" y="490"/>
                  </a:cxn>
                  <a:cxn ang="0">
                    <a:pos x="0" y="450"/>
                  </a:cxn>
                  <a:cxn ang="0">
                    <a:pos x="1" y="410"/>
                  </a:cxn>
                  <a:cxn ang="0">
                    <a:pos x="5" y="371"/>
                  </a:cxn>
                  <a:cxn ang="0">
                    <a:pos x="11" y="332"/>
                  </a:cxn>
                  <a:cxn ang="0">
                    <a:pos x="19" y="294"/>
                  </a:cxn>
                  <a:cxn ang="0">
                    <a:pos x="29" y="258"/>
                  </a:cxn>
                  <a:cxn ang="0">
                    <a:pos x="41" y="221"/>
                  </a:cxn>
                  <a:cxn ang="0">
                    <a:pos x="56" y="186"/>
                  </a:cxn>
                  <a:cxn ang="0">
                    <a:pos x="72" y="152"/>
                  </a:cxn>
                  <a:cxn ang="0">
                    <a:pos x="90" y="119"/>
                  </a:cxn>
                  <a:cxn ang="0">
                    <a:pos x="110" y="87"/>
                  </a:cxn>
                  <a:cxn ang="0">
                    <a:pos x="132" y="57"/>
                  </a:cxn>
                  <a:cxn ang="0">
                    <a:pos x="155" y="28"/>
                  </a:cxn>
                  <a:cxn ang="0">
                    <a:pos x="180" y="0"/>
                  </a:cxn>
                </a:cxnLst>
                <a:rect l="0" t="0" r="r" b="b"/>
                <a:pathLst>
                  <a:path w="1099" h="1102">
                    <a:moveTo>
                      <a:pt x="180" y="0"/>
                    </a:moveTo>
                    <a:lnTo>
                      <a:pt x="1099" y="922"/>
                    </a:lnTo>
                    <a:lnTo>
                      <a:pt x="1072" y="947"/>
                    </a:lnTo>
                    <a:lnTo>
                      <a:pt x="1043" y="970"/>
                    </a:lnTo>
                    <a:lnTo>
                      <a:pt x="1012" y="992"/>
                    </a:lnTo>
                    <a:lnTo>
                      <a:pt x="981" y="1012"/>
                    </a:lnTo>
                    <a:lnTo>
                      <a:pt x="948" y="1030"/>
                    </a:lnTo>
                    <a:lnTo>
                      <a:pt x="914" y="1046"/>
                    </a:lnTo>
                    <a:lnTo>
                      <a:pt x="879" y="1061"/>
                    </a:lnTo>
                    <a:lnTo>
                      <a:pt x="843" y="1073"/>
                    </a:lnTo>
                    <a:lnTo>
                      <a:pt x="806" y="1083"/>
                    </a:lnTo>
                    <a:lnTo>
                      <a:pt x="768" y="1091"/>
                    </a:lnTo>
                    <a:lnTo>
                      <a:pt x="729" y="1097"/>
                    </a:lnTo>
                    <a:lnTo>
                      <a:pt x="690" y="1101"/>
                    </a:lnTo>
                    <a:lnTo>
                      <a:pt x="650" y="1102"/>
                    </a:lnTo>
                    <a:lnTo>
                      <a:pt x="611" y="1101"/>
                    </a:lnTo>
                    <a:lnTo>
                      <a:pt x="572" y="1097"/>
                    </a:lnTo>
                    <a:lnTo>
                      <a:pt x="533" y="1092"/>
                    </a:lnTo>
                    <a:lnTo>
                      <a:pt x="496" y="1083"/>
                    </a:lnTo>
                    <a:lnTo>
                      <a:pt x="459" y="1074"/>
                    </a:lnTo>
                    <a:lnTo>
                      <a:pt x="423" y="1061"/>
                    </a:lnTo>
                    <a:lnTo>
                      <a:pt x="388" y="1047"/>
                    </a:lnTo>
                    <a:lnTo>
                      <a:pt x="355" y="1031"/>
                    </a:lnTo>
                    <a:lnTo>
                      <a:pt x="322" y="1013"/>
                    </a:lnTo>
                    <a:lnTo>
                      <a:pt x="291" y="993"/>
                    </a:lnTo>
                    <a:lnTo>
                      <a:pt x="260" y="972"/>
                    </a:lnTo>
                    <a:lnTo>
                      <a:pt x="231" y="949"/>
                    </a:lnTo>
                    <a:lnTo>
                      <a:pt x="204" y="924"/>
                    </a:lnTo>
                    <a:lnTo>
                      <a:pt x="178" y="898"/>
                    </a:lnTo>
                    <a:lnTo>
                      <a:pt x="153" y="870"/>
                    </a:lnTo>
                    <a:lnTo>
                      <a:pt x="130" y="841"/>
                    </a:lnTo>
                    <a:lnTo>
                      <a:pt x="108" y="811"/>
                    </a:lnTo>
                    <a:lnTo>
                      <a:pt x="89" y="779"/>
                    </a:lnTo>
                    <a:lnTo>
                      <a:pt x="71" y="746"/>
                    </a:lnTo>
                    <a:lnTo>
                      <a:pt x="55" y="713"/>
                    </a:lnTo>
                    <a:lnTo>
                      <a:pt x="41" y="678"/>
                    </a:lnTo>
                    <a:lnTo>
                      <a:pt x="28" y="642"/>
                    </a:lnTo>
                    <a:lnTo>
                      <a:pt x="19" y="605"/>
                    </a:lnTo>
                    <a:lnTo>
                      <a:pt x="10" y="568"/>
                    </a:lnTo>
                    <a:lnTo>
                      <a:pt x="5" y="529"/>
                    </a:lnTo>
                    <a:lnTo>
                      <a:pt x="1" y="490"/>
                    </a:lnTo>
                    <a:lnTo>
                      <a:pt x="0" y="450"/>
                    </a:lnTo>
                    <a:lnTo>
                      <a:pt x="1" y="410"/>
                    </a:lnTo>
                    <a:lnTo>
                      <a:pt x="5" y="371"/>
                    </a:lnTo>
                    <a:lnTo>
                      <a:pt x="11" y="332"/>
                    </a:lnTo>
                    <a:lnTo>
                      <a:pt x="19" y="294"/>
                    </a:lnTo>
                    <a:lnTo>
                      <a:pt x="29" y="258"/>
                    </a:lnTo>
                    <a:lnTo>
                      <a:pt x="41" y="221"/>
                    </a:lnTo>
                    <a:lnTo>
                      <a:pt x="56" y="186"/>
                    </a:lnTo>
                    <a:lnTo>
                      <a:pt x="72" y="152"/>
                    </a:lnTo>
                    <a:lnTo>
                      <a:pt x="90" y="119"/>
                    </a:lnTo>
                    <a:lnTo>
                      <a:pt x="110" y="87"/>
                    </a:lnTo>
                    <a:lnTo>
                      <a:pt x="132" y="57"/>
                    </a:lnTo>
                    <a:lnTo>
                      <a:pt x="155" y="28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3" name="Freeform 855"/>
              <p:cNvSpPr>
                <a:spLocks/>
              </p:cNvSpPr>
              <p:nvPr/>
            </p:nvSpPr>
            <p:spPr bwMode="auto">
              <a:xfrm>
                <a:off x="971" y="1764"/>
                <a:ext cx="118" cy="117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70" y="1"/>
                  </a:cxn>
                  <a:cxn ang="0">
                    <a:pos x="82" y="4"/>
                  </a:cxn>
                  <a:cxn ang="0">
                    <a:pos x="91" y="9"/>
                  </a:cxn>
                  <a:cxn ang="0">
                    <a:pos x="100" y="17"/>
                  </a:cxn>
                  <a:cxn ang="0">
                    <a:pos x="108" y="26"/>
                  </a:cxn>
                  <a:cxn ang="0">
                    <a:pos x="113" y="36"/>
                  </a:cxn>
                  <a:cxn ang="0">
                    <a:pos x="116" y="47"/>
                  </a:cxn>
                  <a:cxn ang="0">
                    <a:pos x="118" y="58"/>
                  </a:cxn>
                  <a:cxn ang="0">
                    <a:pos x="116" y="70"/>
                  </a:cxn>
                  <a:cxn ang="0">
                    <a:pos x="113" y="81"/>
                  </a:cxn>
                  <a:cxn ang="0">
                    <a:pos x="108" y="91"/>
                  </a:cxn>
                  <a:cxn ang="0">
                    <a:pos x="100" y="100"/>
                  </a:cxn>
                  <a:cxn ang="0">
                    <a:pos x="91" y="107"/>
                  </a:cxn>
                  <a:cxn ang="0">
                    <a:pos x="82" y="113"/>
                  </a:cxn>
                  <a:cxn ang="0">
                    <a:pos x="70" y="116"/>
                  </a:cxn>
                  <a:cxn ang="0">
                    <a:pos x="59" y="117"/>
                  </a:cxn>
                  <a:cxn ang="0">
                    <a:pos x="47" y="116"/>
                  </a:cxn>
                  <a:cxn ang="0">
                    <a:pos x="36" y="113"/>
                  </a:cxn>
                  <a:cxn ang="0">
                    <a:pos x="26" y="107"/>
                  </a:cxn>
                  <a:cxn ang="0">
                    <a:pos x="17" y="100"/>
                  </a:cxn>
                  <a:cxn ang="0">
                    <a:pos x="10" y="91"/>
                  </a:cxn>
                  <a:cxn ang="0">
                    <a:pos x="5" y="81"/>
                  </a:cxn>
                  <a:cxn ang="0">
                    <a:pos x="1" y="70"/>
                  </a:cxn>
                  <a:cxn ang="0">
                    <a:pos x="0" y="58"/>
                  </a:cxn>
                  <a:cxn ang="0">
                    <a:pos x="1" y="47"/>
                  </a:cxn>
                  <a:cxn ang="0">
                    <a:pos x="5" y="36"/>
                  </a:cxn>
                  <a:cxn ang="0">
                    <a:pos x="10" y="26"/>
                  </a:cxn>
                  <a:cxn ang="0">
                    <a:pos x="17" y="17"/>
                  </a:cxn>
                  <a:cxn ang="0">
                    <a:pos x="26" y="9"/>
                  </a:cxn>
                  <a:cxn ang="0">
                    <a:pos x="36" y="4"/>
                  </a:cxn>
                  <a:cxn ang="0">
                    <a:pos x="47" y="1"/>
                  </a:cxn>
                  <a:cxn ang="0">
                    <a:pos x="59" y="0"/>
                  </a:cxn>
                </a:cxnLst>
                <a:rect l="0" t="0" r="r" b="b"/>
                <a:pathLst>
                  <a:path w="118" h="117">
                    <a:moveTo>
                      <a:pt x="59" y="0"/>
                    </a:moveTo>
                    <a:lnTo>
                      <a:pt x="70" y="1"/>
                    </a:lnTo>
                    <a:lnTo>
                      <a:pt x="82" y="4"/>
                    </a:lnTo>
                    <a:lnTo>
                      <a:pt x="91" y="9"/>
                    </a:lnTo>
                    <a:lnTo>
                      <a:pt x="100" y="17"/>
                    </a:lnTo>
                    <a:lnTo>
                      <a:pt x="108" y="26"/>
                    </a:lnTo>
                    <a:lnTo>
                      <a:pt x="113" y="36"/>
                    </a:lnTo>
                    <a:lnTo>
                      <a:pt x="116" y="47"/>
                    </a:lnTo>
                    <a:lnTo>
                      <a:pt x="118" y="58"/>
                    </a:lnTo>
                    <a:lnTo>
                      <a:pt x="116" y="70"/>
                    </a:lnTo>
                    <a:lnTo>
                      <a:pt x="113" y="81"/>
                    </a:lnTo>
                    <a:lnTo>
                      <a:pt x="108" y="91"/>
                    </a:lnTo>
                    <a:lnTo>
                      <a:pt x="100" y="100"/>
                    </a:lnTo>
                    <a:lnTo>
                      <a:pt x="91" y="107"/>
                    </a:lnTo>
                    <a:lnTo>
                      <a:pt x="82" y="113"/>
                    </a:lnTo>
                    <a:lnTo>
                      <a:pt x="70" y="116"/>
                    </a:lnTo>
                    <a:lnTo>
                      <a:pt x="59" y="117"/>
                    </a:lnTo>
                    <a:lnTo>
                      <a:pt x="47" y="116"/>
                    </a:lnTo>
                    <a:lnTo>
                      <a:pt x="36" y="113"/>
                    </a:lnTo>
                    <a:lnTo>
                      <a:pt x="26" y="107"/>
                    </a:lnTo>
                    <a:lnTo>
                      <a:pt x="17" y="100"/>
                    </a:lnTo>
                    <a:lnTo>
                      <a:pt x="10" y="91"/>
                    </a:lnTo>
                    <a:lnTo>
                      <a:pt x="5" y="81"/>
                    </a:lnTo>
                    <a:lnTo>
                      <a:pt x="1" y="70"/>
                    </a:lnTo>
                    <a:lnTo>
                      <a:pt x="0" y="58"/>
                    </a:lnTo>
                    <a:lnTo>
                      <a:pt x="1" y="47"/>
                    </a:lnTo>
                    <a:lnTo>
                      <a:pt x="5" y="36"/>
                    </a:lnTo>
                    <a:lnTo>
                      <a:pt x="10" y="26"/>
                    </a:lnTo>
                    <a:lnTo>
                      <a:pt x="17" y="17"/>
                    </a:lnTo>
                    <a:lnTo>
                      <a:pt x="26" y="9"/>
                    </a:lnTo>
                    <a:lnTo>
                      <a:pt x="36" y="4"/>
                    </a:lnTo>
                    <a:lnTo>
                      <a:pt x="47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4" name="Freeform 856"/>
              <p:cNvSpPr>
                <a:spLocks/>
              </p:cNvSpPr>
              <p:nvPr/>
            </p:nvSpPr>
            <p:spPr bwMode="auto">
              <a:xfrm>
                <a:off x="1813" y="2596"/>
                <a:ext cx="118" cy="118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71" y="1"/>
                  </a:cxn>
                  <a:cxn ang="0">
                    <a:pos x="82" y="5"/>
                  </a:cxn>
                  <a:cxn ang="0">
                    <a:pos x="92" y="11"/>
                  </a:cxn>
                  <a:cxn ang="0">
                    <a:pos x="101" y="18"/>
                  </a:cxn>
                  <a:cxn ang="0">
                    <a:pos x="108" y="26"/>
                  </a:cxn>
                  <a:cxn ang="0">
                    <a:pos x="113" y="36"/>
                  </a:cxn>
                  <a:cxn ang="0">
                    <a:pos x="117" y="47"/>
                  </a:cxn>
                  <a:cxn ang="0">
                    <a:pos x="118" y="59"/>
                  </a:cxn>
                  <a:cxn ang="0">
                    <a:pos x="117" y="71"/>
                  </a:cxn>
                  <a:cxn ang="0">
                    <a:pos x="113" y="82"/>
                  </a:cxn>
                  <a:cxn ang="0">
                    <a:pos x="108" y="92"/>
                  </a:cxn>
                  <a:cxn ang="0">
                    <a:pos x="101" y="101"/>
                  </a:cxn>
                  <a:cxn ang="0">
                    <a:pos x="92" y="108"/>
                  </a:cxn>
                  <a:cxn ang="0">
                    <a:pos x="82" y="114"/>
                  </a:cxn>
                  <a:cxn ang="0">
                    <a:pos x="71" y="117"/>
                  </a:cxn>
                  <a:cxn ang="0">
                    <a:pos x="59" y="118"/>
                  </a:cxn>
                  <a:cxn ang="0">
                    <a:pos x="47" y="117"/>
                  </a:cxn>
                  <a:cxn ang="0">
                    <a:pos x="36" y="114"/>
                  </a:cxn>
                  <a:cxn ang="0">
                    <a:pos x="26" y="108"/>
                  </a:cxn>
                  <a:cxn ang="0">
                    <a:pos x="18" y="101"/>
                  </a:cxn>
                  <a:cxn ang="0">
                    <a:pos x="11" y="92"/>
                  </a:cxn>
                  <a:cxn ang="0">
                    <a:pos x="5" y="82"/>
                  </a:cxn>
                  <a:cxn ang="0">
                    <a:pos x="1" y="71"/>
                  </a:cxn>
                  <a:cxn ang="0">
                    <a:pos x="0" y="59"/>
                  </a:cxn>
                  <a:cxn ang="0">
                    <a:pos x="1" y="47"/>
                  </a:cxn>
                  <a:cxn ang="0">
                    <a:pos x="5" y="36"/>
                  </a:cxn>
                  <a:cxn ang="0">
                    <a:pos x="11" y="26"/>
                  </a:cxn>
                  <a:cxn ang="0">
                    <a:pos x="18" y="18"/>
                  </a:cxn>
                  <a:cxn ang="0">
                    <a:pos x="26" y="11"/>
                  </a:cxn>
                  <a:cxn ang="0">
                    <a:pos x="36" y="5"/>
                  </a:cxn>
                  <a:cxn ang="0">
                    <a:pos x="47" y="1"/>
                  </a:cxn>
                  <a:cxn ang="0">
                    <a:pos x="59" y="0"/>
                  </a:cxn>
                </a:cxnLst>
                <a:rect l="0" t="0" r="r" b="b"/>
                <a:pathLst>
                  <a:path w="118" h="118">
                    <a:moveTo>
                      <a:pt x="59" y="0"/>
                    </a:moveTo>
                    <a:lnTo>
                      <a:pt x="71" y="1"/>
                    </a:lnTo>
                    <a:lnTo>
                      <a:pt x="82" y="5"/>
                    </a:lnTo>
                    <a:lnTo>
                      <a:pt x="92" y="11"/>
                    </a:lnTo>
                    <a:lnTo>
                      <a:pt x="101" y="18"/>
                    </a:lnTo>
                    <a:lnTo>
                      <a:pt x="108" y="26"/>
                    </a:lnTo>
                    <a:lnTo>
                      <a:pt x="113" y="36"/>
                    </a:lnTo>
                    <a:lnTo>
                      <a:pt x="117" y="47"/>
                    </a:lnTo>
                    <a:lnTo>
                      <a:pt x="118" y="59"/>
                    </a:lnTo>
                    <a:lnTo>
                      <a:pt x="117" y="71"/>
                    </a:lnTo>
                    <a:lnTo>
                      <a:pt x="113" y="82"/>
                    </a:lnTo>
                    <a:lnTo>
                      <a:pt x="108" y="92"/>
                    </a:lnTo>
                    <a:lnTo>
                      <a:pt x="101" y="101"/>
                    </a:lnTo>
                    <a:lnTo>
                      <a:pt x="92" y="108"/>
                    </a:lnTo>
                    <a:lnTo>
                      <a:pt x="82" y="114"/>
                    </a:lnTo>
                    <a:lnTo>
                      <a:pt x="71" y="117"/>
                    </a:lnTo>
                    <a:lnTo>
                      <a:pt x="59" y="118"/>
                    </a:lnTo>
                    <a:lnTo>
                      <a:pt x="47" y="117"/>
                    </a:lnTo>
                    <a:lnTo>
                      <a:pt x="36" y="114"/>
                    </a:lnTo>
                    <a:lnTo>
                      <a:pt x="26" y="108"/>
                    </a:lnTo>
                    <a:lnTo>
                      <a:pt x="18" y="101"/>
                    </a:lnTo>
                    <a:lnTo>
                      <a:pt x="11" y="92"/>
                    </a:lnTo>
                    <a:lnTo>
                      <a:pt x="5" y="82"/>
                    </a:lnTo>
                    <a:lnTo>
                      <a:pt x="1" y="71"/>
                    </a:lnTo>
                    <a:lnTo>
                      <a:pt x="0" y="59"/>
                    </a:lnTo>
                    <a:lnTo>
                      <a:pt x="1" y="47"/>
                    </a:lnTo>
                    <a:lnTo>
                      <a:pt x="5" y="36"/>
                    </a:lnTo>
                    <a:lnTo>
                      <a:pt x="11" y="26"/>
                    </a:lnTo>
                    <a:lnTo>
                      <a:pt x="18" y="18"/>
                    </a:lnTo>
                    <a:lnTo>
                      <a:pt x="26" y="11"/>
                    </a:lnTo>
                    <a:lnTo>
                      <a:pt x="36" y="5"/>
                    </a:lnTo>
                    <a:lnTo>
                      <a:pt x="47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pic>
          <p:nvPicPr>
            <p:cNvPr id="57" name="그림 56" descr="원  외부 점선 .eps"/>
            <p:cNvPicPr>
              <a:picLocks noChangeAspect="1"/>
            </p:cNvPicPr>
            <p:nvPr/>
          </p:nvPicPr>
          <p:blipFill>
            <a:blip r:embed="rId3" cstate="print">
              <a:grayscl/>
            </a:blip>
            <a:stretch>
              <a:fillRect/>
            </a:stretch>
          </p:blipFill>
          <p:spPr>
            <a:xfrm>
              <a:off x="1050127" y="2136699"/>
              <a:ext cx="2572441" cy="2584603"/>
            </a:xfrm>
            <a:prstGeom prst="rect">
              <a:avLst/>
            </a:prstGeom>
          </p:spPr>
        </p:pic>
        <p:sp>
          <p:nvSpPr>
            <p:cNvPr id="58" name="타원 57"/>
            <p:cNvSpPr/>
            <p:nvPr/>
          </p:nvSpPr>
          <p:spPr>
            <a:xfrm>
              <a:off x="1504401" y="2597054"/>
              <a:ext cx="1663892" cy="1663892"/>
            </a:xfrm>
            <a:prstGeom prst="ellipse">
              <a:avLst/>
            </a:prstGeom>
            <a:solidFill>
              <a:srgbClr val="1FBADF"/>
            </a:solidFill>
            <a:ln>
              <a:solidFill>
                <a:srgbClr val="1FBA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299600" y="3105835"/>
            <a:ext cx="207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81034" y="1454490"/>
            <a:ext cx="4575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BADF"/>
                </a:solidFill>
                <a:latin typeface="나눔고딕 ExtraBold" pitchFamily="50" charset="-127"/>
                <a:ea typeface="나눔고딕 ExtraBold" pitchFamily="50" charset="-127"/>
              </a:rPr>
              <a:t>이번 시간에 배울 내용 알아보기</a:t>
            </a:r>
            <a:endParaRPr lang="ko-KR" altLang="en-US" sz="2000" dirty="0">
              <a:solidFill>
                <a:srgbClr val="1FBAD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" name="직사각형 2">
            <a:hlinkClick r:id="rId4" action="ppaction://hlinksldjump"/>
          </p:cNvPr>
          <p:cNvSpPr/>
          <p:nvPr/>
        </p:nvSpPr>
        <p:spPr>
          <a:xfrm>
            <a:off x="8593975" y="282562"/>
            <a:ext cx="360146" cy="3178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>
            <a:hlinkClick r:id="rId5" action="ppaction://hlinksldjump"/>
          </p:cNvPr>
          <p:cNvSpPr/>
          <p:nvPr/>
        </p:nvSpPr>
        <p:spPr>
          <a:xfrm>
            <a:off x="9025381" y="282562"/>
            <a:ext cx="360146" cy="3178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>
            <a:hlinkClick r:id="rId6" action="ppaction://hlinksldjump"/>
          </p:cNvPr>
          <p:cNvSpPr/>
          <p:nvPr/>
        </p:nvSpPr>
        <p:spPr>
          <a:xfrm>
            <a:off x="9456637" y="282562"/>
            <a:ext cx="360146" cy="3178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2" name="그룹 71"/>
          <p:cNvGrpSpPr/>
          <p:nvPr/>
        </p:nvGrpSpPr>
        <p:grpSpPr>
          <a:xfrm>
            <a:off x="3899425" y="2889757"/>
            <a:ext cx="5147115" cy="1078486"/>
            <a:chOff x="3899425" y="3065577"/>
            <a:chExt cx="5147115" cy="1078486"/>
          </a:xfrm>
        </p:grpSpPr>
        <p:sp>
          <p:nvSpPr>
            <p:cNvPr id="81" name="제목 1"/>
            <p:cNvSpPr txBox="1">
              <a:spLocks/>
            </p:cNvSpPr>
            <p:nvPr/>
          </p:nvSpPr>
          <p:spPr>
            <a:xfrm>
              <a:off x="3921018" y="3065577"/>
              <a:ext cx="5125522" cy="6520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lvl="0">
                <a:spcBef>
                  <a:spcPct val="0"/>
                </a:spcBef>
                <a:defRPr/>
              </a:pPr>
              <a:r>
                <a:rPr lang="ko-KR" altLang="en-US" sz="3600" dirty="0">
                  <a:latin typeface="나눔고딕 ExtraBold" pitchFamily="50" charset="-127"/>
                  <a:ea typeface="나눔고딕 ExtraBold" pitchFamily="50" charset="-127"/>
                </a:rPr>
                <a:t>단원 도입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899425" y="3713176"/>
              <a:ext cx="4985425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defRPr/>
              </a:pPr>
              <a:r>
                <a:rPr lang="ko-KR" altLang="en-US" dirty="0" smtClean="0"/>
                <a:t>삼각형을 찾아볼까요</a:t>
              </a:r>
              <a:r>
                <a:rPr lang="en-US" altLang="ko-KR" dirty="0" smtClean="0"/>
                <a:t>?</a:t>
              </a:r>
              <a:endParaRPr lang="en-US" altLang="ko-KR" dirty="0"/>
            </a:p>
          </p:txBody>
        </p:sp>
      </p:grpSp>
      <p:sp>
        <p:nvSpPr>
          <p:cNvPr id="76" name="모서리가 둥근 사각형 설명선 75"/>
          <p:cNvSpPr/>
          <p:nvPr/>
        </p:nvSpPr>
        <p:spPr>
          <a:xfrm>
            <a:off x="5673000" y="78558"/>
            <a:ext cx="2404038" cy="269632"/>
          </a:xfrm>
          <a:prstGeom prst="wedgeRoundRectCallout">
            <a:avLst>
              <a:gd name="adj1" fmla="val -32155"/>
              <a:gd name="adj2" fmla="val 14352"/>
              <a:gd name="adj3" fmla="val 16667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『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수학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』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30~31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쪽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『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수학 익힘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』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21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쪽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015350" y="4703"/>
            <a:ext cx="26365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22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pPr algn="r">
              <a:defRPr/>
            </a:pPr>
            <a:r>
              <a:rPr lang="en-US" altLang="ko-KR" sz="2000" dirty="0" smtClean="0"/>
              <a:t>2. </a:t>
            </a:r>
            <a:r>
              <a:rPr lang="ko-KR" altLang="en-US" sz="2000" dirty="0" smtClean="0"/>
              <a:t>삼각형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3596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153" y="2421000"/>
            <a:ext cx="6150847" cy="2385844"/>
          </a:xfrm>
          <a:prstGeom prst="rect">
            <a:avLst/>
          </a:prstGeom>
        </p:spPr>
      </p:pic>
      <p:grpSp>
        <p:nvGrpSpPr>
          <p:cNvPr id="72" name="그룹 71"/>
          <p:cNvGrpSpPr/>
          <p:nvPr/>
        </p:nvGrpSpPr>
        <p:grpSpPr>
          <a:xfrm>
            <a:off x="8276217" y="6189064"/>
            <a:ext cx="1082280" cy="428628"/>
            <a:chOff x="8276217" y="6140919"/>
            <a:chExt cx="1082280" cy="428628"/>
          </a:xfrm>
        </p:grpSpPr>
        <p:grpSp>
          <p:nvGrpSpPr>
            <p:cNvPr id="73" name="그룹 72"/>
            <p:cNvGrpSpPr/>
            <p:nvPr/>
          </p:nvGrpSpPr>
          <p:grpSpPr>
            <a:xfrm>
              <a:off x="8929869" y="6140919"/>
              <a:ext cx="428628" cy="428628"/>
              <a:chOff x="6701949" y="6250801"/>
              <a:chExt cx="428628" cy="428628"/>
            </a:xfrm>
          </p:grpSpPr>
          <p:sp>
            <p:nvSpPr>
              <p:cNvPr id="79" name="타원 78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0" name="이등변 삼각형 79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8276217" y="6140919"/>
              <a:ext cx="428628" cy="428628"/>
              <a:chOff x="8371314" y="6192000"/>
              <a:chExt cx="428628" cy="428628"/>
            </a:xfrm>
          </p:grpSpPr>
          <p:sp>
            <p:nvSpPr>
              <p:cNvPr id="75" name="타원 74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7" name="이등변 삼각형 7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81" name="그룹 80"/>
          <p:cNvGrpSpPr/>
          <p:nvPr/>
        </p:nvGrpSpPr>
        <p:grpSpPr>
          <a:xfrm>
            <a:off x="416496" y="1454070"/>
            <a:ext cx="9076616" cy="707886"/>
            <a:chOff x="416496" y="1481303"/>
            <a:chExt cx="9076616" cy="707886"/>
          </a:xfrm>
        </p:grpSpPr>
        <p:sp>
          <p:nvSpPr>
            <p:cNvPr id="82" name="TextBox 81"/>
            <p:cNvSpPr txBox="1"/>
            <p:nvPr/>
          </p:nvSpPr>
          <p:spPr>
            <a:xfrm>
              <a:off x="920552" y="1619803"/>
              <a:ext cx="8572560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defRPr/>
              </a:pPr>
              <a:r>
                <a:rPr lang="ko-KR" altLang="en-US" dirty="0" smtClean="0"/>
                <a:t>각도기를 이용하여 몇 도인지 재어 보세요</a:t>
              </a:r>
              <a:r>
                <a:rPr lang="en-US" altLang="ko-KR" dirty="0" smtClean="0"/>
                <a:t>.</a:t>
              </a:r>
              <a:endParaRPr lang="en-US" altLang="ko-KR" dirty="0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16496" y="1481303"/>
              <a:ext cx="495649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000" b="1" dirty="0" smtClean="0">
                  <a:solidFill>
                    <a:srgbClr val="1FBAD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</a:t>
              </a:r>
              <a:endParaRPr lang="ko-KR" altLang="en-US" sz="4000" b="1" dirty="0">
                <a:solidFill>
                  <a:srgbClr val="1FBAD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62080" y="-111150"/>
            <a:ext cx="6046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ko-KR" altLang="en-US" sz="54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711475" y="4211474"/>
            <a:ext cx="739051" cy="4985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45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688000" y="4211474"/>
            <a:ext cx="1026000" cy="4985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115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21" name="그룹 120"/>
          <p:cNvGrpSpPr/>
          <p:nvPr/>
        </p:nvGrpSpPr>
        <p:grpSpPr>
          <a:xfrm>
            <a:off x="7738470" y="-6530"/>
            <a:ext cx="2140923" cy="680156"/>
            <a:chOff x="7738470" y="-6530"/>
            <a:chExt cx="2140923" cy="680156"/>
          </a:xfrm>
        </p:grpSpPr>
        <p:pic>
          <p:nvPicPr>
            <p:cNvPr id="122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738470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23" name="그룹 122"/>
            <p:cNvGrpSpPr/>
            <p:nvPr/>
          </p:nvGrpSpPr>
          <p:grpSpPr>
            <a:xfrm>
              <a:off x="9383109" y="-6530"/>
              <a:ext cx="496284" cy="680156"/>
              <a:chOff x="8955186" y="-6530"/>
              <a:chExt cx="496284" cy="680156"/>
            </a:xfrm>
          </p:grpSpPr>
          <p:grpSp>
            <p:nvGrpSpPr>
              <p:cNvPr id="142" name="그룹 141"/>
              <p:cNvGrpSpPr/>
              <p:nvPr/>
            </p:nvGrpSpPr>
            <p:grpSpPr>
              <a:xfrm>
                <a:off x="9024254" y="-653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44" name="직선 연결선 143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모서리가 둥근 직사각형 14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" name="타원 14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모서리가 둥근 직사각형 14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모서리가 둥근 직사각형 14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모서리가 둥근 직사각형 14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3" name="TextBox 142"/>
              <p:cNvSpPr txBox="1"/>
              <p:nvPr/>
            </p:nvSpPr>
            <p:spPr>
              <a:xfrm>
                <a:off x="8955186" y="297383"/>
                <a:ext cx="4962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선수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학습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24" name="그룹 123"/>
            <p:cNvGrpSpPr/>
            <p:nvPr/>
          </p:nvGrpSpPr>
          <p:grpSpPr>
            <a:xfrm>
              <a:off x="8557420" y="0"/>
              <a:ext cx="434242" cy="607290"/>
              <a:chOff x="8557420" y="0"/>
              <a:chExt cx="434242" cy="607290"/>
            </a:xfrm>
          </p:grpSpPr>
          <p:grpSp>
            <p:nvGrpSpPr>
              <p:cNvPr id="134" name="그룹 75"/>
              <p:cNvGrpSpPr/>
              <p:nvPr/>
            </p:nvGrpSpPr>
            <p:grpSpPr>
              <a:xfrm>
                <a:off x="8595501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6" name="직선 연결선 13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7" name="모서리가 둥근 직사각형 13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타원 13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모서리가 둥근 직사각형 13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모서리가 둥근 직사각형 13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모서리가 둥근 직사각형 14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5" name="TextBox 134"/>
              <p:cNvSpPr txBox="1"/>
              <p:nvPr/>
            </p:nvSpPr>
            <p:spPr>
              <a:xfrm>
                <a:off x="8557420" y="237958"/>
                <a:ext cx="4342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105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defRPr>
                </a:lvl1pPr>
              </a:lstStyle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그림</a:t>
                </a:r>
                <a:endParaRPr lang="en-US" altLang="ko-KR" sz="900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상황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5" name="그룹 124"/>
            <p:cNvGrpSpPr/>
            <p:nvPr/>
          </p:nvGrpSpPr>
          <p:grpSpPr>
            <a:xfrm>
              <a:off x="8989662" y="0"/>
              <a:ext cx="434242" cy="596027"/>
              <a:chOff x="5559854" y="642918"/>
              <a:chExt cx="434242" cy="596027"/>
            </a:xfrm>
          </p:grpSpPr>
          <p:grpSp>
            <p:nvGrpSpPr>
              <p:cNvPr id="126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28" name="직선 연결선 12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9" name="모서리가 둥근 직사각형 12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타원 12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모서리가 둥근 직사각형 13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모서리가 둥근 직사각형 13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모서리가 둥근 직사각형 13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7" name="TextBox 126"/>
              <p:cNvSpPr txBox="1"/>
              <p:nvPr/>
            </p:nvSpPr>
            <p:spPr>
              <a:xfrm>
                <a:off x="5559854" y="939218"/>
                <a:ext cx="43424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105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defRPr>
                </a:lvl1pPr>
              </a:lstStyle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동시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50" name="직사각형 149">
            <a:hlinkClick r:id="rId4" action="ppaction://hlinksldjump"/>
          </p:cNvPr>
          <p:cNvSpPr/>
          <p:nvPr/>
        </p:nvSpPr>
        <p:spPr>
          <a:xfrm>
            <a:off x="8593975" y="282562"/>
            <a:ext cx="360146" cy="3178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hlinkClick r:id="rId5" action="ppaction://hlinksldjump"/>
          </p:cNvPr>
          <p:cNvSpPr/>
          <p:nvPr/>
        </p:nvSpPr>
        <p:spPr>
          <a:xfrm>
            <a:off x="9025381" y="282562"/>
            <a:ext cx="360146" cy="3178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33"/>
          <p:cNvGrpSpPr/>
          <p:nvPr/>
        </p:nvGrpSpPr>
        <p:grpSpPr>
          <a:xfrm>
            <a:off x="2918904" y="4289503"/>
            <a:ext cx="324000" cy="324000"/>
            <a:chOff x="4964713" y="2475902"/>
            <a:chExt cx="405203" cy="405203"/>
          </a:xfrm>
        </p:grpSpPr>
        <p:sp>
          <p:nvSpPr>
            <p:cNvPr id="51" name="타원 50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2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53" name="타원 52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33"/>
          <p:cNvGrpSpPr/>
          <p:nvPr/>
        </p:nvGrpSpPr>
        <p:grpSpPr>
          <a:xfrm>
            <a:off x="6057000" y="4289503"/>
            <a:ext cx="324000" cy="324000"/>
            <a:chOff x="4964713" y="2475902"/>
            <a:chExt cx="405203" cy="405203"/>
          </a:xfrm>
        </p:grpSpPr>
        <p:sp>
          <p:nvSpPr>
            <p:cNvPr id="55" name="타원 54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6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57" name="타원 56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482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8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786" y="2280581"/>
            <a:ext cx="6765932" cy="2115840"/>
          </a:xfrm>
          <a:prstGeom prst="rect">
            <a:avLst/>
          </a:prstGeom>
        </p:spPr>
      </p:pic>
      <p:grpSp>
        <p:nvGrpSpPr>
          <p:cNvPr id="72" name="그룹 71"/>
          <p:cNvGrpSpPr/>
          <p:nvPr/>
        </p:nvGrpSpPr>
        <p:grpSpPr>
          <a:xfrm>
            <a:off x="8276217" y="6189064"/>
            <a:ext cx="1082280" cy="428628"/>
            <a:chOff x="8276217" y="6140919"/>
            <a:chExt cx="1082280" cy="428628"/>
          </a:xfrm>
        </p:grpSpPr>
        <p:grpSp>
          <p:nvGrpSpPr>
            <p:cNvPr id="73" name="그룹 72"/>
            <p:cNvGrpSpPr/>
            <p:nvPr/>
          </p:nvGrpSpPr>
          <p:grpSpPr>
            <a:xfrm>
              <a:off x="8929869" y="6140919"/>
              <a:ext cx="428628" cy="428628"/>
              <a:chOff x="6701949" y="6250801"/>
              <a:chExt cx="428628" cy="428628"/>
            </a:xfrm>
          </p:grpSpPr>
          <p:sp>
            <p:nvSpPr>
              <p:cNvPr id="79" name="타원 78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0" name="이등변 삼각형 79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8276217" y="6140919"/>
              <a:ext cx="428628" cy="428628"/>
              <a:chOff x="8371314" y="6192000"/>
              <a:chExt cx="428628" cy="428628"/>
            </a:xfrm>
          </p:grpSpPr>
          <p:sp>
            <p:nvSpPr>
              <p:cNvPr id="75" name="타원 74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7" name="이등변 삼각형 7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81" name="그룹 80"/>
          <p:cNvGrpSpPr/>
          <p:nvPr/>
        </p:nvGrpSpPr>
        <p:grpSpPr>
          <a:xfrm>
            <a:off x="416496" y="1454070"/>
            <a:ext cx="9076616" cy="707886"/>
            <a:chOff x="416496" y="1481303"/>
            <a:chExt cx="9076616" cy="707886"/>
          </a:xfrm>
        </p:grpSpPr>
        <p:sp>
          <p:nvSpPr>
            <p:cNvPr id="82" name="TextBox 81"/>
            <p:cNvSpPr txBox="1"/>
            <p:nvPr/>
          </p:nvSpPr>
          <p:spPr>
            <a:xfrm>
              <a:off x="920552" y="1619803"/>
              <a:ext cx="8572560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defRPr/>
              </a:pPr>
              <a:r>
                <a:rPr lang="ko-KR" altLang="en-US" dirty="0">
                  <a:latin typeface="한컴바탕" panose="02030600000101010101" pitchFamily="18" charset="2"/>
                  <a:ea typeface="한컴바탕" panose="02030600000101010101" pitchFamily="18" charset="2"/>
                  <a:cs typeface="한컴바탕" panose="02030600000101010101" pitchFamily="18" charset="2"/>
                </a:rPr>
                <a:t>㉠</a:t>
              </a:r>
              <a:r>
                <a:rPr lang="ko-KR" altLang="en-US" dirty="0"/>
                <a:t>과 </a:t>
              </a:r>
              <a:r>
                <a:rPr lang="ko-KR" altLang="en-US" dirty="0">
                  <a:latin typeface="한컴바탕" panose="02030600000101010101" pitchFamily="18" charset="2"/>
                  <a:ea typeface="한컴바탕" panose="02030600000101010101" pitchFamily="18" charset="2"/>
                  <a:cs typeface="한컴바탕" panose="02030600000101010101" pitchFamily="18" charset="2"/>
                </a:rPr>
                <a:t>㉡</a:t>
              </a:r>
              <a:r>
                <a:rPr lang="ko-KR" altLang="en-US" dirty="0"/>
                <a:t>의 각도의 합을 구해 보세요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16496" y="1481303"/>
              <a:ext cx="495649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000" b="1" dirty="0" smtClean="0">
                  <a:solidFill>
                    <a:srgbClr val="1FBAD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4</a:t>
              </a:r>
              <a:endParaRPr lang="ko-KR" altLang="en-US" sz="4000" b="1" dirty="0">
                <a:solidFill>
                  <a:srgbClr val="1FBAD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59" name="직사각형 58"/>
          <p:cNvSpPr/>
          <p:nvPr/>
        </p:nvSpPr>
        <p:spPr>
          <a:xfrm>
            <a:off x="7663600" y="3757872"/>
            <a:ext cx="961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120</a:t>
            </a:r>
            <a:endParaRPr lang="ko-KR" altLang="en-US" sz="2200" dirty="0"/>
          </a:p>
        </p:txBody>
      </p:sp>
      <p:grpSp>
        <p:nvGrpSpPr>
          <p:cNvPr id="85" name="그룹 84"/>
          <p:cNvGrpSpPr/>
          <p:nvPr/>
        </p:nvGrpSpPr>
        <p:grpSpPr>
          <a:xfrm>
            <a:off x="7738470" y="-6530"/>
            <a:ext cx="2140923" cy="680156"/>
            <a:chOff x="7738470" y="-6530"/>
            <a:chExt cx="2140923" cy="680156"/>
          </a:xfrm>
        </p:grpSpPr>
        <p:pic>
          <p:nvPicPr>
            <p:cNvPr id="86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738470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16" name="그룹 115"/>
            <p:cNvGrpSpPr/>
            <p:nvPr/>
          </p:nvGrpSpPr>
          <p:grpSpPr>
            <a:xfrm>
              <a:off x="9383109" y="-6530"/>
              <a:ext cx="496284" cy="680156"/>
              <a:chOff x="8955186" y="-6530"/>
              <a:chExt cx="496284" cy="680156"/>
            </a:xfrm>
          </p:grpSpPr>
          <p:grpSp>
            <p:nvGrpSpPr>
              <p:cNvPr id="135" name="그룹 134"/>
              <p:cNvGrpSpPr/>
              <p:nvPr/>
            </p:nvGrpSpPr>
            <p:grpSpPr>
              <a:xfrm>
                <a:off x="9024254" y="-653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37" name="직선 연결선 136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8" name="모서리가 둥근 직사각형 13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타원 13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모서리가 둥근 직사각형 13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모서리가 둥근 직사각형 14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모서리가 둥근 직사각형 14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6" name="TextBox 135"/>
              <p:cNvSpPr txBox="1"/>
              <p:nvPr/>
            </p:nvSpPr>
            <p:spPr>
              <a:xfrm>
                <a:off x="8955186" y="297383"/>
                <a:ext cx="4962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선수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학습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>
              <a:off x="8557420" y="0"/>
              <a:ext cx="434242" cy="607290"/>
              <a:chOff x="8557420" y="0"/>
              <a:chExt cx="434242" cy="607290"/>
            </a:xfrm>
          </p:grpSpPr>
          <p:grpSp>
            <p:nvGrpSpPr>
              <p:cNvPr id="127" name="그룹 75"/>
              <p:cNvGrpSpPr/>
              <p:nvPr/>
            </p:nvGrpSpPr>
            <p:grpSpPr>
              <a:xfrm>
                <a:off x="8595501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29" name="직선 연결선 12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" name="모서리가 둥근 직사각형 12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타원 13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모서리가 둥근 직사각형 13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모서리가 둥근 직사각형 13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모서리가 둥근 직사각형 13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8" name="TextBox 127"/>
              <p:cNvSpPr txBox="1"/>
              <p:nvPr/>
            </p:nvSpPr>
            <p:spPr>
              <a:xfrm>
                <a:off x="8557420" y="237958"/>
                <a:ext cx="4342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105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defRPr>
                </a:lvl1pPr>
              </a:lstStyle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그림</a:t>
                </a:r>
                <a:endParaRPr lang="en-US" altLang="ko-KR" sz="900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상황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8" name="그룹 117"/>
            <p:cNvGrpSpPr/>
            <p:nvPr/>
          </p:nvGrpSpPr>
          <p:grpSpPr>
            <a:xfrm>
              <a:off x="8989662" y="0"/>
              <a:ext cx="434242" cy="596027"/>
              <a:chOff x="5559854" y="642918"/>
              <a:chExt cx="434242" cy="596027"/>
            </a:xfrm>
          </p:grpSpPr>
          <p:grpSp>
            <p:nvGrpSpPr>
              <p:cNvPr id="119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21" name="직선 연결선 12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2" name="모서리가 둥근 직사각형 12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타원 12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모서리가 둥근 직사각형 12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모서리가 둥근 직사각형 12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모서리가 둥근 직사각형 12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0" name="TextBox 119"/>
              <p:cNvSpPr txBox="1"/>
              <p:nvPr/>
            </p:nvSpPr>
            <p:spPr>
              <a:xfrm>
                <a:off x="5559854" y="939218"/>
                <a:ext cx="43424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105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defRPr>
                </a:lvl1pPr>
              </a:lstStyle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동시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43" name="직사각형 142">
            <a:hlinkClick r:id="rId4" action="ppaction://hlinksldjump"/>
          </p:cNvPr>
          <p:cNvSpPr/>
          <p:nvPr/>
        </p:nvSpPr>
        <p:spPr>
          <a:xfrm>
            <a:off x="8593975" y="282562"/>
            <a:ext cx="360146" cy="3178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>
            <a:hlinkClick r:id="rId5" action="ppaction://hlinksldjump"/>
          </p:cNvPr>
          <p:cNvSpPr/>
          <p:nvPr/>
        </p:nvSpPr>
        <p:spPr>
          <a:xfrm>
            <a:off x="9025381" y="282562"/>
            <a:ext cx="360146" cy="3178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33"/>
          <p:cNvGrpSpPr/>
          <p:nvPr/>
        </p:nvGrpSpPr>
        <p:grpSpPr>
          <a:xfrm>
            <a:off x="8005098" y="3811315"/>
            <a:ext cx="324000" cy="324000"/>
            <a:chOff x="4964713" y="2475902"/>
            <a:chExt cx="405203" cy="405203"/>
          </a:xfrm>
        </p:grpSpPr>
        <p:sp>
          <p:nvSpPr>
            <p:cNvPr id="49" name="타원 48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0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51" name="타원 50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90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shs\Desktop\ba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9046540" y="0"/>
            <a:ext cx="857256" cy="428604"/>
          </a:xfrm>
          <a:prstGeom prst="rect">
            <a:avLst/>
          </a:prstGeom>
          <a:noFill/>
        </p:spPr>
      </p:pic>
      <p:sp>
        <p:nvSpPr>
          <p:cNvPr id="2" name="직사각형 1"/>
          <p:cNvSpPr/>
          <p:nvPr/>
        </p:nvSpPr>
        <p:spPr>
          <a:xfrm>
            <a:off x="6393000" y="0"/>
            <a:ext cx="2808472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5" name="제목 1"/>
          <p:cNvSpPr txBox="1">
            <a:spLocks/>
          </p:cNvSpPr>
          <p:nvPr/>
        </p:nvSpPr>
        <p:spPr>
          <a:xfrm>
            <a:off x="3921018" y="2605770"/>
            <a:ext cx="5125522" cy="15716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just">
              <a:spcBef>
                <a:spcPct val="0"/>
              </a:spcBef>
              <a:defRPr/>
            </a:pPr>
            <a:r>
              <a:rPr lang="ko-KR" altLang="en-US" sz="4000" noProof="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이등변삼각형을</a:t>
            </a:r>
            <a:endParaRPr lang="en-US" altLang="ko-KR" sz="4000" noProof="0" dirty="0" smtClean="0">
              <a:latin typeface="나눔고딕 ExtraBold" pitchFamily="50" charset="-127"/>
              <a:ea typeface="나눔고딕 ExtraBold" pitchFamily="50" charset="-127"/>
              <a:cs typeface="+mj-cs"/>
            </a:endParaRPr>
          </a:p>
          <a:p>
            <a:pPr lvl="0" algn="just">
              <a:spcBef>
                <a:spcPct val="0"/>
              </a:spcBef>
              <a:defRPr/>
            </a:pPr>
            <a:r>
              <a:rPr kumimoji="0" lang="ko-KR" altLang="en-US" sz="4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알아볼까요</a:t>
            </a:r>
            <a:endParaRPr kumimoji="0" lang="en-US" altLang="ko-KR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50127" y="2136699"/>
            <a:ext cx="2572441" cy="2584603"/>
            <a:chOff x="1050127" y="2136699"/>
            <a:chExt cx="2572441" cy="2584603"/>
          </a:xfrm>
        </p:grpSpPr>
        <p:grpSp>
          <p:nvGrpSpPr>
            <p:cNvPr id="186" name="Group 851"/>
            <p:cNvGrpSpPr>
              <a:grpSpLocks noChangeAspect="1"/>
            </p:cNvGrpSpPr>
            <p:nvPr/>
          </p:nvGrpSpPr>
          <p:grpSpPr bwMode="auto">
            <a:xfrm>
              <a:off x="1300503" y="2390775"/>
              <a:ext cx="2071688" cy="2076450"/>
              <a:chOff x="810" y="1572"/>
              <a:chExt cx="1305" cy="1308"/>
            </a:xfrm>
          </p:grpSpPr>
          <p:sp>
            <p:nvSpPr>
              <p:cNvPr id="187" name="AutoShape 850"/>
              <p:cNvSpPr>
                <a:spLocks noChangeAspect="1" noChangeArrowheads="1" noTextEdit="1"/>
              </p:cNvSpPr>
              <p:nvPr/>
            </p:nvSpPr>
            <p:spPr bwMode="auto">
              <a:xfrm>
                <a:off x="810" y="1572"/>
                <a:ext cx="1305" cy="1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88" name="Freeform 853"/>
              <p:cNvSpPr>
                <a:spLocks/>
              </p:cNvSpPr>
              <p:nvPr/>
            </p:nvSpPr>
            <p:spPr bwMode="auto">
              <a:xfrm>
                <a:off x="990" y="1576"/>
                <a:ext cx="1121" cy="1124"/>
              </a:xfrm>
              <a:custGeom>
                <a:avLst/>
                <a:gdLst/>
                <a:ahLst/>
                <a:cxnLst>
                  <a:cxn ang="0">
                    <a:pos x="470" y="0"/>
                  </a:cxn>
                  <a:cxn ang="0">
                    <a:pos x="510" y="2"/>
                  </a:cxn>
                  <a:cxn ang="0">
                    <a:pos x="549" y="5"/>
                  </a:cxn>
                  <a:cxn ang="0">
                    <a:pos x="587" y="11"/>
                  </a:cxn>
                  <a:cxn ang="0">
                    <a:pos x="625" y="19"/>
                  </a:cxn>
                  <a:cxn ang="0">
                    <a:pos x="661" y="29"/>
                  </a:cxn>
                  <a:cxn ang="0">
                    <a:pos x="697" y="41"/>
                  </a:cxn>
                  <a:cxn ang="0">
                    <a:pos x="732" y="55"/>
                  </a:cxn>
                  <a:cxn ang="0">
                    <a:pos x="766" y="72"/>
                  </a:cxn>
                  <a:cxn ang="0">
                    <a:pos x="799" y="90"/>
                  </a:cxn>
                  <a:cxn ang="0">
                    <a:pos x="830" y="109"/>
                  </a:cxn>
                  <a:cxn ang="0">
                    <a:pos x="860" y="131"/>
                  </a:cxn>
                  <a:cxn ang="0">
                    <a:pos x="889" y="154"/>
                  </a:cxn>
                  <a:cxn ang="0">
                    <a:pos x="917" y="178"/>
                  </a:cxn>
                  <a:cxn ang="0">
                    <a:pos x="943" y="205"/>
                  </a:cxn>
                  <a:cxn ang="0">
                    <a:pos x="968" y="232"/>
                  </a:cxn>
                  <a:cxn ang="0">
                    <a:pos x="991" y="261"/>
                  </a:cxn>
                  <a:cxn ang="0">
                    <a:pos x="1012" y="292"/>
                  </a:cxn>
                  <a:cxn ang="0">
                    <a:pos x="1032" y="324"/>
                  </a:cxn>
                  <a:cxn ang="0">
                    <a:pos x="1050" y="356"/>
                  </a:cxn>
                  <a:cxn ang="0">
                    <a:pos x="1066" y="390"/>
                  </a:cxn>
                  <a:cxn ang="0">
                    <a:pos x="1080" y="425"/>
                  </a:cxn>
                  <a:cxn ang="0">
                    <a:pos x="1092" y="461"/>
                  </a:cxn>
                  <a:cxn ang="0">
                    <a:pos x="1102" y="498"/>
                  </a:cxn>
                  <a:cxn ang="0">
                    <a:pos x="1110" y="535"/>
                  </a:cxn>
                  <a:cxn ang="0">
                    <a:pos x="1116" y="574"/>
                  </a:cxn>
                  <a:cxn ang="0">
                    <a:pos x="1120" y="613"/>
                  </a:cxn>
                  <a:cxn ang="0">
                    <a:pos x="1121" y="652"/>
                  </a:cxn>
                  <a:cxn ang="0">
                    <a:pos x="1120" y="692"/>
                  </a:cxn>
                  <a:cxn ang="0">
                    <a:pos x="1116" y="731"/>
                  </a:cxn>
                  <a:cxn ang="0">
                    <a:pos x="1110" y="769"/>
                  </a:cxn>
                  <a:cxn ang="0">
                    <a:pos x="1103" y="806"/>
                  </a:cxn>
                  <a:cxn ang="0">
                    <a:pos x="1093" y="843"/>
                  </a:cxn>
                  <a:cxn ang="0">
                    <a:pos x="1081" y="878"/>
                  </a:cxn>
                  <a:cxn ang="0">
                    <a:pos x="1067" y="913"/>
                  </a:cxn>
                  <a:cxn ang="0">
                    <a:pos x="1051" y="947"/>
                  </a:cxn>
                  <a:cxn ang="0">
                    <a:pos x="1033" y="979"/>
                  </a:cxn>
                  <a:cxn ang="0">
                    <a:pos x="1014" y="1011"/>
                  </a:cxn>
                  <a:cxn ang="0">
                    <a:pos x="993" y="1041"/>
                  </a:cxn>
                  <a:cxn ang="0">
                    <a:pos x="970" y="1070"/>
                  </a:cxn>
                  <a:cxn ang="0">
                    <a:pos x="945" y="1098"/>
                  </a:cxn>
                  <a:cxn ang="0">
                    <a:pos x="919" y="1124"/>
                  </a:cxn>
                  <a:cxn ang="0">
                    <a:pos x="0" y="202"/>
                  </a:cxn>
                  <a:cxn ang="0">
                    <a:pos x="26" y="176"/>
                  </a:cxn>
                  <a:cxn ang="0">
                    <a:pos x="54" y="152"/>
                  </a:cxn>
                  <a:cxn ang="0">
                    <a:pos x="83" y="129"/>
                  </a:cxn>
                  <a:cxn ang="0">
                    <a:pos x="113" y="108"/>
                  </a:cxn>
                  <a:cxn ang="0">
                    <a:pos x="144" y="88"/>
                  </a:cxn>
                  <a:cxn ang="0">
                    <a:pos x="177" y="71"/>
                  </a:cxn>
                  <a:cxn ang="0">
                    <a:pos x="210" y="55"/>
                  </a:cxn>
                  <a:cxn ang="0">
                    <a:pos x="245" y="41"/>
                  </a:cxn>
                  <a:cxn ang="0">
                    <a:pos x="280" y="29"/>
                  </a:cxn>
                  <a:cxn ang="0">
                    <a:pos x="317" y="19"/>
                  </a:cxn>
                  <a:cxn ang="0">
                    <a:pos x="354" y="11"/>
                  </a:cxn>
                  <a:cxn ang="0">
                    <a:pos x="392" y="5"/>
                  </a:cxn>
                  <a:cxn ang="0">
                    <a:pos x="431" y="2"/>
                  </a:cxn>
                  <a:cxn ang="0">
                    <a:pos x="470" y="0"/>
                  </a:cxn>
                </a:cxnLst>
                <a:rect l="0" t="0" r="r" b="b"/>
                <a:pathLst>
                  <a:path w="1121" h="1124">
                    <a:moveTo>
                      <a:pt x="470" y="0"/>
                    </a:moveTo>
                    <a:lnTo>
                      <a:pt x="510" y="2"/>
                    </a:lnTo>
                    <a:lnTo>
                      <a:pt x="549" y="5"/>
                    </a:lnTo>
                    <a:lnTo>
                      <a:pt x="587" y="11"/>
                    </a:lnTo>
                    <a:lnTo>
                      <a:pt x="625" y="19"/>
                    </a:lnTo>
                    <a:lnTo>
                      <a:pt x="661" y="29"/>
                    </a:lnTo>
                    <a:lnTo>
                      <a:pt x="697" y="41"/>
                    </a:lnTo>
                    <a:lnTo>
                      <a:pt x="732" y="55"/>
                    </a:lnTo>
                    <a:lnTo>
                      <a:pt x="766" y="72"/>
                    </a:lnTo>
                    <a:lnTo>
                      <a:pt x="799" y="90"/>
                    </a:lnTo>
                    <a:lnTo>
                      <a:pt x="830" y="109"/>
                    </a:lnTo>
                    <a:lnTo>
                      <a:pt x="860" y="131"/>
                    </a:lnTo>
                    <a:lnTo>
                      <a:pt x="889" y="154"/>
                    </a:lnTo>
                    <a:lnTo>
                      <a:pt x="917" y="178"/>
                    </a:lnTo>
                    <a:lnTo>
                      <a:pt x="943" y="205"/>
                    </a:lnTo>
                    <a:lnTo>
                      <a:pt x="968" y="232"/>
                    </a:lnTo>
                    <a:lnTo>
                      <a:pt x="991" y="261"/>
                    </a:lnTo>
                    <a:lnTo>
                      <a:pt x="1012" y="292"/>
                    </a:lnTo>
                    <a:lnTo>
                      <a:pt x="1032" y="324"/>
                    </a:lnTo>
                    <a:lnTo>
                      <a:pt x="1050" y="356"/>
                    </a:lnTo>
                    <a:lnTo>
                      <a:pt x="1066" y="390"/>
                    </a:lnTo>
                    <a:lnTo>
                      <a:pt x="1080" y="425"/>
                    </a:lnTo>
                    <a:lnTo>
                      <a:pt x="1092" y="461"/>
                    </a:lnTo>
                    <a:lnTo>
                      <a:pt x="1102" y="498"/>
                    </a:lnTo>
                    <a:lnTo>
                      <a:pt x="1110" y="535"/>
                    </a:lnTo>
                    <a:lnTo>
                      <a:pt x="1116" y="574"/>
                    </a:lnTo>
                    <a:lnTo>
                      <a:pt x="1120" y="613"/>
                    </a:lnTo>
                    <a:lnTo>
                      <a:pt x="1121" y="652"/>
                    </a:lnTo>
                    <a:lnTo>
                      <a:pt x="1120" y="692"/>
                    </a:lnTo>
                    <a:lnTo>
                      <a:pt x="1116" y="731"/>
                    </a:lnTo>
                    <a:lnTo>
                      <a:pt x="1110" y="769"/>
                    </a:lnTo>
                    <a:lnTo>
                      <a:pt x="1103" y="806"/>
                    </a:lnTo>
                    <a:lnTo>
                      <a:pt x="1093" y="843"/>
                    </a:lnTo>
                    <a:lnTo>
                      <a:pt x="1081" y="878"/>
                    </a:lnTo>
                    <a:lnTo>
                      <a:pt x="1067" y="913"/>
                    </a:lnTo>
                    <a:lnTo>
                      <a:pt x="1051" y="947"/>
                    </a:lnTo>
                    <a:lnTo>
                      <a:pt x="1033" y="979"/>
                    </a:lnTo>
                    <a:lnTo>
                      <a:pt x="1014" y="1011"/>
                    </a:lnTo>
                    <a:lnTo>
                      <a:pt x="993" y="1041"/>
                    </a:lnTo>
                    <a:lnTo>
                      <a:pt x="970" y="1070"/>
                    </a:lnTo>
                    <a:lnTo>
                      <a:pt x="945" y="1098"/>
                    </a:lnTo>
                    <a:lnTo>
                      <a:pt x="919" y="1124"/>
                    </a:lnTo>
                    <a:lnTo>
                      <a:pt x="0" y="202"/>
                    </a:lnTo>
                    <a:lnTo>
                      <a:pt x="26" y="176"/>
                    </a:lnTo>
                    <a:lnTo>
                      <a:pt x="54" y="152"/>
                    </a:lnTo>
                    <a:lnTo>
                      <a:pt x="83" y="129"/>
                    </a:lnTo>
                    <a:lnTo>
                      <a:pt x="113" y="108"/>
                    </a:lnTo>
                    <a:lnTo>
                      <a:pt x="144" y="88"/>
                    </a:lnTo>
                    <a:lnTo>
                      <a:pt x="177" y="71"/>
                    </a:lnTo>
                    <a:lnTo>
                      <a:pt x="210" y="55"/>
                    </a:lnTo>
                    <a:lnTo>
                      <a:pt x="245" y="41"/>
                    </a:lnTo>
                    <a:lnTo>
                      <a:pt x="280" y="29"/>
                    </a:lnTo>
                    <a:lnTo>
                      <a:pt x="317" y="19"/>
                    </a:lnTo>
                    <a:lnTo>
                      <a:pt x="354" y="11"/>
                    </a:lnTo>
                    <a:lnTo>
                      <a:pt x="392" y="5"/>
                    </a:lnTo>
                    <a:lnTo>
                      <a:pt x="431" y="2"/>
                    </a:lnTo>
                    <a:lnTo>
                      <a:pt x="470" y="0"/>
                    </a:lnTo>
                    <a:close/>
                  </a:path>
                </a:pathLst>
              </a:custGeom>
              <a:solidFill>
                <a:srgbClr val="EFEFE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89" name="Freeform 854"/>
              <p:cNvSpPr>
                <a:spLocks/>
              </p:cNvSpPr>
              <p:nvPr/>
            </p:nvSpPr>
            <p:spPr bwMode="auto">
              <a:xfrm>
                <a:off x="810" y="1778"/>
                <a:ext cx="1099" cy="1102"/>
              </a:xfrm>
              <a:custGeom>
                <a:avLst/>
                <a:gdLst/>
                <a:ahLst/>
                <a:cxnLst>
                  <a:cxn ang="0">
                    <a:pos x="180" y="0"/>
                  </a:cxn>
                  <a:cxn ang="0">
                    <a:pos x="1099" y="922"/>
                  </a:cxn>
                  <a:cxn ang="0">
                    <a:pos x="1072" y="947"/>
                  </a:cxn>
                  <a:cxn ang="0">
                    <a:pos x="1043" y="970"/>
                  </a:cxn>
                  <a:cxn ang="0">
                    <a:pos x="1012" y="992"/>
                  </a:cxn>
                  <a:cxn ang="0">
                    <a:pos x="981" y="1012"/>
                  </a:cxn>
                  <a:cxn ang="0">
                    <a:pos x="948" y="1030"/>
                  </a:cxn>
                  <a:cxn ang="0">
                    <a:pos x="914" y="1046"/>
                  </a:cxn>
                  <a:cxn ang="0">
                    <a:pos x="879" y="1061"/>
                  </a:cxn>
                  <a:cxn ang="0">
                    <a:pos x="843" y="1073"/>
                  </a:cxn>
                  <a:cxn ang="0">
                    <a:pos x="806" y="1083"/>
                  </a:cxn>
                  <a:cxn ang="0">
                    <a:pos x="768" y="1091"/>
                  </a:cxn>
                  <a:cxn ang="0">
                    <a:pos x="729" y="1097"/>
                  </a:cxn>
                  <a:cxn ang="0">
                    <a:pos x="690" y="1101"/>
                  </a:cxn>
                  <a:cxn ang="0">
                    <a:pos x="650" y="1102"/>
                  </a:cxn>
                  <a:cxn ang="0">
                    <a:pos x="611" y="1101"/>
                  </a:cxn>
                  <a:cxn ang="0">
                    <a:pos x="572" y="1097"/>
                  </a:cxn>
                  <a:cxn ang="0">
                    <a:pos x="533" y="1092"/>
                  </a:cxn>
                  <a:cxn ang="0">
                    <a:pos x="496" y="1083"/>
                  </a:cxn>
                  <a:cxn ang="0">
                    <a:pos x="459" y="1074"/>
                  </a:cxn>
                  <a:cxn ang="0">
                    <a:pos x="423" y="1061"/>
                  </a:cxn>
                  <a:cxn ang="0">
                    <a:pos x="388" y="1047"/>
                  </a:cxn>
                  <a:cxn ang="0">
                    <a:pos x="355" y="1031"/>
                  </a:cxn>
                  <a:cxn ang="0">
                    <a:pos x="322" y="1013"/>
                  </a:cxn>
                  <a:cxn ang="0">
                    <a:pos x="291" y="993"/>
                  </a:cxn>
                  <a:cxn ang="0">
                    <a:pos x="260" y="972"/>
                  </a:cxn>
                  <a:cxn ang="0">
                    <a:pos x="231" y="949"/>
                  </a:cxn>
                  <a:cxn ang="0">
                    <a:pos x="204" y="924"/>
                  </a:cxn>
                  <a:cxn ang="0">
                    <a:pos x="178" y="898"/>
                  </a:cxn>
                  <a:cxn ang="0">
                    <a:pos x="153" y="870"/>
                  </a:cxn>
                  <a:cxn ang="0">
                    <a:pos x="130" y="841"/>
                  </a:cxn>
                  <a:cxn ang="0">
                    <a:pos x="108" y="811"/>
                  </a:cxn>
                  <a:cxn ang="0">
                    <a:pos x="89" y="779"/>
                  </a:cxn>
                  <a:cxn ang="0">
                    <a:pos x="71" y="746"/>
                  </a:cxn>
                  <a:cxn ang="0">
                    <a:pos x="55" y="713"/>
                  </a:cxn>
                  <a:cxn ang="0">
                    <a:pos x="41" y="678"/>
                  </a:cxn>
                  <a:cxn ang="0">
                    <a:pos x="28" y="642"/>
                  </a:cxn>
                  <a:cxn ang="0">
                    <a:pos x="19" y="605"/>
                  </a:cxn>
                  <a:cxn ang="0">
                    <a:pos x="10" y="568"/>
                  </a:cxn>
                  <a:cxn ang="0">
                    <a:pos x="5" y="529"/>
                  </a:cxn>
                  <a:cxn ang="0">
                    <a:pos x="1" y="490"/>
                  </a:cxn>
                  <a:cxn ang="0">
                    <a:pos x="0" y="450"/>
                  </a:cxn>
                  <a:cxn ang="0">
                    <a:pos x="1" y="410"/>
                  </a:cxn>
                  <a:cxn ang="0">
                    <a:pos x="5" y="371"/>
                  </a:cxn>
                  <a:cxn ang="0">
                    <a:pos x="11" y="332"/>
                  </a:cxn>
                  <a:cxn ang="0">
                    <a:pos x="19" y="294"/>
                  </a:cxn>
                  <a:cxn ang="0">
                    <a:pos x="29" y="258"/>
                  </a:cxn>
                  <a:cxn ang="0">
                    <a:pos x="41" y="221"/>
                  </a:cxn>
                  <a:cxn ang="0">
                    <a:pos x="56" y="186"/>
                  </a:cxn>
                  <a:cxn ang="0">
                    <a:pos x="72" y="152"/>
                  </a:cxn>
                  <a:cxn ang="0">
                    <a:pos x="90" y="119"/>
                  </a:cxn>
                  <a:cxn ang="0">
                    <a:pos x="110" y="87"/>
                  </a:cxn>
                  <a:cxn ang="0">
                    <a:pos x="132" y="57"/>
                  </a:cxn>
                  <a:cxn ang="0">
                    <a:pos x="155" y="28"/>
                  </a:cxn>
                  <a:cxn ang="0">
                    <a:pos x="180" y="0"/>
                  </a:cxn>
                </a:cxnLst>
                <a:rect l="0" t="0" r="r" b="b"/>
                <a:pathLst>
                  <a:path w="1099" h="1102">
                    <a:moveTo>
                      <a:pt x="180" y="0"/>
                    </a:moveTo>
                    <a:lnTo>
                      <a:pt x="1099" y="922"/>
                    </a:lnTo>
                    <a:lnTo>
                      <a:pt x="1072" y="947"/>
                    </a:lnTo>
                    <a:lnTo>
                      <a:pt x="1043" y="970"/>
                    </a:lnTo>
                    <a:lnTo>
                      <a:pt x="1012" y="992"/>
                    </a:lnTo>
                    <a:lnTo>
                      <a:pt x="981" y="1012"/>
                    </a:lnTo>
                    <a:lnTo>
                      <a:pt x="948" y="1030"/>
                    </a:lnTo>
                    <a:lnTo>
                      <a:pt x="914" y="1046"/>
                    </a:lnTo>
                    <a:lnTo>
                      <a:pt x="879" y="1061"/>
                    </a:lnTo>
                    <a:lnTo>
                      <a:pt x="843" y="1073"/>
                    </a:lnTo>
                    <a:lnTo>
                      <a:pt x="806" y="1083"/>
                    </a:lnTo>
                    <a:lnTo>
                      <a:pt x="768" y="1091"/>
                    </a:lnTo>
                    <a:lnTo>
                      <a:pt x="729" y="1097"/>
                    </a:lnTo>
                    <a:lnTo>
                      <a:pt x="690" y="1101"/>
                    </a:lnTo>
                    <a:lnTo>
                      <a:pt x="650" y="1102"/>
                    </a:lnTo>
                    <a:lnTo>
                      <a:pt x="611" y="1101"/>
                    </a:lnTo>
                    <a:lnTo>
                      <a:pt x="572" y="1097"/>
                    </a:lnTo>
                    <a:lnTo>
                      <a:pt x="533" y="1092"/>
                    </a:lnTo>
                    <a:lnTo>
                      <a:pt x="496" y="1083"/>
                    </a:lnTo>
                    <a:lnTo>
                      <a:pt x="459" y="1074"/>
                    </a:lnTo>
                    <a:lnTo>
                      <a:pt x="423" y="1061"/>
                    </a:lnTo>
                    <a:lnTo>
                      <a:pt x="388" y="1047"/>
                    </a:lnTo>
                    <a:lnTo>
                      <a:pt x="355" y="1031"/>
                    </a:lnTo>
                    <a:lnTo>
                      <a:pt x="322" y="1013"/>
                    </a:lnTo>
                    <a:lnTo>
                      <a:pt x="291" y="993"/>
                    </a:lnTo>
                    <a:lnTo>
                      <a:pt x="260" y="972"/>
                    </a:lnTo>
                    <a:lnTo>
                      <a:pt x="231" y="949"/>
                    </a:lnTo>
                    <a:lnTo>
                      <a:pt x="204" y="924"/>
                    </a:lnTo>
                    <a:lnTo>
                      <a:pt x="178" y="898"/>
                    </a:lnTo>
                    <a:lnTo>
                      <a:pt x="153" y="870"/>
                    </a:lnTo>
                    <a:lnTo>
                      <a:pt x="130" y="841"/>
                    </a:lnTo>
                    <a:lnTo>
                      <a:pt x="108" y="811"/>
                    </a:lnTo>
                    <a:lnTo>
                      <a:pt x="89" y="779"/>
                    </a:lnTo>
                    <a:lnTo>
                      <a:pt x="71" y="746"/>
                    </a:lnTo>
                    <a:lnTo>
                      <a:pt x="55" y="713"/>
                    </a:lnTo>
                    <a:lnTo>
                      <a:pt x="41" y="678"/>
                    </a:lnTo>
                    <a:lnTo>
                      <a:pt x="28" y="642"/>
                    </a:lnTo>
                    <a:lnTo>
                      <a:pt x="19" y="605"/>
                    </a:lnTo>
                    <a:lnTo>
                      <a:pt x="10" y="568"/>
                    </a:lnTo>
                    <a:lnTo>
                      <a:pt x="5" y="529"/>
                    </a:lnTo>
                    <a:lnTo>
                      <a:pt x="1" y="490"/>
                    </a:lnTo>
                    <a:lnTo>
                      <a:pt x="0" y="450"/>
                    </a:lnTo>
                    <a:lnTo>
                      <a:pt x="1" y="410"/>
                    </a:lnTo>
                    <a:lnTo>
                      <a:pt x="5" y="371"/>
                    </a:lnTo>
                    <a:lnTo>
                      <a:pt x="11" y="332"/>
                    </a:lnTo>
                    <a:lnTo>
                      <a:pt x="19" y="294"/>
                    </a:lnTo>
                    <a:lnTo>
                      <a:pt x="29" y="258"/>
                    </a:lnTo>
                    <a:lnTo>
                      <a:pt x="41" y="221"/>
                    </a:lnTo>
                    <a:lnTo>
                      <a:pt x="56" y="186"/>
                    </a:lnTo>
                    <a:lnTo>
                      <a:pt x="72" y="152"/>
                    </a:lnTo>
                    <a:lnTo>
                      <a:pt x="90" y="119"/>
                    </a:lnTo>
                    <a:lnTo>
                      <a:pt x="110" y="87"/>
                    </a:lnTo>
                    <a:lnTo>
                      <a:pt x="132" y="57"/>
                    </a:lnTo>
                    <a:lnTo>
                      <a:pt x="155" y="28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90" name="Freeform 855"/>
              <p:cNvSpPr>
                <a:spLocks/>
              </p:cNvSpPr>
              <p:nvPr/>
            </p:nvSpPr>
            <p:spPr bwMode="auto">
              <a:xfrm>
                <a:off x="971" y="1764"/>
                <a:ext cx="118" cy="117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70" y="1"/>
                  </a:cxn>
                  <a:cxn ang="0">
                    <a:pos x="82" y="4"/>
                  </a:cxn>
                  <a:cxn ang="0">
                    <a:pos x="91" y="9"/>
                  </a:cxn>
                  <a:cxn ang="0">
                    <a:pos x="100" y="17"/>
                  </a:cxn>
                  <a:cxn ang="0">
                    <a:pos x="108" y="26"/>
                  </a:cxn>
                  <a:cxn ang="0">
                    <a:pos x="113" y="36"/>
                  </a:cxn>
                  <a:cxn ang="0">
                    <a:pos x="116" y="47"/>
                  </a:cxn>
                  <a:cxn ang="0">
                    <a:pos x="118" y="58"/>
                  </a:cxn>
                  <a:cxn ang="0">
                    <a:pos x="116" y="70"/>
                  </a:cxn>
                  <a:cxn ang="0">
                    <a:pos x="113" y="81"/>
                  </a:cxn>
                  <a:cxn ang="0">
                    <a:pos x="108" y="91"/>
                  </a:cxn>
                  <a:cxn ang="0">
                    <a:pos x="100" y="100"/>
                  </a:cxn>
                  <a:cxn ang="0">
                    <a:pos x="91" y="107"/>
                  </a:cxn>
                  <a:cxn ang="0">
                    <a:pos x="82" y="113"/>
                  </a:cxn>
                  <a:cxn ang="0">
                    <a:pos x="70" y="116"/>
                  </a:cxn>
                  <a:cxn ang="0">
                    <a:pos x="59" y="117"/>
                  </a:cxn>
                  <a:cxn ang="0">
                    <a:pos x="47" y="116"/>
                  </a:cxn>
                  <a:cxn ang="0">
                    <a:pos x="36" y="113"/>
                  </a:cxn>
                  <a:cxn ang="0">
                    <a:pos x="26" y="107"/>
                  </a:cxn>
                  <a:cxn ang="0">
                    <a:pos x="17" y="100"/>
                  </a:cxn>
                  <a:cxn ang="0">
                    <a:pos x="10" y="91"/>
                  </a:cxn>
                  <a:cxn ang="0">
                    <a:pos x="5" y="81"/>
                  </a:cxn>
                  <a:cxn ang="0">
                    <a:pos x="1" y="70"/>
                  </a:cxn>
                  <a:cxn ang="0">
                    <a:pos x="0" y="58"/>
                  </a:cxn>
                  <a:cxn ang="0">
                    <a:pos x="1" y="47"/>
                  </a:cxn>
                  <a:cxn ang="0">
                    <a:pos x="5" y="36"/>
                  </a:cxn>
                  <a:cxn ang="0">
                    <a:pos x="10" y="26"/>
                  </a:cxn>
                  <a:cxn ang="0">
                    <a:pos x="17" y="17"/>
                  </a:cxn>
                  <a:cxn ang="0">
                    <a:pos x="26" y="9"/>
                  </a:cxn>
                  <a:cxn ang="0">
                    <a:pos x="36" y="4"/>
                  </a:cxn>
                  <a:cxn ang="0">
                    <a:pos x="47" y="1"/>
                  </a:cxn>
                  <a:cxn ang="0">
                    <a:pos x="59" y="0"/>
                  </a:cxn>
                </a:cxnLst>
                <a:rect l="0" t="0" r="r" b="b"/>
                <a:pathLst>
                  <a:path w="118" h="117">
                    <a:moveTo>
                      <a:pt x="59" y="0"/>
                    </a:moveTo>
                    <a:lnTo>
                      <a:pt x="70" y="1"/>
                    </a:lnTo>
                    <a:lnTo>
                      <a:pt x="82" y="4"/>
                    </a:lnTo>
                    <a:lnTo>
                      <a:pt x="91" y="9"/>
                    </a:lnTo>
                    <a:lnTo>
                      <a:pt x="100" y="17"/>
                    </a:lnTo>
                    <a:lnTo>
                      <a:pt x="108" y="26"/>
                    </a:lnTo>
                    <a:lnTo>
                      <a:pt x="113" y="36"/>
                    </a:lnTo>
                    <a:lnTo>
                      <a:pt x="116" y="47"/>
                    </a:lnTo>
                    <a:lnTo>
                      <a:pt x="118" y="58"/>
                    </a:lnTo>
                    <a:lnTo>
                      <a:pt x="116" y="70"/>
                    </a:lnTo>
                    <a:lnTo>
                      <a:pt x="113" y="81"/>
                    </a:lnTo>
                    <a:lnTo>
                      <a:pt x="108" y="91"/>
                    </a:lnTo>
                    <a:lnTo>
                      <a:pt x="100" y="100"/>
                    </a:lnTo>
                    <a:lnTo>
                      <a:pt x="91" y="107"/>
                    </a:lnTo>
                    <a:lnTo>
                      <a:pt x="82" y="113"/>
                    </a:lnTo>
                    <a:lnTo>
                      <a:pt x="70" y="116"/>
                    </a:lnTo>
                    <a:lnTo>
                      <a:pt x="59" y="117"/>
                    </a:lnTo>
                    <a:lnTo>
                      <a:pt x="47" y="116"/>
                    </a:lnTo>
                    <a:lnTo>
                      <a:pt x="36" y="113"/>
                    </a:lnTo>
                    <a:lnTo>
                      <a:pt x="26" y="107"/>
                    </a:lnTo>
                    <a:lnTo>
                      <a:pt x="17" y="100"/>
                    </a:lnTo>
                    <a:lnTo>
                      <a:pt x="10" y="91"/>
                    </a:lnTo>
                    <a:lnTo>
                      <a:pt x="5" y="81"/>
                    </a:lnTo>
                    <a:lnTo>
                      <a:pt x="1" y="70"/>
                    </a:lnTo>
                    <a:lnTo>
                      <a:pt x="0" y="58"/>
                    </a:lnTo>
                    <a:lnTo>
                      <a:pt x="1" y="47"/>
                    </a:lnTo>
                    <a:lnTo>
                      <a:pt x="5" y="36"/>
                    </a:lnTo>
                    <a:lnTo>
                      <a:pt x="10" y="26"/>
                    </a:lnTo>
                    <a:lnTo>
                      <a:pt x="17" y="17"/>
                    </a:lnTo>
                    <a:lnTo>
                      <a:pt x="26" y="9"/>
                    </a:lnTo>
                    <a:lnTo>
                      <a:pt x="36" y="4"/>
                    </a:lnTo>
                    <a:lnTo>
                      <a:pt x="47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91" name="Freeform 856"/>
              <p:cNvSpPr>
                <a:spLocks/>
              </p:cNvSpPr>
              <p:nvPr/>
            </p:nvSpPr>
            <p:spPr bwMode="auto">
              <a:xfrm>
                <a:off x="1813" y="2596"/>
                <a:ext cx="118" cy="118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71" y="1"/>
                  </a:cxn>
                  <a:cxn ang="0">
                    <a:pos x="82" y="5"/>
                  </a:cxn>
                  <a:cxn ang="0">
                    <a:pos x="92" y="11"/>
                  </a:cxn>
                  <a:cxn ang="0">
                    <a:pos x="101" y="18"/>
                  </a:cxn>
                  <a:cxn ang="0">
                    <a:pos x="108" y="26"/>
                  </a:cxn>
                  <a:cxn ang="0">
                    <a:pos x="113" y="36"/>
                  </a:cxn>
                  <a:cxn ang="0">
                    <a:pos x="117" y="47"/>
                  </a:cxn>
                  <a:cxn ang="0">
                    <a:pos x="118" y="59"/>
                  </a:cxn>
                  <a:cxn ang="0">
                    <a:pos x="117" y="71"/>
                  </a:cxn>
                  <a:cxn ang="0">
                    <a:pos x="113" y="82"/>
                  </a:cxn>
                  <a:cxn ang="0">
                    <a:pos x="108" y="92"/>
                  </a:cxn>
                  <a:cxn ang="0">
                    <a:pos x="101" y="101"/>
                  </a:cxn>
                  <a:cxn ang="0">
                    <a:pos x="92" y="108"/>
                  </a:cxn>
                  <a:cxn ang="0">
                    <a:pos x="82" y="114"/>
                  </a:cxn>
                  <a:cxn ang="0">
                    <a:pos x="71" y="117"/>
                  </a:cxn>
                  <a:cxn ang="0">
                    <a:pos x="59" y="118"/>
                  </a:cxn>
                  <a:cxn ang="0">
                    <a:pos x="47" y="117"/>
                  </a:cxn>
                  <a:cxn ang="0">
                    <a:pos x="36" y="114"/>
                  </a:cxn>
                  <a:cxn ang="0">
                    <a:pos x="26" y="108"/>
                  </a:cxn>
                  <a:cxn ang="0">
                    <a:pos x="18" y="101"/>
                  </a:cxn>
                  <a:cxn ang="0">
                    <a:pos x="11" y="92"/>
                  </a:cxn>
                  <a:cxn ang="0">
                    <a:pos x="5" y="82"/>
                  </a:cxn>
                  <a:cxn ang="0">
                    <a:pos x="1" y="71"/>
                  </a:cxn>
                  <a:cxn ang="0">
                    <a:pos x="0" y="59"/>
                  </a:cxn>
                  <a:cxn ang="0">
                    <a:pos x="1" y="47"/>
                  </a:cxn>
                  <a:cxn ang="0">
                    <a:pos x="5" y="36"/>
                  </a:cxn>
                  <a:cxn ang="0">
                    <a:pos x="11" y="26"/>
                  </a:cxn>
                  <a:cxn ang="0">
                    <a:pos x="18" y="18"/>
                  </a:cxn>
                  <a:cxn ang="0">
                    <a:pos x="26" y="11"/>
                  </a:cxn>
                  <a:cxn ang="0">
                    <a:pos x="36" y="5"/>
                  </a:cxn>
                  <a:cxn ang="0">
                    <a:pos x="47" y="1"/>
                  </a:cxn>
                  <a:cxn ang="0">
                    <a:pos x="59" y="0"/>
                  </a:cxn>
                </a:cxnLst>
                <a:rect l="0" t="0" r="r" b="b"/>
                <a:pathLst>
                  <a:path w="118" h="118">
                    <a:moveTo>
                      <a:pt x="59" y="0"/>
                    </a:moveTo>
                    <a:lnTo>
                      <a:pt x="71" y="1"/>
                    </a:lnTo>
                    <a:lnTo>
                      <a:pt x="82" y="5"/>
                    </a:lnTo>
                    <a:lnTo>
                      <a:pt x="92" y="11"/>
                    </a:lnTo>
                    <a:lnTo>
                      <a:pt x="101" y="18"/>
                    </a:lnTo>
                    <a:lnTo>
                      <a:pt x="108" y="26"/>
                    </a:lnTo>
                    <a:lnTo>
                      <a:pt x="113" y="36"/>
                    </a:lnTo>
                    <a:lnTo>
                      <a:pt x="117" y="47"/>
                    </a:lnTo>
                    <a:lnTo>
                      <a:pt x="118" y="59"/>
                    </a:lnTo>
                    <a:lnTo>
                      <a:pt x="117" y="71"/>
                    </a:lnTo>
                    <a:lnTo>
                      <a:pt x="113" y="82"/>
                    </a:lnTo>
                    <a:lnTo>
                      <a:pt x="108" y="92"/>
                    </a:lnTo>
                    <a:lnTo>
                      <a:pt x="101" y="101"/>
                    </a:lnTo>
                    <a:lnTo>
                      <a:pt x="92" y="108"/>
                    </a:lnTo>
                    <a:lnTo>
                      <a:pt x="82" y="114"/>
                    </a:lnTo>
                    <a:lnTo>
                      <a:pt x="71" y="117"/>
                    </a:lnTo>
                    <a:lnTo>
                      <a:pt x="59" y="118"/>
                    </a:lnTo>
                    <a:lnTo>
                      <a:pt x="47" y="117"/>
                    </a:lnTo>
                    <a:lnTo>
                      <a:pt x="36" y="114"/>
                    </a:lnTo>
                    <a:lnTo>
                      <a:pt x="26" y="108"/>
                    </a:lnTo>
                    <a:lnTo>
                      <a:pt x="18" y="101"/>
                    </a:lnTo>
                    <a:lnTo>
                      <a:pt x="11" y="92"/>
                    </a:lnTo>
                    <a:lnTo>
                      <a:pt x="5" y="82"/>
                    </a:lnTo>
                    <a:lnTo>
                      <a:pt x="1" y="71"/>
                    </a:lnTo>
                    <a:lnTo>
                      <a:pt x="0" y="59"/>
                    </a:lnTo>
                    <a:lnTo>
                      <a:pt x="1" y="47"/>
                    </a:lnTo>
                    <a:lnTo>
                      <a:pt x="5" y="36"/>
                    </a:lnTo>
                    <a:lnTo>
                      <a:pt x="11" y="26"/>
                    </a:lnTo>
                    <a:lnTo>
                      <a:pt x="18" y="18"/>
                    </a:lnTo>
                    <a:lnTo>
                      <a:pt x="26" y="11"/>
                    </a:lnTo>
                    <a:lnTo>
                      <a:pt x="36" y="5"/>
                    </a:lnTo>
                    <a:lnTo>
                      <a:pt x="47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pic>
          <p:nvPicPr>
            <p:cNvPr id="193" name="그림 192" descr="원  외부 점선 .eps"/>
            <p:cNvPicPr>
              <a:picLocks noChangeAspect="1"/>
            </p:cNvPicPr>
            <p:nvPr/>
          </p:nvPicPr>
          <p:blipFill>
            <a:blip r:embed="rId3" cstate="print">
              <a:grayscl/>
            </a:blip>
            <a:stretch>
              <a:fillRect/>
            </a:stretch>
          </p:blipFill>
          <p:spPr>
            <a:xfrm>
              <a:off x="1050127" y="2136699"/>
              <a:ext cx="2572441" cy="2584603"/>
            </a:xfrm>
            <a:prstGeom prst="rect">
              <a:avLst/>
            </a:prstGeom>
          </p:spPr>
        </p:pic>
        <p:sp>
          <p:nvSpPr>
            <p:cNvPr id="194" name="타원 193"/>
            <p:cNvSpPr/>
            <p:nvPr/>
          </p:nvSpPr>
          <p:spPr>
            <a:xfrm>
              <a:off x="1504401" y="2597054"/>
              <a:ext cx="1663892" cy="1663892"/>
            </a:xfrm>
            <a:prstGeom prst="ellipse">
              <a:avLst/>
            </a:prstGeom>
            <a:solidFill>
              <a:srgbClr val="1FBADF"/>
            </a:solidFill>
            <a:ln>
              <a:solidFill>
                <a:srgbClr val="1FBA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95" name="TextBox 194"/>
          <p:cNvSpPr txBox="1"/>
          <p:nvPr/>
        </p:nvSpPr>
        <p:spPr>
          <a:xfrm>
            <a:off x="1299600" y="3105835"/>
            <a:ext cx="207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1034" y="1454490"/>
            <a:ext cx="4359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BADF"/>
                </a:solidFill>
                <a:latin typeface="나눔고딕 ExtraBold" pitchFamily="50" charset="-127"/>
                <a:ea typeface="나눔고딕 ExtraBold" pitchFamily="50" charset="-127"/>
              </a:rPr>
              <a:t>다음 시간에 배울 내용 알아보기</a:t>
            </a:r>
            <a:endParaRPr lang="ko-KR" altLang="en-US" sz="2000" dirty="0">
              <a:solidFill>
                <a:srgbClr val="1FBAD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50" name="Group 4"/>
          <p:cNvGrpSpPr>
            <a:grpSpLocks noChangeAspect="1"/>
          </p:cNvGrpSpPr>
          <p:nvPr/>
        </p:nvGrpSpPr>
        <p:grpSpPr bwMode="auto">
          <a:xfrm>
            <a:off x="-142908" y="5643578"/>
            <a:ext cx="10239444" cy="1214422"/>
            <a:chOff x="270" y="1710"/>
            <a:chExt cx="5753" cy="647"/>
          </a:xfrm>
          <a:solidFill>
            <a:srgbClr val="1FBADF"/>
          </a:solidFill>
        </p:grpSpPr>
        <p:sp>
          <p:nvSpPr>
            <p:cNvPr id="51" name="Freeform 6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4896" y="0"/>
                </a:cxn>
                <a:cxn ang="0">
                  <a:pos x="4909" y="2"/>
                </a:cxn>
                <a:cxn ang="0">
                  <a:pos x="4914" y="2"/>
                </a:cxn>
                <a:cxn ang="0">
                  <a:pos x="5753" y="2"/>
                </a:cxn>
                <a:cxn ang="0">
                  <a:pos x="5753" y="28"/>
                </a:cxn>
                <a:cxn ang="0">
                  <a:pos x="5741" y="617"/>
                </a:cxn>
                <a:cxn ang="0">
                  <a:pos x="0" y="617"/>
                </a:cxn>
                <a:cxn ang="0">
                  <a:pos x="0" y="265"/>
                </a:cxn>
                <a:cxn ang="0">
                  <a:pos x="4210" y="265"/>
                </a:cxn>
                <a:cxn ang="0">
                  <a:pos x="4263" y="265"/>
                </a:cxn>
                <a:cxn ang="0">
                  <a:pos x="4315" y="265"/>
                </a:cxn>
                <a:cxn ang="0">
                  <a:pos x="4366" y="265"/>
                </a:cxn>
                <a:cxn ang="0">
                  <a:pos x="4416" y="265"/>
                </a:cxn>
                <a:cxn ang="0">
                  <a:pos x="4462" y="261"/>
                </a:cxn>
                <a:cxn ang="0">
                  <a:pos x="4502" y="256"/>
                </a:cxn>
                <a:cxn ang="0">
                  <a:pos x="4539" y="247"/>
                </a:cxn>
                <a:cxn ang="0">
                  <a:pos x="4568" y="235"/>
                </a:cxn>
                <a:cxn ang="0">
                  <a:pos x="4589" y="217"/>
                </a:cxn>
                <a:cxn ang="0">
                  <a:pos x="4603" y="201"/>
                </a:cxn>
                <a:cxn ang="0">
                  <a:pos x="4615" y="183"/>
                </a:cxn>
                <a:cxn ang="0">
                  <a:pos x="4629" y="166"/>
                </a:cxn>
                <a:cxn ang="0">
                  <a:pos x="4640" y="150"/>
                </a:cxn>
                <a:cxn ang="0">
                  <a:pos x="4648" y="136"/>
                </a:cxn>
                <a:cxn ang="0">
                  <a:pos x="4654" y="127"/>
                </a:cxn>
                <a:cxn ang="0">
                  <a:pos x="4655" y="123"/>
                </a:cxn>
                <a:cxn ang="0">
                  <a:pos x="4676" y="88"/>
                </a:cxn>
                <a:cxn ang="0">
                  <a:pos x="4703" y="62"/>
                </a:cxn>
                <a:cxn ang="0">
                  <a:pos x="4732" y="41"/>
                </a:cxn>
                <a:cxn ang="0">
                  <a:pos x="4762" y="25"/>
                </a:cxn>
                <a:cxn ang="0">
                  <a:pos x="4795" y="14"/>
                </a:cxn>
                <a:cxn ang="0">
                  <a:pos x="4825" y="7"/>
                </a:cxn>
                <a:cxn ang="0">
                  <a:pos x="4853" y="4"/>
                </a:cxn>
                <a:cxn ang="0">
                  <a:pos x="4877" y="2"/>
                </a:cxn>
                <a:cxn ang="0">
                  <a:pos x="4896" y="0"/>
                </a:cxn>
              </a:cxnLst>
              <a:rect l="0" t="0" r="r" b="b"/>
              <a:pathLst>
                <a:path w="5753" h="617">
                  <a:moveTo>
                    <a:pt x="4896" y="0"/>
                  </a:moveTo>
                  <a:lnTo>
                    <a:pt x="4909" y="2"/>
                  </a:lnTo>
                  <a:lnTo>
                    <a:pt x="4914" y="2"/>
                  </a:lnTo>
                  <a:lnTo>
                    <a:pt x="5753" y="2"/>
                  </a:lnTo>
                  <a:lnTo>
                    <a:pt x="5753" y="28"/>
                  </a:lnTo>
                  <a:lnTo>
                    <a:pt x="5741" y="617"/>
                  </a:lnTo>
                  <a:lnTo>
                    <a:pt x="0" y="617"/>
                  </a:lnTo>
                  <a:lnTo>
                    <a:pt x="0" y="265"/>
                  </a:lnTo>
                  <a:lnTo>
                    <a:pt x="4210" y="265"/>
                  </a:lnTo>
                  <a:lnTo>
                    <a:pt x="4263" y="265"/>
                  </a:lnTo>
                  <a:lnTo>
                    <a:pt x="4315" y="265"/>
                  </a:lnTo>
                  <a:lnTo>
                    <a:pt x="4366" y="265"/>
                  </a:lnTo>
                  <a:lnTo>
                    <a:pt x="4416" y="265"/>
                  </a:lnTo>
                  <a:lnTo>
                    <a:pt x="4462" y="261"/>
                  </a:lnTo>
                  <a:lnTo>
                    <a:pt x="4502" y="256"/>
                  </a:lnTo>
                  <a:lnTo>
                    <a:pt x="4539" y="247"/>
                  </a:lnTo>
                  <a:lnTo>
                    <a:pt x="4568" y="235"/>
                  </a:lnTo>
                  <a:lnTo>
                    <a:pt x="4589" y="217"/>
                  </a:lnTo>
                  <a:lnTo>
                    <a:pt x="4603" y="201"/>
                  </a:lnTo>
                  <a:lnTo>
                    <a:pt x="4615" y="183"/>
                  </a:lnTo>
                  <a:lnTo>
                    <a:pt x="4629" y="166"/>
                  </a:lnTo>
                  <a:lnTo>
                    <a:pt x="4640" y="150"/>
                  </a:lnTo>
                  <a:lnTo>
                    <a:pt x="4648" y="136"/>
                  </a:lnTo>
                  <a:lnTo>
                    <a:pt x="4654" y="127"/>
                  </a:lnTo>
                  <a:lnTo>
                    <a:pt x="4655" y="123"/>
                  </a:lnTo>
                  <a:lnTo>
                    <a:pt x="4676" y="88"/>
                  </a:lnTo>
                  <a:lnTo>
                    <a:pt x="4703" y="62"/>
                  </a:lnTo>
                  <a:lnTo>
                    <a:pt x="4732" y="41"/>
                  </a:lnTo>
                  <a:lnTo>
                    <a:pt x="4762" y="25"/>
                  </a:lnTo>
                  <a:lnTo>
                    <a:pt x="4795" y="14"/>
                  </a:lnTo>
                  <a:lnTo>
                    <a:pt x="4825" y="7"/>
                  </a:lnTo>
                  <a:lnTo>
                    <a:pt x="4853" y="4"/>
                  </a:lnTo>
                  <a:lnTo>
                    <a:pt x="4877" y="2"/>
                  </a:lnTo>
                  <a:lnTo>
                    <a:pt x="48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857" y="0"/>
                </a:cxn>
                <a:cxn ang="0">
                  <a:pos x="876" y="2"/>
                </a:cxn>
                <a:cxn ang="0">
                  <a:pos x="901" y="4"/>
                </a:cxn>
                <a:cxn ang="0">
                  <a:pos x="929" y="7"/>
                </a:cxn>
                <a:cxn ang="0">
                  <a:pos x="960" y="14"/>
                </a:cxn>
                <a:cxn ang="0">
                  <a:pos x="991" y="25"/>
                </a:cxn>
                <a:cxn ang="0">
                  <a:pos x="1023" y="41"/>
                </a:cxn>
                <a:cxn ang="0">
                  <a:pos x="1051" y="62"/>
                </a:cxn>
                <a:cxn ang="0">
                  <a:pos x="1077" y="88"/>
                </a:cxn>
                <a:cxn ang="0">
                  <a:pos x="1098" y="123"/>
                </a:cxn>
                <a:cxn ang="0">
                  <a:pos x="1100" y="127"/>
                </a:cxn>
                <a:cxn ang="0">
                  <a:pos x="1107" y="136"/>
                </a:cxn>
                <a:cxn ang="0">
                  <a:pos x="1114" y="150"/>
                </a:cxn>
                <a:cxn ang="0">
                  <a:pos x="1126" y="166"/>
                </a:cxn>
                <a:cxn ang="0">
                  <a:pos x="1138" y="183"/>
                </a:cxn>
                <a:cxn ang="0">
                  <a:pos x="1150" y="201"/>
                </a:cxn>
                <a:cxn ang="0">
                  <a:pos x="1164" y="217"/>
                </a:cxn>
                <a:cxn ang="0">
                  <a:pos x="1185" y="235"/>
                </a:cxn>
                <a:cxn ang="0">
                  <a:pos x="1215" y="247"/>
                </a:cxn>
                <a:cxn ang="0">
                  <a:pos x="1252" y="256"/>
                </a:cxn>
                <a:cxn ang="0">
                  <a:pos x="1293" y="261"/>
                </a:cxn>
                <a:cxn ang="0">
                  <a:pos x="1339" y="265"/>
                </a:cxn>
                <a:cxn ang="0">
                  <a:pos x="1388" y="265"/>
                </a:cxn>
                <a:cxn ang="0">
                  <a:pos x="1438" y="265"/>
                </a:cxn>
                <a:cxn ang="0">
                  <a:pos x="1491" y="265"/>
                </a:cxn>
                <a:cxn ang="0">
                  <a:pos x="1543" y="265"/>
                </a:cxn>
                <a:cxn ang="0">
                  <a:pos x="5753" y="265"/>
                </a:cxn>
                <a:cxn ang="0">
                  <a:pos x="5753" y="617"/>
                </a:cxn>
                <a:cxn ang="0">
                  <a:pos x="12" y="617"/>
                </a:cxn>
                <a:cxn ang="0">
                  <a:pos x="0" y="28"/>
                </a:cxn>
                <a:cxn ang="0">
                  <a:pos x="0" y="2"/>
                </a:cxn>
                <a:cxn ang="0">
                  <a:pos x="840" y="2"/>
                </a:cxn>
                <a:cxn ang="0">
                  <a:pos x="845" y="2"/>
                </a:cxn>
                <a:cxn ang="0">
                  <a:pos x="857" y="0"/>
                </a:cxn>
              </a:cxnLst>
              <a:rect l="0" t="0" r="r" b="b"/>
              <a:pathLst>
                <a:path w="5753" h="617">
                  <a:moveTo>
                    <a:pt x="857" y="0"/>
                  </a:moveTo>
                  <a:lnTo>
                    <a:pt x="876" y="2"/>
                  </a:lnTo>
                  <a:lnTo>
                    <a:pt x="901" y="4"/>
                  </a:lnTo>
                  <a:lnTo>
                    <a:pt x="929" y="7"/>
                  </a:lnTo>
                  <a:lnTo>
                    <a:pt x="960" y="14"/>
                  </a:lnTo>
                  <a:lnTo>
                    <a:pt x="991" y="25"/>
                  </a:lnTo>
                  <a:lnTo>
                    <a:pt x="1023" y="41"/>
                  </a:lnTo>
                  <a:lnTo>
                    <a:pt x="1051" y="62"/>
                  </a:lnTo>
                  <a:lnTo>
                    <a:pt x="1077" y="88"/>
                  </a:lnTo>
                  <a:lnTo>
                    <a:pt x="1098" y="123"/>
                  </a:lnTo>
                  <a:lnTo>
                    <a:pt x="1100" y="127"/>
                  </a:lnTo>
                  <a:lnTo>
                    <a:pt x="1107" y="136"/>
                  </a:lnTo>
                  <a:lnTo>
                    <a:pt x="1114" y="150"/>
                  </a:lnTo>
                  <a:lnTo>
                    <a:pt x="1126" y="166"/>
                  </a:lnTo>
                  <a:lnTo>
                    <a:pt x="1138" y="183"/>
                  </a:lnTo>
                  <a:lnTo>
                    <a:pt x="1150" y="201"/>
                  </a:lnTo>
                  <a:lnTo>
                    <a:pt x="1164" y="217"/>
                  </a:lnTo>
                  <a:lnTo>
                    <a:pt x="1185" y="235"/>
                  </a:lnTo>
                  <a:lnTo>
                    <a:pt x="1215" y="247"/>
                  </a:lnTo>
                  <a:lnTo>
                    <a:pt x="1252" y="256"/>
                  </a:lnTo>
                  <a:lnTo>
                    <a:pt x="1293" y="261"/>
                  </a:lnTo>
                  <a:lnTo>
                    <a:pt x="1339" y="265"/>
                  </a:lnTo>
                  <a:lnTo>
                    <a:pt x="1388" y="265"/>
                  </a:lnTo>
                  <a:lnTo>
                    <a:pt x="1438" y="265"/>
                  </a:lnTo>
                  <a:lnTo>
                    <a:pt x="1491" y="265"/>
                  </a:lnTo>
                  <a:lnTo>
                    <a:pt x="1543" y="265"/>
                  </a:lnTo>
                  <a:lnTo>
                    <a:pt x="5753" y="265"/>
                  </a:lnTo>
                  <a:lnTo>
                    <a:pt x="5753" y="617"/>
                  </a:lnTo>
                  <a:lnTo>
                    <a:pt x="12" y="617"/>
                  </a:lnTo>
                  <a:lnTo>
                    <a:pt x="0" y="28"/>
                  </a:lnTo>
                  <a:lnTo>
                    <a:pt x="0" y="2"/>
                  </a:lnTo>
                  <a:lnTo>
                    <a:pt x="840" y="2"/>
                  </a:lnTo>
                  <a:lnTo>
                    <a:pt x="845" y="2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1FBA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3" name="Rectangle 8"/>
            <p:cNvSpPr>
              <a:spLocks noChangeArrowheads="1"/>
            </p:cNvSpPr>
            <p:nvPr/>
          </p:nvSpPr>
          <p:spPr bwMode="auto">
            <a:xfrm>
              <a:off x="270" y="2160"/>
              <a:ext cx="5741" cy="19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4" name="Rectangle 8"/>
            <p:cNvSpPr>
              <a:spLocks noChangeArrowheads="1"/>
            </p:cNvSpPr>
            <p:nvPr/>
          </p:nvSpPr>
          <p:spPr bwMode="auto">
            <a:xfrm>
              <a:off x="5846" y="1748"/>
              <a:ext cx="177" cy="60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8276217" y="6189064"/>
            <a:ext cx="428628" cy="428628"/>
            <a:chOff x="8371314" y="6192000"/>
            <a:chExt cx="428628" cy="428628"/>
          </a:xfrm>
        </p:grpSpPr>
        <p:sp>
          <p:nvSpPr>
            <p:cNvPr id="40" name="타원 39"/>
            <p:cNvSpPr/>
            <p:nvPr/>
          </p:nvSpPr>
          <p:spPr>
            <a:xfrm>
              <a:off x="8371314" y="6192000"/>
              <a:ext cx="428628" cy="4286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   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1" name="이등변 삼각형 40">
              <a:hlinkClick r:id="" action="ppaction://hlinkshowjump?jump=previousslide"/>
            </p:cNvPr>
            <p:cNvSpPr/>
            <p:nvPr/>
          </p:nvSpPr>
          <p:spPr>
            <a:xfrm rot="16200000">
              <a:off x="8450604" y="6334876"/>
              <a:ext cx="214314" cy="1428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017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9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90"/>
          <a:stretch/>
        </p:blipFill>
        <p:spPr>
          <a:xfrm>
            <a:off x="936000" y="1003903"/>
            <a:ext cx="8028000" cy="5017097"/>
          </a:xfrm>
          <a:prstGeom prst="rect">
            <a:avLst/>
          </a:prstGeom>
        </p:spPr>
      </p:pic>
      <p:grpSp>
        <p:nvGrpSpPr>
          <p:cNvPr id="66" name="그룹 65"/>
          <p:cNvGrpSpPr/>
          <p:nvPr/>
        </p:nvGrpSpPr>
        <p:grpSpPr>
          <a:xfrm>
            <a:off x="8276217" y="6189064"/>
            <a:ext cx="1082280" cy="428628"/>
            <a:chOff x="8276217" y="6140919"/>
            <a:chExt cx="1082280" cy="428628"/>
          </a:xfrm>
        </p:grpSpPr>
        <p:grpSp>
          <p:nvGrpSpPr>
            <p:cNvPr id="67" name="그룹 66"/>
            <p:cNvGrpSpPr/>
            <p:nvPr/>
          </p:nvGrpSpPr>
          <p:grpSpPr>
            <a:xfrm>
              <a:off x="8929869" y="6140919"/>
              <a:ext cx="428628" cy="428628"/>
              <a:chOff x="6701949" y="6250801"/>
              <a:chExt cx="428628" cy="428628"/>
            </a:xfrm>
          </p:grpSpPr>
          <p:sp>
            <p:nvSpPr>
              <p:cNvPr id="77" name="타원 76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8" name="이등변 삼각형 77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8276217" y="6140919"/>
              <a:ext cx="428628" cy="428628"/>
              <a:chOff x="8371314" y="6192000"/>
              <a:chExt cx="428628" cy="428628"/>
            </a:xfrm>
          </p:grpSpPr>
          <p:sp>
            <p:nvSpPr>
              <p:cNvPr id="69" name="타원 68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0" name="이등변 삼각형 69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63" name="직사각형 62"/>
          <p:cNvSpPr/>
          <p:nvPr/>
        </p:nvSpPr>
        <p:spPr>
          <a:xfrm>
            <a:off x="0" y="0"/>
            <a:ext cx="7950204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162080" y="-111150"/>
            <a:ext cx="6046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ko-KR" altLang="en-US" sz="54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63623" y="221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142" name="그룹 141"/>
          <p:cNvGrpSpPr/>
          <p:nvPr/>
        </p:nvGrpSpPr>
        <p:grpSpPr>
          <a:xfrm>
            <a:off x="7738470" y="0"/>
            <a:ext cx="2168730" cy="884289"/>
            <a:chOff x="7738470" y="0"/>
            <a:chExt cx="2168730" cy="884289"/>
          </a:xfrm>
        </p:grpSpPr>
        <p:pic>
          <p:nvPicPr>
            <p:cNvPr id="143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738470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44" name="그룹 143"/>
            <p:cNvGrpSpPr/>
            <p:nvPr/>
          </p:nvGrpSpPr>
          <p:grpSpPr>
            <a:xfrm>
              <a:off x="9360000" y="0"/>
              <a:ext cx="547200" cy="884289"/>
              <a:chOff x="5501883" y="642918"/>
              <a:chExt cx="547200" cy="884289"/>
            </a:xfrm>
          </p:grpSpPr>
          <p:grpSp>
            <p:nvGrpSpPr>
              <p:cNvPr id="163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65" name="직선 연결선 16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6" name="모서리가 둥근 직사각형 16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타원 16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모서리가 둥근 직사각형 16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모서리가 둥근 직사각형 16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모서리가 둥근 직사각형 16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4" name="TextBox 163"/>
              <p:cNvSpPr txBox="1"/>
              <p:nvPr/>
            </p:nvSpPr>
            <p:spPr>
              <a:xfrm>
                <a:off x="5501883" y="880876"/>
                <a:ext cx="547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1050">
                    <a:latin typeface="나눔고딕 ExtraBold" pitchFamily="50" charset="-127"/>
                    <a:ea typeface="나눔고딕 ExtraBold" pitchFamily="50" charset="-127"/>
                  </a:defRPr>
                </a:lvl1pPr>
              </a:lstStyle>
              <a:p>
                <a:r>
                  <a:rPr lang="ko-KR" altLang="en-US" sz="900" dirty="0"/>
                  <a:t>선수</a:t>
                </a:r>
                <a:endParaRPr lang="en-US" altLang="ko-KR" sz="900" dirty="0"/>
              </a:p>
              <a:p>
                <a:r>
                  <a:rPr lang="ko-KR" altLang="en-US" sz="900" dirty="0" smtClean="0"/>
                  <a:t>학습</a:t>
                </a:r>
                <a:endParaRPr lang="ko-KR" altLang="en-US" sz="900" dirty="0"/>
              </a:p>
            </p:txBody>
          </p:sp>
        </p:grpSp>
        <p:grpSp>
          <p:nvGrpSpPr>
            <p:cNvPr id="145" name="그룹 144"/>
            <p:cNvGrpSpPr/>
            <p:nvPr/>
          </p:nvGrpSpPr>
          <p:grpSpPr>
            <a:xfrm>
              <a:off x="8989662" y="0"/>
              <a:ext cx="434242" cy="596027"/>
              <a:chOff x="5559854" y="642918"/>
              <a:chExt cx="434242" cy="596027"/>
            </a:xfrm>
          </p:grpSpPr>
          <p:grpSp>
            <p:nvGrpSpPr>
              <p:cNvPr id="155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57" name="직선 연결선 15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8" name="모서리가 둥근 직사각형 15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타원 15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모서리가 둥근 직사각형 15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모서리가 둥근 직사각형 16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모서리가 둥근 직사각형 16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6" name="TextBox 155"/>
              <p:cNvSpPr txBox="1"/>
              <p:nvPr/>
            </p:nvSpPr>
            <p:spPr>
              <a:xfrm>
                <a:off x="5559854" y="939218"/>
                <a:ext cx="43424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105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defRPr>
                </a:lvl1pPr>
              </a:lstStyle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동시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6" name="그룹 145"/>
            <p:cNvGrpSpPr/>
            <p:nvPr/>
          </p:nvGrpSpPr>
          <p:grpSpPr>
            <a:xfrm>
              <a:off x="8557420" y="0"/>
              <a:ext cx="434242" cy="687388"/>
              <a:chOff x="8557420" y="0"/>
              <a:chExt cx="434242" cy="687388"/>
            </a:xfrm>
          </p:grpSpPr>
          <p:grpSp>
            <p:nvGrpSpPr>
              <p:cNvPr id="147" name="그룹 146"/>
              <p:cNvGrpSpPr/>
              <p:nvPr/>
            </p:nvGrpSpPr>
            <p:grpSpPr>
              <a:xfrm>
                <a:off x="8597430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49" name="직선 연결선 148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모서리가 둥근 직사각형 14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타원 15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모서리가 둥근 직사각형 15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모서리가 둥근 직사각형 15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모서리가 둥근 직사각형 15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8" name="TextBox 147"/>
              <p:cNvSpPr txBox="1"/>
              <p:nvPr/>
            </p:nvSpPr>
            <p:spPr>
              <a:xfrm>
                <a:off x="8557420" y="318056"/>
                <a:ext cx="4342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105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defRPr>
                </a:lvl1pPr>
              </a:lstStyle>
              <a:p>
                <a:r>
                  <a:rPr lang="ko-KR" altLang="en-US" sz="900" dirty="0"/>
                  <a:t>그림</a:t>
                </a:r>
                <a:endParaRPr lang="en-US" altLang="ko-KR" sz="900" dirty="0"/>
              </a:p>
              <a:p>
                <a:r>
                  <a:rPr lang="ko-KR" altLang="en-US" sz="900" dirty="0"/>
                  <a:t>상황</a:t>
                </a:r>
              </a:p>
            </p:txBody>
          </p:sp>
        </p:grpSp>
      </p:grpSp>
      <p:sp>
        <p:nvSpPr>
          <p:cNvPr id="172" name="직사각형 171">
            <a:hlinkClick r:id="rId4" action="ppaction://hlinksldjump"/>
          </p:cNvPr>
          <p:cNvSpPr/>
          <p:nvPr/>
        </p:nvSpPr>
        <p:spPr>
          <a:xfrm>
            <a:off x="9025381" y="282562"/>
            <a:ext cx="360146" cy="3178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>
            <a:hlinkClick r:id="rId5" action="ppaction://hlinksldjump"/>
          </p:cNvPr>
          <p:cNvSpPr/>
          <p:nvPr/>
        </p:nvSpPr>
        <p:spPr>
          <a:xfrm>
            <a:off x="9456637" y="282562"/>
            <a:ext cx="360146" cy="3178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그룹 56"/>
          <p:cNvGrpSpPr/>
          <p:nvPr/>
        </p:nvGrpSpPr>
        <p:grpSpPr>
          <a:xfrm>
            <a:off x="1381100" y="12893"/>
            <a:ext cx="2052018" cy="630025"/>
            <a:chOff x="1381100" y="12893"/>
            <a:chExt cx="2052018" cy="630025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1381100" y="71438"/>
              <a:ext cx="1443649" cy="285728"/>
            </a:xfrm>
            <a:prstGeom prst="roundRect">
              <a:avLst>
                <a:gd name="adj" fmla="val 30001"/>
              </a:avLst>
            </a:prstGeom>
            <a:solidFill>
              <a:srgbClr val="008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bg1"/>
                  </a:solidFill>
                  <a:latin typeface="+mj-lt"/>
                  <a:ea typeface="나눔고딕 ExtraBold" pitchFamily="50" charset="-127"/>
                </a:rPr>
                <a:t>단원 </a:t>
              </a:r>
              <a:r>
                <a:rPr lang="ko-KR" altLang="en-US" sz="1400" dirty="0">
                  <a:solidFill>
                    <a:schemeClr val="bg1"/>
                  </a:solidFill>
                  <a:latin typeface="+mj-lt"/>
                  <a:ea typeface="나눔고딕 ExtraBold" pitchFamily="50" charset="-127"/>
                </a:rPr>
                <a:t>도입</a:t>
              </a:r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2290110" y="12893"/>
              <a:ext cx="1143008" cy="630025"/>
              <a:chOff x="4135432" y="12893"/>
              <a:chExt cx="1143008" cy="630025"/>
            </a:xfrm>
          </p:grpSpPr>
          <p:pic>
            <p:nvPicPr>
              <p:cNvPr id="60" name="Picture 2" descr="C:\Users\shs\Desktop\Untitled4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421184" y="12893"/>
                <a:ext cx="611530" cy="560175"/>
              </a:xfrm>
              <a:prstGeom prst="rect">
                <a:avLst/>
              </a:prstGeom>
              <a:noFill/>
            </p:spPr>
          </p:pic>
          <p:sp>
            <p:nvSpPr>
              <p:cNvPr id="61" name="직사각형 60"/>
              <p:cNvSpPr/>
              <p:nvPr/>
            </p:nvSpPr>
            <p:spPr>
              <a:xfrm>
                <a:off x="4135432" y="428604"/>
                <a:ext cx="1143008" cy="214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6" name="그룹 55"/>
          <p:cNvGrpSpPr/>
          <p:nvPr/>
        </p:nvGrpSpPr>
        <p:grpSpPr>
          <a:xfrm>
            <a:off x="546938" y="967032"/>
            <a:ext cx="8736074" cy="430887"/>
            <a:chOff x="546938" y="981000"/>
            <a:chExt cx="8736074" cy="430887"/>
          </a:xfrm>
        </p:grpSpPr>
        <p:sp>
          <p:nvSpPr>
            <p:cNvPr id="62" name="TextBox 61"/>
            <p:cNvSpPr txBox="1"/>
            <p:nvPr/>
          </p:nvSpPr>
          <p:spPr>
            <a:xfrm>
              <a:off x="710452" y="981000"/>
              <a:ext cx="857256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defRPr/>
              </a:pPr>
              <a:r>
                <a:rPr lang="ko-KR" altLang="en-US" dirty="0" smtClean="0"/>
                <a:t>그림 속 상황을 살펴봅시다</a:t>
              </a:r>
              <a:r>
                <a:rPr lang="en-US" altLang="ko-KR" dirty="0" smtClean="0"/>
                <a:t>.</a:t>
              </a:r>
              <a:endParaRPr lang="en-US" altLang="ko-KR" dirty="0"/>
            </a:p>
          </p:txBody>
        </p:sp>
        <p:sp>
          <p:nvSpPr>
            <p:cNvPr id="64" name="타원 63"/>
            <p:cNvSpPr/>
            <p:nvPr/>
          </p:nvSpPr>
          <p:spPr>
            <a:xfrm>
              <a:off x="546938" y="1103238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65" name="그림 64">
            <a:hlinkClick r:id="rId7" action="ppaction://hlinkfile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02120" y="952075"/>
            <a:ext cx="506880" cy="4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60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324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546938" y="3488400"/>
            <a:ext cx="8736074" cy="430887"/>
            <a:chOff x="546938" y="4250623"/>
            <a:chExt cx="8736074" cy="430887"/>
          </a:xfrm>
        </p:grpSpPr>
        <p:sp>
          <p:nvSpPr>
            <p:cNvPr id="46" name="TextBox 45"/>
            <p:cNvSpPr txBox="1"/>
            <p:nvPr/>
          </p:nvSpPr>
          <p:spPr>
            <a:xfrm>
              <a:off x="710452" y="4250623"/>
              <a:ext cx="857256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defRPr/>
              </a:pPr>
              <a:r>
                <a:rPr lang="ko-KR" altLang="en-US" dirty="0" smtClean="0"/>
                <a:t>다리에서 삼각형을 찾아볼까요</a:t>
              </a:r>
              <a:r>
                <a:rPr lang="en-US" altLang="ko-KR" dirty="0"/>
                <a:t>?</a:t>
              </a:r>
            </a:p>
          </p:txBody>
        </p:sp>
        <p:sp>
          <p:nvSpPr>
            <p:cNvPr id="47" name="타원 46"/>
            <p:cNvSpPr/>
            <p:nvPr/>
          </p:nvSpPr>
          <p:spPr>
            <a:xfrm>
              <a:off x="546938" y="4397690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8276217" y="6189064"/>
            <a:ext cx="1082280" cy="428628"/>
            <a:chOff x="8276217" y="6140919"/>
            <a:chExt cx="1082280" cy="428628"/>
          </a:xfrm>
        </p:grpSpPr>
        <p:grpSp>
          <p:nvGrpSpPr>
            <p:cNvPr id="67" name="그룹 66"/>
            <p:cNvGrpSpPr/>
            <p:nvPr/>
          </p:nvGrpSpPr>
          <p:grpSpPr>
            <a:xfrm>
              <a:off x="8929869" y="6140919"/>
              <a:ext cx="428628" cy="428628"/>
              <a:chOff x="6701949" y="6250801"/>
              <a:chExt cx="428628" cy="428628"/>
            </a:xfrm>
          </p:grpSpPr>
          <p:sp>
            <p:nvSpPr>
              <p:cNvPr id="77" name="타원 76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8" name="이등변 삼각형 77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8276217" y="6140919"/>
              <a:ext cx="428628" cy="428628"/>
              <a:chOff x="8371314" y="6192000"/>
              <a:chExt cx="428628" cy="428628"/>
            </a:xfrm>
          </p:grpSpPr>
          <p:sp>
            <p:nvSpPr>
              <p:cNvPr id="69" name="타원 68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0" name="이등변 삼각형 69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71" name="그룹 70"/>
          <p:cNvGrpSpPr/>
          <p:nvPr/>
        </p:nvGrpSpPr>
        <p:grpSpPr>
          <a:xfrm>
            <a:off x="546938" y="4588329"/>
            <a:ext cx="8736074" cy="430887"/>
            <a:chOff x="546938" y="4250623"/>
            <a:chExt cx="8736074" cy="430887"/>
          </a:xfrm>
        </p:grpSpPr>
        <p:sp>
          <p:nvSpPr>
            <p:cNvPr id="72" name="TextBox 71"/>
            <p:cNvSpPr txBox="1"/>
            <p:nvPr/>
          </p:nvSpPr>
          <p:spPr>
            <a:xfrm>
              <a:off x="710452" y="4250623"/>
              <a:ext cx="857256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defRPr/>
              </a:pPr>
              <a:r>
                <a:rPr lang="ko-KR" altLang="en-US" dirty="0" smtClean="0"/>
                <a:t>찾은 삼각형을 친구들과 비교해 보세요</a:t>
              </a:r>
              <a:r>
                <a:rPr lang="en-US" altLang="ko-KR" dirty="0" smtClean="0"/>
                <a:t>.</a:t>
              </a:r>
              <a:endParaRPr lang="en-US" altLang="ko-KR" dirty="0"/>
            </a:p>
          </p:txBody>
        </p:sp>
        <p:sp>
          <p:nvSpPr>
            <p:cNvPr id="73" name="타원 72"/>
            <p:cNvSpPr/>
            <p:nvPr/>
          </p:nvSpPr>
          <p:spPr>
            <a:xfrm>
              <a:off x="546938" y="4397690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62080" y="-111150"/>
            <a:ext cx="6046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ko-KR" altLang="en-US" sz="54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7738470" y="0"/>
            <a:ext cx="2168730" cy="884289"/>
            <a:chOff x="7738470" y="0"/>
            <a:chExt cx="2168730" cy="884289"/>
          </a:xfrm>
        </p:grpSpPr>
        <p:pic>
          <p:nvPicPr>
            <p:cNvPr id="96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738470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97" name="그룹 96"/>
            <p:cNvGrpSpPr/>
            <p:nvPr/>
          </p:nvGrpSpPr>
          <p:grpSpPr>
            <a:xfrm>
              <a:off x="9360000" y="0"/>
              <a:ext cx="547200" cy="884289"/>
              <a:chOff x="5501883" y="642918"/>
              <a:chExt cx="547200" cy="884289"/>
            </a:xfrm>
          </p:grpSpPr>
          <p:grpSp>
            <p:nvGrpSpPr>
              <p:cNvPr id="116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9" name="직선 연결선 11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타원 12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모서리가 둥근 직사각형 12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모서리가 둥근 직사각형 12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모서리가 둥근 직사각형 12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7" name="TextBox 116"/>
              <p:cNvSpPr txBox="1"/>
              <p:nvPr/>
            </p:nvSpPr>
            <p:spPr>
              <a:xfrm>
                <a:off x="5501883" y="880876"/>
                <a:ext cx="547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1050">
                    <a:latin typeface="나눔고딕 ExtraBold" pitchFamily="50" charset="-127"/>
                    <a:ea typeface="나눔고딕 ExtraBold" pitchFamily="50" charset="-127"/>
                  </a:defRPr>
                </a:lvl1pPr>
              </a:lstStyle>
              <a:p>
                <a:r>
                  <a:rPr lang="ko-KR" altLang="en-US" sz="900" dirty="0"/>
                  <a:t>선수</a:t>
                </a:r>
                <a:endParaRPr lang="en-US" altLang="ko-KR" sz="900" dirty="0"/>
              </a:p>
              <a:p>
                <a:r>
                  <a:rPr lang="ko-KR" altLang="en-US" sz="900" dirty="0"/>
                  <a:t>학습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8989662" y="0"/>
              <a:ext cx="434242" cy="596027"/>
              <a:chOff x="5559854" y="642918"/>
              <a:chExt cx="434242" cy="596027"/>
            </a:xfrm>
          </p:grpSpPr>
          <p:grpSp>
            <p:nvGrpSpPr>
              <p:cNvPr id="108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0" name="직선 연결선 10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모서리가 둥근 직사각형 11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타원 11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모서리가 둥근 직사각형 11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모서리가 둥근 직사각형 11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9" name="TextBox 108"/>
              <p:cNvSpPr txBox="1"/>
              <p:nvPr/>
            </p:nvSpPr>
            <p:spPr>
              <a:xfrm>
                <a:off x="5559854" y="939218"/>
                <a:ext cx="43424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105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defRPr>
                </a:lvl1pPr>
              </a:lstStyle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동시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8557420" y="0"/>
              <a:ext cx="434242" cy="687388"/>
              <a:chOff x="8557420" y="0"/>
              <a:chExt cx="434242" cy="687388"/>
            </a:xfrm>
          </p:grpSpPr>
          <p:grpSp>
            <p:nvGrpSpPr>
              <p:cNvPr id="100" name="그룹 99"/>
              <p:cNvGrpSpPr/>
              <p:nvPr/>
            </p:nvGrpSpPr>
            <p:grpSpPr>
              <a:xfrm>
                <a:off x="8597430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02" name="직선 연결선 101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모서리가 둥근 직사각형 10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타원 10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모서리가 둥근 직사각형 10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1" name="TextBox 100"/>
              <p:cNvSpPr txBox="1"/>
              <p:nvPr/>
            </p:nvSpPr>
            <p:spPr>
              <a:xfrm>
                <a:off x="8557420" y="318056"/>
                <a:ext cx="4342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105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defRPr>
                </a:lvl1pPr>
              </a:lstStyle>
              <a:p>
                <a:r>
                  <a:rPr lang="ko-KR" altLang="en-US" sz="900" dirty="0"/>
                  <a:t>그림</a:t>
                </a:r>
                <a:endParaRPr lang="en-US" altLang="ko-KR" sz="900" dirty="0"/>
              </a:p>
              <a:p>
                <a:r>
                  <a:rPr lang="ko-KR" altLang="en-US" sz="900" dirty="0"/>
                  <a:t>상황</a:t>
                </a:r>
              </a:p>
            </p:txBody>
          </p:sp>
        </p:grpSp>
      </p:grpSp>
      <p:sp>
        <p:nvSpPr>
          <p:cNvPr id="147" name="직사각형 146">
            <a:hlinkClick r:id="rId3" action="ppaction://hlinksldjump"/>
          </p:cNvPr>
          <p:cNvSpPr/>
          <p:nvPr/>
        </p:nvSpPr>
        <p:spPr>
          <a:xfrm>
            <a:off x="9025381" y="282562"/>
            <a:ext cx="360146" cy="3178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>
            <a:hlinkClick r:id="rId4" action="ppaction://hlinksldjump"/>
          </p:cNvPr>
          <p:cNvSpPr/>
          <p:nvPr/>
        </p:nvSpPr>
        <p:spPr>
          <a:xfrm>
            <a:off x="9456637" y="282562"/>
            <a:ext cx="360146" cy="3178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그룹 55"/>
          <p:cNvGrpSpPr/>
          <p:nvPr/>
        </p:nvGrpSpPr>
        <p:grpSpPr>
          <a:xfrm>
            <a:off x="6897000" y="932858"/>
            <a:ext cx="432000" cy="408141"/>
            <a:chOff x="7163685" y="932858"/>
            <a:chExt cx="432000" cy="408141"/>
          </a:xfrm>
        </p:grpSpPr>
        <p:grpSp>
          <p:nvGrpSpPr>
            <p:cNvPr id="57" name="그룹 56"/>
            <p:cNvGrpSpPr/>
            <p:nvPr/>
          </p:nvGrpSpPr>
          <p:grpSpPr>
            <a:xfrm>
              <a:off x="7257009" y="988777"/>
              <a:ext cx="245376" cy="248164"/>
              <a:chOff x="7515409" y="1584372"/>
              <a:chExt cx="223069" cy="225604"/>
            </a:xfrm>
          </p:grpSpPr>
          <p:sp>
            <p:nvSpPr>
              <p:cNvPr id="59" name="모서리가 둥근 직사각형 58"/>
              <p:cNvSpPr/>
              <p:nvPr/>
            </p:nvSpPr>
            <p:spPr>
              <a:xfrm>
                <a:off x="7515409" y="1584372"/>
                <a:ext cx="223069" cy="225604"/>
              </a:xfrm>
              <a:prstGeom prst="roundRect">
                <a:avLst>
                  <a:gd name="adj" fmla="val 28410"/>
                </a:avLst>
              </a:prstGeom>
              <a:solidFill>
                <a:srgbClr val="1FBADF"/>
              </a:solidFill>
              <a:ln w="28575">
                <a:solidFill>
                  <a:srgbClr val="74D5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0" name="그룹 59"/>
              <p:cNvGrpSpPr/>
              <p:nvPr/>
            </p:nvGrpSpPr>
            <p:grpSpPr>
              <a:xfrm>
                <a:off x="7556778" y="1628111"/>
                <a:ext cx="140311" cy="140311"/>
                <a:chOff x="7556778" y="1628111"/>
                <a:chExt cx="140311" cy="140311"/>
              </a:xfrm>
            </p:grpSpPr>
            <p:sp>
              <p:nvSpPr>
                <p:cNvPr id="61" name="모서리가 둥근 직사각형 60"/>
                <p:cNvSpPr/>
                <p:nvPr/>
              </p:nvSpPr>
              <p:spPr>
                <a:xfrm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모서리가 둥근 직사각형 61"/>
                <p:cNvSpPr/>
                <p:nvPr/>
              </p:nvSpPr>
              <p:spPr>
                <a:xfrm rot="5400000"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58" name="직사각형 57">
              <a:hlinkClick r:id="" action="ppaction://customshow?id=0&amp;return=true"/>
            </p:cNvPr>
            <p:cNvSpPr/>
            <p:nvPr/>
          </p:nvSpPr>
          <p:spPr>
            <a:xfrm>
              <a:off x="7163685" y="932858"/>
              <a:ext cx="432000" cy="4081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4" name="그림 6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145" y="1011113"/>
            <a:ext cx="3563709" cy="229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450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42925" y="3489453"/>
            <a:ext cx="8820149" cy="2381232"/>
            <a:chOff x="542925" y="3489453"/>
            <a:chExt cx="8820149" cy="2381232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542925" y="3962685"/>
              <a:ext cx="8820149" cy="1908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1" name="그룹 60"/>
            <p:cNvGrpSpPr/>
            <p:nvPr/>
          </p:nvGrpSpPr>
          <p:grpSpPr>
            <a:xfrm>
              <a:off x="546938" y="3489453"/>
              <a:ext cx="8736074" cy="430887"/>
              <a:chOff x="546938" y="4250623"/>
              <a:chExt cx="8736074" cy="430887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710452" y="4250623"/>
                <a:ext cx="8572560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defRPr/>
                </a:pPr>
                <a:r>
                  <a:rPr lang="ko-KR" altLang="en-US" dirty="0" smtClean="0"/>
                  <a:t>주변에서 삼각형을 찾아볼까요</a:t>
                </a:r>
                <a:r>
                  <a:rPr lang="en-US" altLang="ko-KR" dirty="0" smtClean="0"/>
                  <a:t>?</a:t>
                </a:r>
                <a:endParaRPr lang="en-US" altLang="ko-KR" dirty="0"/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546938" y="4397690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66" name="그룹 65"/>
          <p:cNvGrpSpPr/>
          <p:nvPr/>
        </p:nvGrpSpPr>
        <p:grpSpPr>
          <a:xfrm>
            <a:off x="8276217" y="6189064"/>
            <a:ext cx="1082280" cy="428628"/>
            <a:chOff x="8276217" y="6140919"/>
            <a:chExt cx="1082280" cy="428628"/>
          </a:xfrm>
        </p:grpSpPr>
        <p:grpSp>
          <p:nvGrpSpPr>
            <p:cNvPr id="67" name="그룹 66"/>
            <p:cNvGrpSpPr/>
            <p:nvPr/>
          </p:nvGrpSpPr>
          <p:grpSpPr>
            <a:xfrm>
              <a:off x="8929869" y="6140919"/>
              <a:ext cx="428628" cy="428628"/>
              <a:chOff x="6701949" y="6250801"/>
              <a:chExt cx="428628" cy="428628"/>
            </a:xfrm>
          </p:grpSpPr>
          <p:sp>
            <p:nvSpPr>
              <p:cNvPr id="77" name="타원 76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8" name="이등변 삼각형 77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8276217" y="6140919"/>
              <a:ext cx="428628" cy="428628"/>
              <a:chOff x="8371314" y="6192000"/>
              <a:chExt cx="428628" cy="428628"/>
            </a:xfrm>
          </p:grpSpPr>
          <p:sp>
            <p:nvSpPr>
              <p:cNvPr id="69" name="타원 68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0" name="이등변 삼각형 69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58" name="TextBox 57"/>
          <p:cNvSpPr txBox="1"/>
          <p:nvPr/>
        </p:nvSpPr>
        <p:spPr>
          <a:xfrm>
            <a:off x="803391" y="4058998"/>
            <a:ext cx="8513708" cy="17173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삼각자가 있습니다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옷걸이도 삼각형입니다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교통 표지판에도 삼각형인 것이 있습니다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수학 시간에 봤던 모양 조각이나 </a:t>
            </a:r>
            <a:r>
              <a:rPr lang="ko-KR" altLang="en-US" sz="2200" b="1" dirty="0" err="1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칠교판에도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삼각형이 있습니다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96" name="그룹 95"/>
          <p:cNvGrpSpPr/>
          <p:nvPr/>
        </p:nvGrpSpPr>
        <p:grpSpPr>
          <a:xfrm>
            <a:off x="7738470" y="0"/>
            <a:ext cx="2168730" cy="884289"/>
            <a:chOff x="7738470" y="0"/>
            <a:chExt cx="2168730" cy="884289"/>
          </a:xfrm>
        </p:grpSpPr>
        <p:pic>
          <p:nvPicPr>
            <p:cNvPr id="97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738470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98" name="그룹 97"/>
            <p:cNvGrpSpPr/>
            <p:nvPr/>
          </p:nvGrpSpPr>
          <p:grpSpPr>
            <a:xfrm>
              <a:off x="9360000" y="0"/>
              <a:ext cx="547200" cy="884289"/>
              <a:chOff x="5501883" y="642918"/>
              <a:chExt cx="547200" cy="884289"/>
            </a:xfrm>
          </p:grpSpPr>
          <p:grpSp>
            <p:nvGrpSpPr>
              <p:cNvPr id="117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20" name="직선 연결선 11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모서리가 둥근 직사각형 12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타원 12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모서리가 둥근 직사각형 12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모서리가 둥근 직사각형 12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모서리가 둥근 직사각형 13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9" name="TextBox 118"/>
              <p:cNvSpPr txBox="1"/>
              <p:nvPr/>
            </p:nvSpPr>
            <p:spPr>
              <a:xfrm>
                <a:off x="5501883" y="880876"/>
                <a:ext cx="547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1050">
                    <a:latin typeface="나눔고딕 ExtraBold" pitchFamily="50" charset="-127"/>
                    <a:ea typeface="나눔고딕 ExtraBold" pitchFamily="50" charset="-127"/>
                  </a:defRPr>
                </a:lvl1pPr>
              </a:lstStyle>
              <a:p>
                <a:r>
                  <a:rPr lang="ko-KR" altLang="en-US" sz="900" dirty="0"/>
                  <a:t>선수</a:t>
                </a:r>
                <a:endParaRPr lang="en-US" altLang="ko-KR" sz="900" dirty="0"/>
              </a:p>
              <a:p>
                <a:r>
                  <a:rPr lang="ko-KR" altLang="en-US" sz="900" dirty="0"/>
                  <a:t>학습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8989662" y="0"/>
              <a:ext cx="434242" cy="596027"/>
              <a:chOff x="5559854" y="642918"/>
              <a:chExt cx="434242" cy="596027"/>
            </a:xfrm>
          </p:grpSpPr>
          <p:grpSp>
            <p:nvGrpSpPr>
              <p:cNvPr id="109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1" name="직선 연결선 11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타원 11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모서리가 둥근 직사각형 11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모서리가 둥근 직사각형 11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0" name="TextBox 109"/>
              <p:cNvSpPr txBox="1"/>
              <p:nvPr/>
            </p:nvSpPr>
            <p:spPr>
              <a:xfrm>
                <a:off x="5559854" y="939218"/>
                <a:ext cx="43424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105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defRPr>
                </a:lvl1pPr>
              </a:lstStyle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동시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8557420" y="0"/>
              <a:ext cx="434242" cy="687388"/>
              <a:chOff x="8557420" y="0"/>
              <a:chExt cx="434242" cy="687388"/>
            </a:xfrm>
          </p:grpSpPr>
          <p:grpSp>
            <p:nvGrpSpPr>
              <p:cNvPr id="101" name="그룹 100"/>
              <p:cNvGrpSpPr/>
              <p:nvPr/>
            </p:nvGrpSpPr>
            <p:grpSpPr>
              <a:xfrm>
                <a:off x="8597430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03" name="직선 연결선 102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모서리가 둥근 직사각형 10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타원 10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2" name="TextBox 101"/>
              <p:cNvSpPr txBox="1"/>
              <p:nvPr/>
            </p:nvSpPr>
            <p:spPr>
              <a:xfrm>
                <a:off x="8557420" y="318056"/>
                <a:ext cx="4342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105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defRPr>
                </a:lvl1pPr>
              </a:lstStyle>
              <a:p>
                <a:r>
                  <a:rPr lang="ko-KR" altLang="en-US" sz="900" dirty="0"/>
                  <a:t>그림</a:t>
                </a:r>
                <a:endParaRPr lang="en-US" altLang="ko-KR" sz="900" dirty="0"/>
              </a:p>
              <a:p>
                <a:r>
                  <a:rPr lang="ko-KR" altLang="en-US" sz="900" dirty="0"/>
                  <a:t>상황</a:t>
                </a:r>
              </a:p>
            </p:txBody>
          </p:sp>
        </p:grpSp>
      </p:grpSp>
      <p:sp>
        <p:nvSpPr>
          <p:cNvPr id="149" name="직사각형 148">
            <a:hlinkClick r:id="rId3" action="ppaction://hlinksldjump"/>
          </p:cNvPr>
          <p:cNvSpPr/>
          <p:nvPr/>
        </p:nvSpPr>
        <p:spPr>
          <a:xfrm>
            <a:off x="9025381" y="282562"/>
            <a:ext cx="360146" cy="3178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>
            <a:hlinkClick r:id="rId4" action="ppaction://hlinksldjump"/>
          </p:cNvPr>
          <p:cNvSpPr/>
          <p:nvPr/>
        </p:nvSpPr>
        <p:spPr>
          <a:xfrm>
            <a:off x="9456637" y="282562"/>
            <a:ext cx="360146" cy="3178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4" name="그룹 33"/>
          <p:cNvGrpSpPr/>
          <p:nvPr/>
        </p:nvGrpSpPr>
        <p:grpSpPr>
          <a:xfrm>
            <a:off x="4791000" y="4754685"/>
            <a:ext cx="324000" cy="324000"/>
            <a:chOff x="4964713" y="2475902"/>
            <a:chExt cx="405203" cy="405203"/>
          </a:xfrm>
        </p:grpSpPr>
        <p:sp>
          <p:nvSpPr>
            <p:cNvPr id="118" name="타원 117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1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22" name="타원 121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6897000" y="932858"/>
            <a:ext cx="432000" cy="408141"/>
            <a:chOff x="7163685" y="932858"/>
            <a:chExt cx="432000" cy="408141"/>
          </a:xfrm>
        </p:grpSpPr>
        <p:grpSp>
          <p:nvGrpSpPr>
            <p:cNvPr id="56" name="그룹 55"/>
            <p:cNvGrpSpPr/>
            <p:nvPr/>
          </p:nvGrpSpPr>
          <p:grpSpPr>
            <a:xfrm>
              <a:off x="7257009" y="988777"/>
              <a:ext cx="245376" cy="248164"/>
              <a:chOff x="7515409" y="1584372"/>
              <a:chExt cx="223069" cy="225604"/>
            </a:xfrm>
          </p:grpSpPr>
          <p:sp>
            <p:nvSpPr>
              <p:cNvPr id="60" name="모서리가 둥근 직사각형 59"/>
              <p:cNvSpPr/>
              <p:nvPr/>
            </p:nvSpPr>
            <p:spPr>
              <a:xfrm>
                <a:off x="7515409" y="1584372"/>
                <a:ext cx="223069" cy="225604"/>
              </a:xfrm>
              <a:prstGeom prst="roundRect">
                <a:avLst>
                  <a:gd name="adj" fmla="val 28410"/>
                </a:avLst>
              </a:prstGeom>
              <a:solidFill>
                <a:srgbClr val="1FBADF"/>
              </a:solidFill>
              <a:ln w="28575">
                <a:solidFill>
                  <a:srgbClr val="74D5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1" name="그룹 70"/>
              <p:cNvGrpSpPr/>
              <p:nvPr/>
            </p:nvGrpSpPr>
            <p:grpSpPr>
              <a:xfrm>
                <a:off x="7556778" y="1628111"/>
                <a:ext cx="140311" cy="140311"/>
                <a:chOff x="7556778" y="1628111"/>
                <a:chExt cx="140311" cy="140311"/>
              </a:xfrm>
            </p:grpSpPr>
            <p:sp>
              <p:nvSpPr>
                <p:cNvPr id="72" name="모서리가 둥근 직사각형 71"/>
                <p:cNvSpPr/>
                <p:nvPr/>
              </p:nvSpPr>
              <p:spPr>
                <a:xfrm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" name="모서리가 둥근 직사각형 72"/>
                <p:cNvSpPr/>
                <p:nvPr/>
              </p:nvSpPr>
              <p:spPr>
                <a:xfrm rot="5400000"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59" name="직사각형 58">
              <a:hlinkClick r:id="" action="ppaction://customshow?id=0&amp;return=true"/>
            </p:cNvPr>
            <p:cNvSpPr/>
            <p:nvPr/>
          </p:nvSpPr>
          <p:spPr>
            <a:xfrm>
              <a:off x="7163685" y="932858"/>
              <a:ext cx="432000" cy="4081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4" name="그림 7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145" y="1011113"/>
            <a:ext cx="3563709" cy="229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66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그룹 108"/>
          <p:cNvGrpSpPr/>
          <p:nvPr/>
        </p:nvGrpSpPr>
        <p:grpSpPr>
          <a:xfrm>
            <a:off x="8276217" y="6189064"/>
            <a:ext cx="1082280" cy="428628"/>
            <a:chOff x="8276217" y="6140919"/>
            <a:chExt cx="1082280" cy="428628"/>
          </a:xfrm>
        </p:grpSpPr>
        <p:grpSp>
          <p:nvGrpSpPr>
            <p:cNvPr id="110" name="그룹 109"/>
            <p:cNvGrpSpPr/>
            <p:nvPr/>
          </p:nvGrpSpPr>
          <p:grpSpPr>
            <a:xfrm>
              <a:off x="8929869" y="6140919"/>
              <a:ext cx="428628" cy="428628"/>
              <a:chOff x="6701949" y="6250801"/>
              <a:chExt cx="428628" cy="428628"/>
            </a:xfrm>
          </p:grpSpPr>
          <p:sp>
            <p:nvSpPr>
              <p:cNvPr id="114" name="타원 113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15" name="이등변 삼각형 114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111" name="그룹 110"/>
            <p:cNvGrpSpPr/>
            <p:nvPr/>
          </p:nvGrpSpPr>
          <p:grpSpPr>
            <a:xfrm>
              <a:off x="8276217" y="6140919"/>
              <a:ext cx="428628" cy="428628"/>
              <a:chOff x="8371314" y="6192000"/>
              <a:chExt cx="428628" cy="428628"/>
            </a:xfrm>
          </p:grpSpPr>
          <p:sp>
            <p:nvSpPr>
              <p:cNvPr id="112" name="타원 111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13" name="이등변 삼각형 112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80" name="그룹 79"/>
          <p:cNvGrpSpPr/>
          <p:nvPr/>
        </p:nvGrpSpPr>
        <p:grpSpPr>
          <a:xfrm>
            <a:off x="7738470" y="-6530"/>
            <a:ext cx="2168730" cy="680156"/>
            <a:chOff x="7738470" y="-6530"/>
            <a:chExt cx="2168730" cy="680156"/>
          </a:xfrm>
        </p:grpSpPr>
        <p:pic>
          <p:nvPicPr>
            <p:cNvPr id="81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>
              <a:off x="7738470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82" name="그룹 81"/>
            <p:cNvGrpSpPr/>
            <p:nvPr/>
          </p:nvGrpSpPr>
          <p:grpSpPr>
            <a:xfrm>
              <a:off x="9360000" y="0"/>
              <a:ext cx="547200" cy="607290"/>
              <a:chOff x="5501883" y="642918"/>
              <a:chExt cx="547200" cy="607290"/>
            </a:xfrm>
          </p:grpSpPr>
          <p:grpSp>
            <p:nvGrpSpPr>
              <p:cNvPr id="126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65" name="직선 연결선 16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6" name="모서리가 둥근 직사각형 16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타원 16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모서리가 둥근 직사각형 16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모서리가 둥근 직사각형 16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모서리가 둥근 직사각형 16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4" name="TextBox 163"/>
              <p:cNvSpPr txBox="1"/>
              <p:nvPr/>
            </p:nvSpPr>
            <p:spPr>
              <a:xfrm>
                <a:off x="5501883" y="880876"/>
                <a:ext cx="54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1050">
                    <a:latin typeface="나눔고딕 ExtraBold" pitchFamily="50" charset="-127"/>
                    <a:ea typeface="나눔고딕 ExtraBold" pitchFamily="50" charset="-127"/>
                  </a:defRPr>
                </a:lvl1pPr>
              </a:lstStyle>
              <a:p>
                <a:r>
                  <a:rPr lang="ko-KR" altLang="en-US" sz="900" dirty="0" smtClean="0"/>
                  <a:t>선수</a:t>
                </a:r>
                <a:endParaRPr lang="en-US" altLang="ko-KR" sz="900" dirty="0" smtClean="0"/>
              </a:p>
              <a:p>
                <a:r>
                  <a:rPr lang="ko-KR" altLang="en-US" sz="900" dirty="0" smtClean="0"/>
                  <a:t>학습</a:t>
                </a:r>
                <a:endParaRPr lang="ko-KR" altLang="en-US" sz="900" dirty="0"/>
              </a:p>
            </p:txBody>
          </p:sp>
        </p:grpSp>
        <p:grpSp>
          <p:nvGrpSpPr>
            <p:cNvPr id="83" name="그룹 82"/>
            <p:cNvGrpSpPr/>
            <p:nvPr/>
          </p:nvGrpSpPr>
          <p:grpSpPr>
            <a:xfrm>
              <a:off x="8955186" y="-6530"/>
              <a:ext cx="496284" cy="680156"/>
              <a:chOff x="8098631" y="0"/>
              <a:chExt cx="496284" cy="680156"/>
            </a:xfrm>
          </p:grpSpPr>
          <p:grpSp>
            <p:nvGrpSpPr>
              <p:cNvPr id="94" name="그룹 93"/>
              <p:cNvGrpSpPr/>
              <p:nvPr/>
            </p:nvGrpSpPr>
            <p:grpSpPr>
              <a:xfrm>
                <a:off x="8167699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18" name="직선 연결선 117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모서리가 둥근 직사각형 12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타원 12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모서리가 둥근 직사각형 12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모서리가 둥근 직사각형 12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모서리가 둥근 직사각형 12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5" name="TextBox 94"/>
              <p:cNvSpPr txBox="1"/>
              <p:nvPr/>
            </p:nvSpPr>
            <p:spPr>
              <a:xfrm>
                <a:off x="8098631" y="388136"/>
                <a:ext cx="49628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동시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4" name="그룹 83"/>
            <p:cNvGrpSpPr/>
            <p:nvPr/>
          </p:nvGrpSpPr>
          <p:grpSpPr>
            <a:xfrm>
              <a:off x="8557420" y="0"/>
              <a:ext cx="434242" cy="607290"/>
              <a:chOff x="8557420" y="0"/>
              <a:chExt cx="434242" cy="607290"/>
            </a:xfrm>
          </p:grpSpPr>
          <p:grpSp>
            <p:nvGrpSpPr>
              <p:cNvPr id="85" name="그룹 75"/>
              <p:cNvGrpSpPr/>
              <p:nvPr/>
            </p:nvGrpSpPr>
            <p:grpSpPr>
              <a:xfrm>
                <a:off x="8595501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87" name="직선 연결선 8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모서리가 둥근 직사각형 8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타원 8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모서리가 둥근 직사각형 8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모서리가 둥근 직사각형 9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모서리가 둥근 직사각형 9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6" name="TextBox 85"/>
              <p:cNvSpPr txBox="1"/>
              <p:nvPr/>
            </p:nvSpPr>
            <p:spPr>
              <a:xfrm>
                <a:off x="8557420" y="237958"/>
                <a:ext cx="4342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105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defRPr>
                </a:lvl1pPr>
              </a:lstStyle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그림</a:t>
                </a:r>
                <a:endParaRPr lang="en-US" altLang="ko-KR" sz="900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상황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71" name="직사각형 170">
            <a:hlinkClick r:id="rId5" action="ppaction://hlinksldjump"/>
          </p:cNvPr>
          <p:cNvSpPr/>
          <p:nvPr/>
        </p:nvSpPr>
        <p:spPr>
          <a:xfrm>
            <a:off x="8593975" y="282562"/>
            <a:ext cx="360146" cy="3178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>
            <a:hlinkClick r:id="rId6" action="ppaction://hlinksldjump"/>
          </p:cNvPr>
          <p:cNvSpPr/>
          <p:nvPr/>
        </p:nvSpPr>
        <p:spPr>
          <a:xfrm>
            <a:off x="9456637" y="282562"/>
            <a:ext cx="360146" cy="3178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580305" y="2049302"/>
            <a:ext cx="8784000" cy="4084731"/>
          </a:xfrm>
          <a:prstGeom prst="roundRect">
            <a:avLst/>
          </a:prstGeom>
          <a:solidFill>
            <a:srgbClr val="74D5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849000" y="1624586"/>
            <a:ext cx="5976665" cy="2714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dirty="0">
                <a:solidFill>
                  <a:srgbClr val="1FBADF"/>
                </a:solidFill>
                <a:latin typeface="나눔고딕 ExtraBold" pitchFamily="50" charset="-127"/>
                <a:ea typeface="나눔고딕 ExtraBold" pitchFamily="50" charset="-127"/>
              </a:rPr>
              <a:t>사진을 찍으면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895869" y="2279633"/>
            <a:ext cx="3672408" cy="3624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찰칵찰칵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사진을 찍으면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다리 속 삼각형 모양이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사진 속으로 쏙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찰칵찰칵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사진을 찍으면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삼각형 모양 고양이 집이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사진 속으로 쏙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4809001" y="4149674"/>
            <a:ext cx="4314736" cy="1754326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찰칵찰칵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사진을 찍으면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이번에는 어떤 삼각형이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사진 속에 나타날까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574644" y="986511"/>
            <a:ext cx="8736074" cy="430887"/>
            <a:chOff x="574644" y="986511"/>
            <a:chExt cx="8736074" cy="430887"/>
          </a:xfrm>
        </p:grpSpPr>
        <p:sp>
          <p:nvSpPr>
            <p:cNvPr id="50" name="TextBox 49"/>
            <p:cNvSpPr txBox="1"/>
            <p:nvPr/>
          </p:nvSpPr>
          <p:spPr>
            <a:xfrm>
              <a:off x="738158" y="986511"/>
              <a:ext cx="857256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defRPr/>
              </a:pPr>
              <a:r>
                <a:rPr lang="ko-KR" altLang="en-US" dirty="0" smtClean="0"/>
                <a:t>동시를 읽어 보세요</a:t>
              </a:r>
              <a:r>
                <a:rPr lang="en-US" altLang="ko-KR" dirty="0" smtClean="0"/>
                <a:t>.</a:t>
              </a:r>
              <a:endParaRPr lang="en-US" altLang="ko-KR" dirty="0"/>
            </a:p>
          </p:txBody>
        </p:sp>
        <p:sp>
          <p:nvSpPr>
            <p:cNvPr id="51" name="타원 50"/>
            <p:cNvSpPr/>
            <p:nvPr/>
          </p:nvSpPr>
          <p:spPr>
            <a:xfrm>
              <a:off x="574644" y="1125754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4" name="4-2-2 삼각형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000" y="896400"/>
            <a:ext cx="609600" cy="6035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4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54" grpId="0" animBg="1"/>
      <p:bldP spid="55" grpId="0"/>
      <p:bldP spid="60" grpId="0"/>
      <p:bldP spid="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그룹 108"/>
          <p:cNvGrpSpPr/>
          <p:nvPr/>
        </p:nvGrpSpPr>
        <p:grpSpPr>
          <a:xfrm>
            <a:off x="8276217" y="6189064"/>
            <a:ext cx="1082280" cy="428628"/>
            <a:chOff x="8276217" y="6140919"/>
            <a:chExt cx="1082280" cy="428628"/>
          </a:xfrm>
        </p:grpSpPr>
        <p:grpSp>
          <p:nvGrpSpPr>
            <p:cNvPr id="110" name="그룹 109"/>
            <p:cNvGrpSpPr/>
            <p:nvPr/>
          </p:nvGrpSpPr>
          <p:grpSpPr>
            <a:xfrm>
              <a:off x="8929869" y="6140919"/>
              <a:ext cx="428628" cy="428628"/>
              <a:chOff x="6701949" y="6250801"/>
              <a:chExt cx="428628" cy="428628"/>
            </a:xfrm>
          </p:grpSpPr>
          <p:sp>
            <p:nvSpPr>
              <p:cNvPr id="114" name="타원 113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15" name="이등변 삼각형 114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111" name="그룹 110"/>
            <p:cNvGrpSpPr/>
            <p:nvPr/>
          </p:nvGrpSpPr>
          <p:grpSpPr>
            <a:xfrm>
              <a:off x="8276217" y="6140919"/>
              <a:ext cx="428628" cy="428628"/>
              <a:chOff x="8371314" y="6192000"/>
              <a:chExt cx="428628" cy="428628"/>
            </a:xfrm>
          </p:grpSpPr>
          <p:sp>
            <p:nvSpPr>
              <p:cNvPr id="112" name="타원 111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13" name="이등변 삼각형 112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542925" y="984643"/>
            <a:ext cx="8820149" cy="1250957"/>
            <a:chOff x="542925" y="984643"/>
            <a:chExt cx="8820149" cy="1250957"/>
          </a:xfrm>
        </p:grpSpPr>
        <p:grpSp>
          <p:nvGrpSpPr>
            <p:cNvPr id="68" name="그룹 67"/>
            <p:cNvGrpSpPr/>
            <p:nvPr/>
          </p:nvGrpSpPr>
          <p:grpSpPr>
            <a:xfrm>
              <a:off x="574644" y="984643"/>
              <a:ext cx="8736074" cy="430887"/>
              <a:chOff x="788958" y="4714884"/>
              <a:chExt cx="8736074" cy="430887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952472" y="4714884"/>
                <a:ext cx="8572560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defRPr/>
                </a:pPr>
                <a:r>
                  <a:rPr lang="ko-KR" altLang="en-US" dirty="0" smtClean="0"/>
                  <a:t>사진을 찍으면 무엇이 </a:t>
                </a:r>
                <a:r>
                  <a:rPr lang="ko-KR" altLang="en-US" dirty="0"/>
                  <a:t>사진 속으로 </a:t>
                </a:r>
                <a:r>
                  <a:rPr lang="ko-KR" altLang="en-US" dirty="0" smtClean="0"/>
                  <a:t>들어온다고 했나요</a:t>
                </a:r>
                <a:r>
                  <a:rPr lang="en-US" altLang="ko-KR" dirty="0"/>
                  <a:t>?</a:t>
                </a:r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788958" y="4837122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71" name="모서리가 둥근 직사각형 70"/>
            <p:cNvSpPr/>
            <p:nvPr/>
          </p:nvSpPr>
          <p:spPr>
            <a:xfrm>
              <a:off x="542925" y="1407600"/>
              <a:ext cx="8820149" cy="828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767295" y="1407600"/>
            <a:ext cx="8257100" cy="828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spc="6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다리 </a:t>
            </a:r>
            <a:r>
              <a:rPr lang="ko-KR" altLang="en-US" sz="2200" b="1" spc="6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속 </a:t>
            </a:r>
            <a:r>
              <a:rPr lang="ko-KR" altLang="en-US" sz="2200" b="1" spc="6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삼각형 모양과 </a:t>
            </a:r>
            <a:r>
              <a:rPr lang="ko-KR" altLang="en-US" sz="2200" b="1" spc="6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삼각형 모양의 고양이 </a:t>
            </a:r>
            <a:r>
              <a:rPr lang="ko-KR" altLang="en-US" sz="2200" b="1" spc="6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집입니다</a:t>
            </a:r>
            <a:r>
              <a:rPr lang="en-US" altLang="ko-KR" sz="2200" b="1" spc="6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spc="60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42925" y="2627174"/>
            <a:ext cx="8820149" cy="1611162"/>
            <a:chOff x="542925" y="2627174"/>
            <a:chExt cx="8820149" cy="1611162"/>
          </a:xfrm>
        </p:grpSpPr>
        <p:grpSp>
          <p:nvGrpSpPr>
            <p:cNvPr id="78" name="그룹 77"/>
            <p:cNvGrpSpPr/>
            <p:nvPr/>
          </p:nvGrpSpPr>
          <p:grpSpPr>
            <a:xfrm>
              <a:off x="574644" y="2627174"/>
              <a:ext cx="8736074" cy="430887"/>
              <a:chOff x="788958" y="4714884"/>
              <a:chExt cx="8736074" cy="430887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952472" y="4714884"/>
                <a:ext cx="8572560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defRPr/>
                </a:pPr>
                <a:r>
                  <a:rPr lang="ko-KR" altLang="en-US" dirty="0" smtClean="0"/>
                  <a:t>동시를 읽고 느낀 점을 이야기해 보세요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</p:txBody>
          </p:sp>
          <p:sp>
            <p:nvSpPr>
              <p:cNvPr id="80" name="타원 79"/>
              <p:cNvSpPr/>
              <p:nvPr/>
            </p:nvSpPr>
            <p:spPr>
              <a:xfrm>
                <a:off x="788958" y="4837122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81" name="모서리가 둥근 직사각형 80"/>
            <p:cNvSpPr/>
            <p:nvPr/>
          </p:nvSpPr>
          <p:spPr>
            <a:xfrm>
              <a:off x="542925" y="3050336"/>
              <a:ext cx="8820149" cy="1188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767294" y="3191904"/>
            <a:ext cx="8461517" cy="9048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spc="6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저도 사진을 찍어 보고 싶습니다</a:t>
            </a:r>
            <a:r>
              <a:rPr lang="en-US" altLang="ko-KR" sz="2200" b="1" spc="6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spc="6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가족들과 여행을 가서 숨어 있는 삼각형을 찾아보고 싶습니다</a:t>
            </a:r>
            <a:r>
              <a:rPr lang="en-US" altLang="ko-KR" sz="2200" b="1" spc="6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542925" y="4629910"/>
            <a:ext cx="8820149" cy="1251162"/>
            <a:chOff x="542925" y="4629910"/>
            <a:chExt cx="8820149" cy="1251162"/>
          </a:xfrm>
        </p:grpSpPr>
        <p:grpSp>
          <p:nvGrpSpPr>
            <p:cNvPr id="83" name="그룹 82"/>
            <p:cNvGrpSpPr/>
            <p:nvPr/>
          </p:nvGrpSpPr>
          <p:grpSpPr>
            <a:xfrm>
              <a:off x="574644" y="4629910"/>
              <a:ext cx="8736074" cy="430887"/>
              <a:chOff x="788958" y="4714884"/>
              <a:chExt cx="8736074" cy="430887"/>
            </a:xfrm>
          </p:grpSpPr>
          <p:sp>
            <p:nvSpPr>
              <p:cNvPr id="84" name="TextBox 83"/>
              <p:cNvSpPr txBox="1"/>
              <p:nvPr/>
            </p:nvSpPr>
            <p:spPr>
              <a:xfrm>
                <a:off x="952472" y="4714884"/>
                <a:ext cx="8572560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defRPr/>
                </a:pPr>
                <a:r>
                  <a:rPr lang="ko-KR" altLang="en-US" dirty="0" smtClean="0"/>
                  <a:t>무엇을 </a:t>
                </a:r>
                <a:r>
                  <a:rPr lang="ko-KR" altLang="en-US" dirty="0"/>
                  <a:t>배울 것 </a:t>
                </a:r>
                <a:r>
                  <a:rPr lang="ko-KR" altLang="en-US" dirty="0" smtClean="0"/>
                  <a:t>같은지 이야기해 보세요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</p:txBody>
          </p:sp>
          <p:sp>
            <p:nvSpPr>
              <p:cNvPr id="85" name="타원 84"/>
              <p:cNvSpPr/>
              <p:nvPr/>
            </p:nvSpPr>
            <p:spPr>
              <a:xfrm>
                <a:off x="788958" y="4837122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86" name="모서리가 둥근 직사각형 85"/>
            <p:cNvSpPr/>
            <p:nvPr/>
          </p:nvSpPr>
          <p:spPr>
            <a:xfrm>
              <a:off x="542925" y="5053072"/>
              <a:ext cx="8820149" cy="828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767295" y="5217773"/>
            <a:ext cx="8257100" cy="4985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여러 가지 삼각형을 배울 것 같습니다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88" name="그룹 87"/>
          <p:cNvGrpSpPr/>
          <p:nvPr/>
        </p:nvGrpSpPr>
        <p:grpSpPr>
          <a:xfrm>
            <a:off x="7738470" y="-6530"/>
            <a:ext cx="2168730" cy="890819"/>
            <a:chOff x="7738470" y="-6530"/>
            <a:chExt cx="2168730" cy="890819"/>
          </a:xfrm>
        </p:grpSpPr>
        <p:pic>
          <p:nvPicPr>
            <p:cNvPr id="89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738470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90" name="그룹 89"/>
            <p:cNvGrpSpPr/>
            <p:nvPr/>
          </p:nvGrpSpPr>
          <p:grpSpPr>
            <a:xfrm>
              <a:off x="9360000" y="0"/>
              <a:ext cx="547200" cy="884289"/>
              <a:chOff x="5501883" y="642918"/>
              <a:chExt cx="547200" cy="884289"/>
            </a:xfrm>
          </p:grpSpPr>
          <p:grpSp>
            <p:nvGrpSpPr>
              <p:cNvPr id="165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67" name="직선 연결선 16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8" name="모서리가 둥근 직사각형 16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타원 16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모서리가 둥근 직사각형 16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1" name="모서리가 둥근 직사각형 17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2" name="모서리가 둥근 직사각형 17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6" name="TextBox 165"/>
              <p:cNvSpPr txBox="1"/>
              <p:nvPr/>
            </p:nvSpPr>
            <p:spPr>
              <a:xfrm>
                <a:off x="5501883" y="880876"/>
                <a:ext cx="547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1050">
                    <a:latin typeface="나눔고딕 ExtraBold" pitchFamily="50" charset="-127"/>
                    <a:ea typeface="나눔고딕 ExtraBold" pitchFamily="50" charset="-127"/>
                  </a:defRPr>
                </a:lvl1pPr>
              </a:lstStyle>
              <a:p>
                <a:r>
                  <a:rPr lang="ko-KR" altLang="en-US" sz="900" dirty="0"/>
                  <a:t>선수</a:t>
                </a:r>
                <a:endParaRPr lang="en-US" altLang="ko-KR" sz="900" dirty="0"/>
              </a:p>
              <a:p>
                <a:r>
                  <a:rPr lang="ko-KR" altLang="en-US" sz="900" dirty="0"/>
                  <a:t>학습</a:t>
                </a:r>
              </a:p>
            </p:txBody>
          </p:sp>
        </p:grpSp>
        <p:grpSp>
          <p:nvGrpSpPr>
            <p:cNvPr id="92" name="그룹 91"/>
            <p:cNvGrpSpPr/>
            <p:nvPr/>
          </p:nvGrpSpPr>
          <p:grpSpPr>
            <a:xfrm>
              <a:off x="8955186" y="-6530"/>
              <a:ext cx="496284" cy="680156"/>
              <a:chOff x="8098631" y="0"/>
              <a:chExt cx="496284" cy="680156"/>
            </a:xfrm>
          </p:grpSpPr>
          <p:grpSp>
            <p:nvGrpSpPr>
              <p:cNvPr id="123" name="그룹 122"/>
              <p:cNvGrpSpPr/>
              <p:nvPr/>
            </p:nvGrpSpPr>
            <p:grpSpPr>
              <a:xfrm>
                <a:off x="8167699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25" name="직선 연결선 124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6" name="모서리가 둥근 직사각형 12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타원 16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모서리가 둥근 직사각형 16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모서리가 둥근 직사각형 16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모서리가 둥근 직사각형 16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4" name="TextBox 123"/>
              <p:cNvSpPr txBox="1"/>
              <p:nvPr/>
            </p:nvSpPr>
            <p:spPr>
              <a:xfrm>
                <a:off x="8098631" y="388136"/>
                <a:ext cx="49628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동시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8557420" y="0"/>
              <a:ext cx="434242" cy="607290"/>
              <a:chOff x="8557420" y="0"/>
              <a:chExt cx="434242" cy="607290"/>
            </a:xfrm>
          </p:grpSpPr>
          <p:grpSp>
            <p:nvGrpSpPr>
              <p:cNvPr id="94" name="그룹 75"/>
              <p:cNvGrpSpPr/>
              <p:nvPr/>
            </p:nvGrpSpPr>
            <p:grpSpPr>
              <a:xfrm>
                <a:off x="8595501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96" name="직선 연결선 9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모서리가 둥근 직사각형 9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타원 9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모서리가 둥근 직사각형 11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모서리가 둥근 직사각형 12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모서리가 둥근 직사각형 12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5" name="TextBox 94"/>
              <p:cNvSpPr txBox="1"/>
              <p:nvPr/>
            </p:nvSpPr>
            <p:spPr>
              <a:xfrm>
                <a:off x="8557420" y="237958"/>
                <a:ext cx="4342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105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defRPr>
                </a:lvl1pPr>
              </a:lstStyle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그림</a:t>
                </a:r>
                <a:endParaRPr lang="en-US" altLang="ko-KR" sz="900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상황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73" name="직사각형 172">
            <a:hlinkClick r:id="rId3" action="ppaction://hlinksldjump"/>
          </p:cNvPr>
          <p:cNvSpPr/>
          <p:nvPr/>
        </p:nvSpPr>
        <p:spPr>
          <a:xfrm>
            <a:off x="8593975" y="282562"/>
            <a:ext cx="360146" cy="3178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>
            <a:hlinkClick r:id="rId4" action="ppaction://hlinksldjump"/>
          </p:cNvPr>
          <p:cNvSpPr/>
          <p:nvPr/>
        </p:nvSpPr>
        <p:spPr>
          <a:xfrm>
            <a:off x="9456637" y="282562"/>
            <a:ext cx="360146" cy="3178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7" name="그룹 33"/>
          <p:cNvGrpSpPr/>
          <p:nvPr/>
        </p:nvGrpSpPr>
        <p:grpSpPr>
          <a:xfrm>
            <a:off x="4791000" y="1660898"/>
            <a:ext cx="324000" cy="324000"/>
            <a:chOff x="4964713" y="2475902"/>
            <a:chExt cx="405203" cy="405203"/>
          </a:xfrm>
        </p:grpSpPr>
        <p:sp>
          <p:nvSpPr>
            <p:cNvPr id="108" name="타원 107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6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17" name="타원 116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9" name="그룹 33"/>
          <p:cNvGrpSpPr/>
          <p:nvPr/>
        </p:nvGrpSpPr>
        <p:grpSpPr>
          <a:xfrm>
            <a:off x="4791000" y="3485635"/>
            <a:ext cx="324000" cy="324000"/>
            <a:chOff x="4964713" y="2475902"/>
            <a:chExt cx="405203" cy="405203"/>
          </a:xfrm>
        </p:grpSpPr>
        <p:sp>
          <p:nvSpPr>
            <p:cNvPr id="120" name="타원 119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7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28" name="타원 127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9" name="그룹 33"/>
          <p:cNvGrpSpPr/>
          <p:nvPr/>
        </p:nvGrpSpPr>
        <p:grpSpPr>
          <a:xfrm>
            <a:off x="4791000" y="5305072"/>
            <a:ext cx="324000" cy="324000"/>
            <a:chOff x="4964713" y="2475902"/>
            <a:chExt cx="405203" cy="405203"/>
          </a:xfrm>
        </p:grpSpPr>
        <p:sp>
          <p:nvSpPr>
            <p:cNvPr id="130" name="타원 129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1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32" name="타원 131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048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82" grpId="0"/>
      <p:bldP spid="8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442" y="2541570"/>
            <a:ext cx="6141116" cy="1868641"/>
          </a:xfrm>
          <a:prstGeom prst="rect">
            <a:avLst/>
          </a:prstGeom>
        </p:spPr>
      </p:pic>
      <p:grpSp>
        <p:nvGrpSpPr>
          <p:cNvPr id="72" name="그룹 71"/>
          <p:cNvGrpSpPr/>
          <p:nvPr/>
        </p:nvGrpSpPr>
        <p:grpSpPr>
          <a:xfrm>
            <a:off x="8276217" y="6189064"/>
            <a:ext cx="1082280" cy="428628"/>
            <a:chOff x="8276217" y="6140919"/>
            <a:chExt cx="1082280" cy="428628"/>
          </a:xfrm>
        </p:grpSpPr>
        <p:grpSp>
          <p:nvGrpSpPr>
            <p:cNvPr id="73" name="그룹 72"/>
            <p:cNvGrpSpPr/>
            <p:nvPr/>
          </p:nvGrpSpPr>
          <p:grpSpPr>
            <a:xfrm>
              <a:off x="8929869" y="6140919"/>
              <a:ext cx="428628" cy="428628"/>
              <a:chOff x="6701949" y="6250801"/>
              <a:chExt cx="428628" cy="428628"/>
            </a:xfrm>
          </p:grpSpPr>
          <p:sp>
            <p:nvSpPr>
              <p:cNvPr id="79" name="타원 78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0" name="이등변 삼각형 79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8276217" y="6140919"/>
              <a:ext cx="428628" cy="428628"/>
              <a:chOff x="8371314" y="6192000"/>
              <a:chExt cx="428628" cy="428628"/>
            </a:xfrm>
          </p:grpSpPr>
          <p:sp>
            <p:nvSpPr>
              <p:cNvPr id="75" name="타원 74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7" name="이등변 삼각형 7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81" name="그룹 80"/>
          <p:cNvGrpSpPr/>
          <p:nvPr/>
        </p:nvGrpSpPr>
        <p:grpSpPr>
          <a:xfrm>
            <a:off x="416496" y="1468603"/>
            <a:ext cx="9076616" cy="707886"/>
            <a:chOff x="416496" y="1481303"/>
            <a:chExt cx="9076616" cy="707886"/>
          </a:xfrm>
        </p:grpSpPr>
        <p:sp>
          <p:nvSpPr>
            <p:cNvPr id="82" name="TextBox 81"/>
            <p:cNvSpPr txBox="1"/>
            <p:nvPr/>
          </p:nvSpPr>
          <p:spPr>
            <a:xfrm>
              <a:off x="920552" y="1619803"/>
              <a:ext cx="8572560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defRPr/>
              </a:pPr>
              <a:r>
                <a:rPr lang="ko-KR" altLang="en-US" dirty="0" smtClean="0"/>
                <a:t>자를 이용하여 삼각형을 완성해 보세요</a:t>
              </a:r>
              <a:r>
                <a:rPr lang="en-US" altLang="ko-KR" dirty="0" smtClean="0"/>
                <a:t>.</a:t>
              </a:r>
              <a:endParaRPr lang="en-US" altLang="ko-KR" dirty="0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16496" y="1481303"/>
              <a:ext cx="495649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000" b="1" dirty="0" smtClean="0">
                  <a:solidFill>
                    <a:srgbClr val="1FBAD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  <a:endParaRPr lang="ko-KR" altLang="en-US" sz="4000" b="1" dirty="0">
                <a:solidFill>
                  <a:srgbClr val="1FBAD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cxnSp>
        <p:nvCxnSpPr>
          <p:cNvPr id="7" name="직선 연결선 6"/>
          <p:cNvCxnSpPr/>
          <p:nvPr/>
        </p:nvCxnSpPr>
        <p:spPr>
          <a:xfrm flipH="1">
            <a:off x="2890800" y="2869102"/>
            <a:ext cx="882000" cy="1186111"/>
          </a:xfrm>
          <a:prstGeom prst="line">
            <a:avLst/>
          </a:prstGeom>
          <a:ln w="19050">
            <a:solidFill>
              <a:srgbClr val="00A9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>
            <a:off x="5544000" y="2869200"/>
            <a:ext cx="1476000" cy="1186111"/>
          </a:xfrm>
          <a:prstGeom prst="line">
            <a:avLst/>
          </a:prstGeom>
          <a:ln w="19050">
            <a:solidFill>
              <a:srgbClr val="00A9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그룹 142"/>
          <p:cNvGrpSpPr/>
          <p:nvPr/>
        </p:nvGrpSpPr>
        <p:grpSpPr>
          <a:xfrm>
            <a:off x="7738470" y="-6530"/>
            <a:ext cx="2140923" cy="680156"/>
            <a:chOff x="7738470" y="-6530"/>
            <a:chExt cx="2140923" cy="680156"/>
          </a:xfrm>
        </p:grpSpPr>
        <p:pic>
          <p:nvPicPr>
            <p:cNvPr id="144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738470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45" name="그룹 144"/>
            <p:cNvGrpSpPr/>
            <p:nvPr/>
          </p:nvGrpSpPr>
          <p:grpSpPr>
            <a:xfrm>
              <a:off x="9383109" y="-6530"/>
              <a:ext cx="496284" cy="680156"/>
              <a:chOff x="8955186" y="-6530"/>
              <a:chExt cx="496284" cy="680156"/>
            </a:xfrm>
          </p:grpSpPr>
          <p:grpSp>
            <p:nvGrpSpPr>
              <p:cNvPr id="164" name="그룹 163"/>
              <p:cNvGrpSpPr/>
              <p:nvPr/>
            </p:nvGrpSpPr>
            <p:grpSpPr>
              <a:xfrm>
                <a:off x="9024254" y="-653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66" name="직선 연결선 165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7" name="모서리가 둥근 직사각형 16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타원 16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모서리가 둥근 직사각형 16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모서리가 둥근 직사각형 16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1" name="모서리가 둥근 직사각형 17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5" name="TextBox 164"/>
              <p:cNvSpPr txBox="1"/>
              <p:nvPr/>
            </p:nvSpPr>
            <p:spPr>
              <a:xfrm>
                <a:off x="8955186" y="297383"/>
                <a:ext cx="4962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선수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학습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46" name="그룹 145"/>
            <p:cNvGrpSpPr/>
            <p:nvPr/>
          </p:nvGrpSpPr>
          <p:grpSpPr>
            <a:xfrm>
              <a:off x="8557420" y="0"/>
              <a:ext cx="434242" cy="607290"/>
              <a:chOff x="8557420" y="0"/>
              <a:chExt cx="434242" cy="607290"/>
            </a:xfrm>
          </p:grpSpPr>
          <p:grpSp>
            <p:nvGrpSpPr>
              <p:cNvPr id="156" name="그룹 75"/>
              <p:cNvGrpSpPr/>
              <p:nvPr/>
            </p:nvGrpSpPr>
            <p:grpSpPr>
              <a:xfrm>
                <a:off x="8595501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58" name="직선 연결선 15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9" name="모서리가 둥근 직사각형 15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타원 15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모서리가 둥근 직사각형 16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모서리가 둥근 직사각형 16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모서리가 둥근 직사각형 16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7" name="TextBox 156"/>
              <p:cNvSpPr txBox="1"/>
              <p:nvPr/>
            </p:nvSpPr>
            <p:spPr>
              <a:xfrm>
                <a:off x="8557420" y="237958"/>
                <a:ext cx="4342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105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defRPr>
                </a:lvl1pPr>
              </a:lstStyle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그림</a:t>
                </a:r>
                <a:endParaRPr lang="en-US" altLang="ko-KR" sz="900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상황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>
              <a:off x="8989662" y="0"/>
              <a:ext cx="434242" cy="596027"/>
              <a:chOff x="5559854" y="642918"/>
              <a:chExt cx="434242" cy="596027"/>
            </a:xfrm>
          </p:grpSpPr>
          <p:grpSp>
            <p:nvGrpSpPr>
              <p:cNvPr id="148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50" name="직선 연결선 14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모서리가 둥근 직사각형 15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타원 15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모서리가 둥근 직사각형 15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모서리가 둥근 직사각형 15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모서리가 둥근 직사각형 15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9" name="TextBox 148"/>
              <p:cNvSpPr txBox="1"/>
              <p:nvPr/>
            </p:nvSpPr>
            <p:spPr>
              <a:xfrm>
                <a:off x="5559854" y="939218"/>
                <a:ext cx="43424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105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defRPr>
                </a:lvl1pPr>
              </a:lstStyle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동시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72" name="직사각형 171">
            <a:hlinkClick r:id="rId4" action="ppaction://hlinksldjump"/>
          </p:cNvPr>
          <p:cNvSpPr/>
          <p:nvPr/>
        </p:nvSpPr>
        <p:spPr>
          <a:xfrm>
            <a:off x="8593975" y="282562"/>
            <a:ext cx="360146" cy="3178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>
            <a:hlinkClick r:id="rId5" action="ppaction://hlinksldjump"/>
          </p:cNvPr>
          <p:cNvSpPr/>
          <p:nvPr/>
        </p:nvSpPr>
        <p:spPr>
          <a:xfrm>
            <a:off x="9025381" y="282562"/>
            <a:ext cx="360146" cy="3178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33"/>
          <p:cNvGrpSpPr/>
          <p:nvPr/>
        </p:nvGrpSpPr>
        <p:grpSpPr>
          <a:xfrm>
            <a:off x="4791000" y="3313890"/>
            <a:ext cx="324000" cy="324000"/>
            <a:chOff x="4964713" y="2475902"/>
            <a:chExt cx="405203" cy="405203"/>
          </a:xfrm>
        </p:grpSpPr>
        <p:sp>
          <p:nvSpPr>
            <p:cNvPr id="49" name="타원 48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0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51" name="타원 50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687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566" y="2419823"/>
            <a:ext cx="6956868" cy="2018352"/>
          </a:xfrm>
          <a:prstGeom prst="rect">
            <a:avLst/>
          </a:prstGeom>
        </p:spPr>
      </p:pic>
      <p:grpSp>
        <p:nvGrpSpPr>
          <p:cNvPr id="72" name="그룹 71"/>
          <p:cNvGrpSpPr/>
          <p:nvPr/>
        </p:nvGrpSpPr>
        <p:grpSpPr>
          <a:xfrm>
            <a:off x="8276217" y="6189064"/>
            <a:ext cx="1082280" cy="428628"/>
            <a:chOff x="8276217" y="6140919"/>
            <a:chExt cx="1082280" cy="428628"/>
          </a:xfrm>
        </p:grpSpPr>
        <p:grpSp>
          <p:nvGrpSpPr>
            <p:cNvPr id="73" name="그룹 72"/>
            <p:cNvGrpSpPr/>
            <p:nvPr/>
          </p:nvGrpSpPr>
          <p:grpSpPr>
            <a:xfrm>
              <a:off x="8929869" y="6140919"/>
              <a:ext cx="428628" cy="428628"/>
              <a:chOff x="6701949" y="6250801"/>
              <a:chExt cx="428628" cy="428628"/>
            </a:xfrm>
          </p:grpSpPr>
          <p:sp>
            <p:nvSpPr>
              <p:cNvPr id="79" name="타원 78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0" name="이등변 삼각형 79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8276217" y="6140919"/>
              <a:ext cx="428628" cy="428628"/>
              <a:chOff x="8371314" y="6192000"/>
              <a:chExt cx="428628" cy="428628"/>
            </a:xfrm>
          </p:grpSpPr>
          <p:sp>
            <p:nvSpPr>
              <p:cNvPr id="75" name="타원 74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7" name="이등변 삼각형 7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81" name="그룹 80"/>
          <p:cNvGrpSpPr/>
          <p:nvPr/>
        </p:nvGrpSpPr>
        <p:grpSpPr>
          <a:xfrm>
            <a:off x="416496" y="1454070"/>
            <a:ext cx="9076616" cy="707886"/>
            <a:chOff x="416496" y="1481303"/>
            <a:chExt cx="9076616" cy="707886"/>
          </a:xfrm>
        </p:grpSpPr>
        <p:sp>
          <p:nvSpPr>
            <p:cNvPr id="82" name="TextBox 81"/>
            <p:cNvSpPr txBox="1"/>
            <p:nvPr/>
          </p:nvSpPr>
          <p:spPr>
            <a:xfrm>
              <a:off x="920552" y="1619803"/>
              <a:ext cx="8572560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defRPr/>
              </a:pPr>
              <a:r>
                <a:rPr lang="ko-KR" altLang="en-US" dirty="0" smtClean="0"/>
                <a:t>직각삼각형을 찾아 </a:t>
              </a:r>
              <a:r>
                <a:rPr lang="ko-KR" altLang="en-US" dirty="0" smtClean="0">
                  <a:solidFill>
                    <a:srgbClr val="EC008C"/>
                  </a:solidFill>
                </a:rPr>
                <a:t>○</a:t>
              </a:r>
              <a:r>
                <a:rPr lang="ko-KR" altLang="en-US" dirty="0" smtClean="0"/>
                <a:t>표 하세요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16496" y="1481303"/>
              <a:ext cx="495649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000" b="1" dirty="0" smtClean="0">
                  <a:solidFill>
                    <a:srgbClr val="1FBAD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endParaRPr lang="ko-KR" altLang="en-US" sz="4000" b="1" dirty="0">
                <a:solidFill>
                  <a:srgbClr val="1FBAD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58" name="타원 57"/>
          <p:cNvSpPr/>
          <p:nvPr/>
        </p:nvSpPr>
        <p:spPr>
          <a:xfrm>
            <a:off x="3657000" y="2916000"/>
            <a:ext cx="1080000" cy="1080000"/>
          </a:xfrm>
          <a:prstGeom prst="ellipse">
            <a:avLst/>
          </a:prstGeom>
          <a:noFill/>
          <a:ln>
            <a:solidFill>
              <a:srgbClr val="00A9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5529000" y="2916000"/>
            <a:ext cx="1080000" cy="1080000"/>
          </a:xfrm>
          <a:prstGeom prst="ellipse">
            <a:avLst/>
          </a:prstGeom>
          <a:noFill/>
          <a:ln>
            <a:solidFill>
              <a:srgbClr val="00A9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6" name="그룹 115"/>
          <p:cNvGrpSpPr/>
          <p:nvPr/>
        </p:nvGrpSpPr>
        <p:grpSpPr>
          <a:xfrm>
            <a:off x="7738470" y="-6530"/>
            <a:ext cx="2140923" cy="680156"/>
            <a:chOff x="7738470" y="-6530"/>
            <a:chExt cx="2140923" cy="680156"/>
          </a:xfrm>
        </p:grpSpPr>
        <p:pic>
          <p:nvPicPr>
            <p:cNvPr id="117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738470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18" name="그룹 117"/>
            <p:cNvGrpSpPr/>
            <p:nvPr/>
          </p:nvGrpSpPr>
          <p:grpSpPr>
            <a:xfrm>
              <a:off x="9383109" y="-6530"/>
              <a:ext cx="496284" cy="680156"/>
              <a:chOff x="8955186" y="-6530"/>
              <a:chExt cx="496284" cy="680156"/>
            </a:xfrm>
          </p:grpSpPr>
          <p:grpSp>
            <p:nvGrpSpPr>
              <p:cNvPr id="137" name="그룹 136"/>
              <p:cNvGrpSpPr/>
              <p:nvPr/>
            </p:nvGrpSpPr>
            <p:grpSpPr>
              <a:xfrm>
                <a:off x="9024254" y="-653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39" name="직선 연결선 138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0" name="모서리가 둥근 직사각형 13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타원 14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모서리가 둥근 직사각형 14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모서리가 둥근 직사각형 14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모서리가 둥근 직사각형 14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8" name="TextBox 137"/>
              <p:cNvSpPr txBox="1"/>
              <p:nvPr/>
            </p:nvSpPr>
            <p:spPr>
              <a:xfrm>
                <a:off x="8955186" y="297383"/>
                <a:ext cx="4962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선수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학습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8557420" y="0"/>
              <a:ext cx="434242" cy="607290"/>
              <a:chOff x="8557420" y="0"/>
              <a:chExt cx="434242" cy="607290"/>
            </a:xfrm>
          </p:grpSpPr>
          <p:grpSp>
            <p:nvGrpSpPr>
              <p:cNvPr id="129" name="그룹 75"/>
              <p:cNvGrpSpPr/>
              <p:nvPr/>
            </p:nvGrpSpPr>
            <p:grpSpPr>
              <a:xfrm>
                <a:off x="8595501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1" name="직선 연결선 13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모서리가 둥근 직사각형 13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타원 13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모서리가 둥근 직사각형 13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모서리가 둥근 직사각형 13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모서리가 둥근 직사각형 13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0" name="TextBox 129"/>
              <p:cNvSpPr txBox="1"/>
              <p:nvPr/>
            </p:nvSpPr>
            <p:spPr>
              <a:xfrm>
                <a:off x="8557420" y="237958"/>
                <a:ext cx="4342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105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defRPr>
                </a:lvl1pPr>
              </a:lstStyle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그림</a:t>
                </a:r>
                <a:endParaRPr lang="en-US" altLang="ko-KR" sz="900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상황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>
              <a:off x="8989662" y="0"/>
              <a:ext cx="434242" cy="596027"/>
              <a:chOff x="5559854" y="642918"/>
              <a:chExt cx="434242" cy="596027"/>
            </a:xfrm>
          </p:grpSpPr>
          <p:grpSp>
            <p:nvGrpSpPr>
              <p:cNvPr id="121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23" name="직선 연결선 12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4" name="모서리가 둥근 직사각형 12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타원 12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모서리가 둥근 직사각형 12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모서리가 둥근 직사각형 12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모서리가 둥근 직사각형 12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2" name="TextBox 121"/>
              <p:cNvSpPr txBox="1"/>
              <p:nvPr/>
            </p:nvSpPr>
            <p:spPr>
              <a:xfrm>
                <a:off x="5559854" y="939218"/>
                <a:ext cx="43424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105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defRPr>
                </a:lvl1pPr>
              </a:lstStyle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동시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45" name="직사각형 144">
            <a:hlinkClick r:id="rId4" action="ppaction://hlinksldjump"/>
          </p:cNvPr>
          <p:cNvSpPr/>
          <p:nvPr/>
        </p:nvSpPr>
        <p:spPr>
          <a:xfrm>
            <a:off x="8593975" y="282562"/>
            <a:ext cx="360146" cy="3178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>
            <a:hlinkClick r:id="rId5" action="ppaction://hlinksldjump"/>
          </p:cNvPr>
          <p:cNvSpPr/>
          <p:nvPr/>
        </p:nvSpPr>
        <p:spPr>
          <a:xfrm>
            <a:off x="9025381" y="282562"/>
            <a:ext cx="360146" cy="3178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33"/>
          <p:cNvGrpSpPr/>
          <p:nvPr/>
        </p:nvGrpSpPr>
        <p:grpSpPr>
          <a:xfrm>
            <a:off x="4791000" y="3313890"/>
            <a:ext cx="324000" cy="324000"/>
            <a:chOff x="4964713" y="2475902"/>
            <a:chExt cx="405203" cy="405203"/>
          </a:xfrm>
        </p:grpSpPr>
        <p:sp>
          <p:nvSpPr>
            <p:cNvPr id="50" name="타원 49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1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52" name="타원 51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1834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1244</TotalTime>
  <Words>283</Words>
  <PresentationFormat>A4 용지(210x297mm)</PresentationFormat>
  <Paragraphs>128</Paragraphs>
  <Slides>12</Slides>
  <Notes>0</Notes>
  <HiddenSlides>1</HiddenSlides>
  <MMClips>1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  <vt:variant>
        <vt:lpstr>재구성한 쇼</vt:lpstr>
      </vt:variant>
      <vt:variant>
        <vt:i4>1</vt:i4>
      </vt:variant>
    </vt:vector>
  </HeadingPairs>
  <TitlesOfParts>
    <vt:vector size="19" baseType="lpstr">
      <vt:lpstr>한컴바탕</vt:lpstr>
      <vt:lpstr>Arial</vt:lpstr>
      <vt:lpstr>나눔고딕 ExtraBold</vt:lpstr>
      <vt:lpstr>맑은 고딕</vt:lpstr>
      <vt:lpstr>나눔고딕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재구성한 쇼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2020-09-08T04:17:57Z</cp:lastPrinted>
  <dcterms:created xsi:type="dcterms:W3CDTF">2020-09-07T10:18:08Z</dcterms:created>
  <dcterms:modified xsi:type="dcterms:W3CDTF">2021-04-22T10:27:11Z</dcterms:modified>
</cp:coreProperties>
</file>