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5" r:id="rId2"/>
    <p:sldId id="267" r:id="rId3"/>
    <p:sldId id="374" r:id="rId4"/>
    <p:sldId id="315" r:id="rId5"/>
    <p:sldId id="339" r:id="rId6"/>
    <p:sldId id="369" r:id="rId7"/>
    <p:sldId id="362" r:id="rId8"/>
    <p:sldId id="347" r:id="rId9"/>
    <p:sldId id="273" r:id="rId10"/>
    <p:sldId id="370" r:id="rId11"/>
    <p:sldId id="372" r:id="rId12"/>
    <p:sldId id="373" r:id="rId13"/>
    <p:sldId id="293" r:id="rId14"/>
    <p:sldId id="296" r:id="rId15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DA"/>
    <a:srgbClr val="953735"/>
    <a:srgbClr val="000000"/>
    <a:srgbClr val="C59C70"/>
    <a:srgbClr val="C8A0C2"/>
    <a:srgbClr val="2DBFC4"/>
    <a:srgbClr val="F05A67"/>
    <a:srgbClr val="ACCFBA"/>
    <a:srgbClr val="1FBADF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5317" autoAdjust="0"/>
  </p:normalViewPr>
  <p:slideViewPr>
    <p:cSldViewPr>
      <p:cViewPr varScale="1">
        <p:scale>
          <a:sx n="107" d="100"/>
          <a:sy n="107" d="100"/>
        </p:scale>
        <p:origin x="1596" y="13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8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1381099" y="71438"/>
            <a:ext cx="2851822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정삼각형을 알아볼까요</a:t>
            </a: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729409" y="12893"/>
            <a:ext cx="1143008" cy="630025"/>
            <a:chOff x="4493564" y="12893"/>
            <a:chExt cx="1143008" cy="630025"/>
          </a:xfrm>
        </p:grpSpPr>
        <p:pic>
          <p:nvPicPr>
            <p:cNvPr id="15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79316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6" name="직사각형 15"/>
            <p:cNvSpPr/>
            <p:nvPr/>
          </p:nvSpPr>
          <p:spPr>
            <a:xfrm>
              <a:off x="4493564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5.xml"/><Relationship Id="rId3" Type="http://schemas.openxmlformats.org/officeDocument/2006/relationships/slide" Target="slide9.xml"/><Relationship Id="rId7" Type="http://schemas.openxmlformats.org/officeDocument/2006/relationships/image" Target="../media/image16.png"/><Relationship Id="rId12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slide" Target="slide10.xml"/><Relationship Id="rId7" Type="http://schemas.openxmlformats.org/officeDocument/2006/relationships/slide" Target="slide13.xml"/><Relationship Id="rId12" Type="http://schemas.openxmlformats.org/officeDocument/2006/relationships/image" Target="../media/image1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slide" Target="slide1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.png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openxmlformats.org/officeDocument/2006/relationships/image" Target="../media/image24.png"/><Relationship Id="rId4" Type="http://schemas.openxmlformats.org/officeDocument/2006/relationships/slide" Target="slide12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2_4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slide" Target="slide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정삼각형을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952" y="2136699"/>
            <a:ext cx="2572441" cy="2584603"/>
            <a:chOff x="1050952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328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952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226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5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5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6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7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5413726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36~37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26~27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481" y="2636912"/>
            <a:ext cx="8785225" cy="1508447"/>
            <a:chOff x="546481" y="2636912"/>
            <a:chExt cx="8785225" cy="1508447"/>
          </a:xfrm>
        </p:grpSpPr>
        <p:grpSp>
          <p:nvGrpSpPr>
            <p:cNvPr id="65" name="그룹 64"/>
            <p:cNvGrpSpPr/>
            <p:nvPr/>
          </p:nvGrpSpPr>
          <p:grpSpPr>
            <a:xfrm>
              <a:off x="560388" y="2636912"/>
              <a:ext cx="8736074" cy="498598"/>
              <a:chOff x="613943" y="4674284"/>
              <a:chExt cx="8736074" cy="49859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67428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모양 조각 중 정삼각형을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46481" y="3133759"/>
              <a:ext cx="8785225" cy="10116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8" y="3313758"/>
            <a:ext cx="768099" cy="6675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1418478"/>
            <a:ext cx="752858" cy="6522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0" y="1047678"/>
            <a:ext cx="381001" cy="13959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00" y="1396878"/>
            <a:ext cx="1652019" cy="6979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1335678"/>
            <a:ext cx="816866" cy="8168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0" y="1004478"/>
            <a:ext cx="1703835" cy="14782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82" y="1051278"/>
            <a:ext cx="797910" cy="1386843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4" name="그룹 8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9" name="직사각형 168">
            <a:hlinkClick r:id="rId12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13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14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4787158" y="3496886"/>
            <a:ext cx="324000" cy="322933"/>
            <a:chOff x="4964713" y="2475902"/>
            <a:chExt cx="395817" cy="433965"/>
          </a:xfrm>
        </p:grpSpPr>
        <p:sp>
          <p:nvSpPr>
            <p:cNvPr id="174" name="타원 173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6" name="타원 17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481" y="2636912"/>
            <a:ext cx="8785225" cy="2185246"/>
            <a:chOff x="546481" y="2636912"/>
            <a:chExt cx="8785225" cy="2185246"/>
          </a:xfrm>
        </p:grpSpPr>
        <p:grpSp>
          <p:nvGrpSpPr>
            <p:cNvPr id="65" name="그룹 64"/>
            <p:cNvGrpSpPr/>
            <p:nvPr/>
          </p:nvGrpSpPr>
          <p:grpSpPr>
            <a:xfrm>
              <a:off x="560388" y="2636912"/>
              <a:ext cx="8736074" cy="464743"/>
              <a:chOff x="613943" y="4674284"/>
              <a:chExt cx="8736074" cy="46474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674284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모양 조각을 이용하여 정삼각형을 만들어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46481" y="3133758"/>
              <a:ext cx="8785225" cy="16884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4" name="그룹 7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7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1418478"/>
            <a:ext cx="752858" cy="65227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0" y="1047678"/>
            <a:ext cx="381001" cy="13959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00" y="1396878"/>
            <a:ext cx="1652019" cy="69799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1335678"/>
            <a:ext cx="816866" cy="816866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0" y="1004478"/>
            <a:ext cx="1703835" cy="1478283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82" y="1051278"/>
            <a:ext cx="797910" cy="138684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8"/>
          <a:stretch/>
        </p:blipFill>
        <p:spPr>
          <a:xfrm>
            <a:off x="1184400" y="3268800"/>
            <a:ext cx="2472456" cy="1334256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3" r="36474"/>
          <a:stretch/>
        </p:blipFill>
        <p:spPr>
          <a:xfrm>
            <a:off x="3296816" y="3268800"/>
            <a:ext cx="2664296" cy="1334256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4787158" y="3819600"/>
            <a:ext cx="324000" cy="322933"/>
            <a:chOff x="4964713" y="2475902"/>
            <a:chExt cx="395817" cy="433965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5"/>
          <a:stretch/>
        </p:blipFill>
        <p:spPr>
          <a:xfrm>
            <a:off x="6671691" y="3268800"/>
            <a:ext cx="2094440" cy="1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rId2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rId3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481" y="2636912"/>
            <a:ext cx="8785225" cy="3304846"/>
            <a:chOff x="546481" y="2636912"/>
            <a:chExt cx="8785225" cy="3304846"/>
          </a:xfrm>
        </p:grpSpPr>
        <p:grpSp>
          <p:nvGrpSpPr>
            <p:cNvPr id="65" name="그룹 64"/>
            <p:cNvGrpSpPr/>
            <p:nvPr/>
          </p:nvGrpSpPr>
          <p:grpSpPr>
            <a:xfrm>
              <a:off x="560388" y="2636912"/>
              <a:ext cx="8736074" cy="498598"/>
              <a:chOff x="613943" y="4674284"/>
              <a:chExt cx="8736074" cy="49859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457" y="467428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모양 </a:t>
                </a:r>
                <a:r>
                  <a:rPr lang="ko-KR" altLang="en-US" dirty="0" smtClean="0"/>
                  <a:t>조각을 </a:t>
                </a:r>
                <a:r>
                  <a:rPr lang="ko-KR" altLang="en-US" dirty="0"/>
                  <a:t>이용하여 </a:t>
                </a:r>
                <a:r>
                  <a:rPr lang="ko-KR" altLang="en-US" dirty="0" smtClean="0"/>
                  <a:t>다른 </a:t>
                </a:r>
                <a:r>
                  <a:rPr lang="ko-KR" altLang="en-US" dirty="0"/>
                  <a:t>정삼각형을 만들어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46481" y="3133758"/>
              <a:ext cx="8785225" cy="280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4" name="그룹 7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hlinkClick r:id="rId6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2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1418478"/>
            <a:ext cx="752858" cy="65227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0" y="1047678"/>
            <a:ext cx="381001" cy="13959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00" y="1396878"/>
            <a:ext cx="1652019" cy="69799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0" y="1335678"/>
            <a:ext cx="816866" cy="816866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0" y="1004478"/>
            <a:ext cx="1703835" cy="1478283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82" y="1051278"/>
            <a:ext cx="797910" cy="138684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0" b="48562"/>
          <a:stretch/>
        </p:blipFill>
        <p:spPr>
          <a:xfrm>
            <a:off x="6180728" y="3496266"/>
            <a:ext cx="2517106" cy="2456622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6" t="53091"/>
          <a:stretch/>
        </p:blipFill>
        <p:spPr>
          <a:xfrm>
            <a:off x="3660448" y="3268800"/>
            <a:ext cx="2409386" cy="224032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9" r="33310" b="48562"/>
          <a:stretch/>
        </p:blipFill>
        <p:spPr>
          <a:xfrm>
            <a:off x="1047600" y="3495600"/>
            <a:ext cx="2520280" cy="2456622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4787158" y="4377600"/>
            <a:ext cx="324000" cy="322933"/>
            <a:chOff x="4964713" y="2475902"/>
            <a:chExt cx="395817" cy="433965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2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8464" y="931298"/>
            <a:ext cx="9231966" cy="548671"/>
            <a:chOff x="19050" y="1138104"/>
            <a:chExt cx="9231966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881034" y="1164596"/>
              <a:ext cx="83699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선반에서 정삼각형을 찾아봅시다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" y="1138104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rId3" action="ppaction://hlinksldjump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rId4" action="ppaction://hlinksldjump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96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9" name="직사각형 118">
            <a:hlinkClick r:id="rId6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7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8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33" y="3024378"/>
            <a:ext cx="2502030" cy="231982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657379" y="2434772"/>
            <a:ext cx="1969324" cy="1508064"/>
            <a:chOff x="6152027" y="2636913"/>
            <a:chExt cx="1969324" cy="150806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5" t="26372" r="19145" b="26372"/>
            <a:stretch/>
          </p:blipFill>
          <p:spPr>
            <a:xfrm flipH="1">
              <a:off x="6152027" y="2636913"/>
              <a:ext cx="1969324" cy="1508064"/>
            </a:xfrm>
            <a:prstGeom prst="rect">
              <a:avLst/>
            </a:prstGeom>
          </p:spPr>
        </p:pic>
        <p:sp>
          <p:nvSpPr>
            <p:cNvPr id="111" name="직사각형 110"/>
            <p:cNvSpPr/>
            <p:nvPr/>
          </p:nvSpPr>
          <p:spPr>
            <a:xfrm>
              <a:off x="6315130" y="3055698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spc="50" dirty="0" smtClean="0">
                  <a:latin typeface="나눔고딕" pitchFamily="50" charset="-127"/>
                  <a:ea typeface="나눔고딕" pitchFamily="50" charset="-127"/>
                </a:rPr>
                <a:t>색연필로 정삼각형의</a:t>
              </a:r>
              <a:endParaRPr lang="en-US" altLang="ko-KR" sz="1200" b="1" spc="50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spc="50" dirty="0" smtClean="0">
                  <a:latin typeface="나눔고딕" pitchFamily="50" charset="-127"/>
                  <a:ea typeface="나눔고딕" pitchFamily="50" charset="-127"/>
                </a:rPr>
                <a:t>변을 따라 그려 볼까</a:t>
              </a:r>
              <a:r>
                <a:rPr lang="en-US" altLang="ko-KR" sz="1200" b="1" spc="50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spc="5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05" y="2121024"/>
            <a:ext cx="4438273" cy="32433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2428107"/>
            <a:ext cx="1962916" cy="1712218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4074515" y="3590572"/>
            <a:ext cx="324000" cy="322933"/>
            <a:chOff x="4964713" y="2475902"/>
            <a:chExt cx="395817" cy="433965"/>
          </a:xfrm>
        </p:grpSpPr>
        <p:sp>
          <p:nvSpPr>
            <p:cNvPr id="115" name="타원 114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2430000"/>
            <a:ext cx="1962916" cy="17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정삼각형의 성질을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0952" y="2136699"/>
            <a:ext cx="2572441" cy="2584603"/>
            <a:chOff x="1050952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1328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0952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5226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2996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033120" y="0"/>
            <a:ext cx="30175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rId4" action="ppaction://hlinksldjump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966"/>
          <a:stretch/>
        </p:blipFill>
        <p:spPr>
          <a:xfrm>
            <a:off x="900140" y="1412776"/>
            <a:ext cx="8105721" cy="4832802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4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7" name="직사각형 156">
            <a:hlinkClick r:id="rId4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hlinkClick r:id="rId5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hlinkClick r:id="rId6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88" name="TextBox 87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0" name="그림 8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000" y="900000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966"/>
          <a:stretch/>
        </p:blipFill>
        <p:spPr>
          <a:xfrm>
            <a:off x="494854" y="1171136"/>
            <a:ext cx="8916293" cy="53160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88448" y="0"/>
            <a:ext cx="30175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941383"/>
            <a:ext cx="8785225" cy="1653824"/>
            <a:chOff x="560387" y="2055496"/>
            <a:chExt cx="8785225" cy="165382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0387" y="255732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560387" y="2055496"/>
              <a:ext cx="8736074" cy="498598"/>
              <a:chOff x="613943" y="4334448"/>
              <a:chExt cx="8736074" cy="49859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찾은 삼각형의 특징은 무엇인가요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57365"/>
            <a:ext cx="4687060" cy="904863"/>
            <a:chOff x="613943" y="3574236"/>
            <a:chExt cx="4687060" cy="904863"/>
          </a:xfrm>
        </p:grpSpPr>
        <p:sp>
          <p:nvSpPr>
            <p:cNvPr id="176" name="TextBox 175"/>
            <p:cNvSpPr txBox="1"/>
            <p:nvPr/>
          </p:nvSpPr>
          <p:spPr>
            <a:xfrm>
              <a:off x="777457" y="3574236"/>
              <a:ext cx="4523546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그림에 있는 삼각형을 찾고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색연필로 찾은 삼각형의 변을 그려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613943" y="374733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91393" y="3566774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변과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꼭짓점이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각각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변의 길이가 같은 삼각형입니다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81099" y="12893"/>
            <a:ext cx="3491318" cy="630025"/>
            <a:chOff x="1381099" y="12893"/>
            <a:chExt cx="3491318" cy="63002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1381099" y="71438"/>
              <a:ext cx="2851822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정삼각형을 알아볼까요</a:t>
              </a: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729409" y="12893"/>
              <a:ext cx="1143008" cy="630025"/>
              <a:chOff x="4493564" y="12893"/>
              <a:chExt cx="1143008" cy="630025"/>
            </a:xfrm>
          </p:grpSpPr>
          <p:pic>
            <p:nvPicPr>
              <p:cNvPr id="6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6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11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0" name="직사각형 119">
            <a:hlinkClick r:id="rId4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5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6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/>
          <p:cNvGrpSpPr/>
          <p:nvPr/>
        </p:nvGrpSpPr>
        <p:grpSpPr>
          <a:xfrm>
            <a:off x="4787158" y="3857738"/>
            <a:ext cx="324000" cy="322933"/>
            <a:chOff x="4964713" y="2475902"/>
            <a:chExt cx="395817" cy="433965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/>
          <a:srcRect t="2966" b="5992"/>
          <a:stretch/>
        </p:blipFill>
        <p:spPr>
          <a:xfrm>
            <a:off x="5553146" y="1001915"/>
            <a:ext cx="3437616" cy="1923029"/>
          </a:xfrm>
          <a:prstGeom prst="rect">
            <a:avLst/>
          </a:prstGeom>
        </p:spPr>
      </p:pic>
      <p:grpSp>
        <p:nvGrpSpPr>
          <p:cNvPr id="127" name="그룹 126"/>
          <p:cNvGrpSpPr/>
          <p:nvPr/>
        </p:nvGrpSpPr>
        <p:grpSpPr>
          <a:xfrm>
            <a:off x="8939355" y="876761"/>
            <a:ext cx="525752" cy="467830"/>
            <a:chOff x="8939355" y="876761"/>
            <a:chExt cx="525752" cy="467830"/>
          </a:xfrm>
        </p:grpSpPr>
        <p:grpSp>
          <p:nvGrpSpPr>
            <p:cNvPr id="128" name="그룹 127"/>
            <p:cNvGrpSpPr/>
            <p:nvPr/>
          </p:nvGrpSpPr>
          <p:grpSpPr>
            <a:xfrm>
              <a:off x="9086810" y="994652"/>
              <a:ext cx="252000" cy="252000"/>
              <a:chOff x="7515401" y="1584373"/>
              <a:chExt cx="223069" cy="225604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9" name="직사각형 128">
              <a:hlinkClick r:id="" action="ppaction://customshow?id=0&amp;return=true"/>
            </p:cNvPr>
            <p:cNvSpPr/>
            <p:nvPr/>
          </p:nvSpPr>
          <p:spPr>
            <a:xfrm>
              <a:off x="8939355" y="876761"/>
              <a:ext cx="525752" cy="467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0" y="4302000"/>
            <a:ext cx="6768000" cy="138025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336" y="986064"/>
            <a:ext cx="8814178" cy="535531"/>
            <a:chOff x="565336" y="986064"/>
            <a:chExt cx="8814178" cy="5355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38555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삼각형을 분류해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4800" y="4363360"/>
            <a:ext cx="33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변의 길이가 같은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49200" y="4363200"/>
            <a:ext cx="3578400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길이가 다른 변이 있는 삼각형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94800" y="4982241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57200" y="4982241"/>
            <a:ext cx="3362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9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4" name="직사각형 123">
            <a:hlinkClick r:id="rId4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5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hlinkClick r:id="rId6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34" y="1794120"/>
            <a:ext cx="7919330" cy="1994920"/>
          </a:xfrm>
          <a:prstGeom prst="rect">
            <a:avLst/>
          </a:prstGeom>
        </p:spPr>
      </p:pic>
      <p:grpSp>
        <p:nvGrpSpPr>
          <p:cNvPr id="125" name="그룹 33"/>
          <p:cNvGrpSpPr/>
          <p:nvPr/>
        </p:nvGrpSpPr>
        <p:grpSpPr>
          <a:xfrm>
            <a:off x="4786800" y="4403276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33"/>
          <p:cNvGrpSpPr/>
          <p:nvPr/>
        </p:nvGrpSpPr>
        <p:grpSpPr>
          <a:xfrm>
            <a:off x="3114000" y="5020296"/>
            <a:ext cx="324000" cy="324000"/>
            <a:chOff x="4964713" y="2475902"/>
            <a:chExt cx="405203" cy="405203"/>
          </a:xfrm>
        </p:grpSpPr>
        <p:sp>
          <p:nvSpPr>
            <p:cNvPr id="75" name="타원 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7" name="타원 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33"/>
          <p:cNvGrpSpPr/>
          <p:nvPr/>
        </p:nvGrpSpPr>
        <p:grpSpPr>
          <a:xfrm>
            <a:off x="6476400" y="5020296"/>
            <a:ext cx="324000" cy="324000"/>
            <a:chOff x="4964713" y="2475902"/>
            <a:chExt cx="405203" cy="405203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모서리가 둥근 직사각형 130"/>
          <p:cNvSpPr/>
          <p:nvPr/>
        </p:nvSpPr>
        <p:spPr>
          <a:xfrm>
            <a:off x="1188000" y="4399200"/>
            <a:ext cx="327600" cy="3276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6481" y="939553"/>
            <a:ext cx="8785225" cy="2404847"/>
            <a:chOff x="546481" y="939553"/>
            <a:chExt cx="8785225" cy="24048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46481" y="1436400"/>
              <a:ext cx="8785225" cy="190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60388" y="939553"/>
              <a:ext cx="8736074" cy="498598"/>
              <a:chOff x="613943" y="4674284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67428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>
                    <a:solidFill>
                      <a:srgbClr val="000000"/>
                    </a:solidFill>
                  </a:rPr>
                  <a:t>삼각형을 어떻게 분류했는지 말해 보세요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.</a:t>
                </a:r>
                <a:endParaRPr lang="en-US" altLang="ko-K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737838" y="1531702"/>
            <a:ext cx="8332097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둔각이 있는 삼각형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와 둔각이 없는 삼각형</a:t>
            </a:r>
            <a:r>
              <a:rPr lang="en-US" altLang="ko-KR" sz="2200" b="1" dirty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세 변의 길이가 같은 삼각형 </a:t>
            </a:r>
            <a:r>
              <a:rPr lang="ko-KR" altLang="en-US" sz="2200" b="1" dirty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</a:t>
            </a:r>
            <a:r>
              <a:rPr lang="en-US" altLang="ko-KR" sz="2200" b="1" dirty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</a:t>
            </a:r>
            <a:r>
              <a:rPr lang="en-US" altLang="ko-KR" sz="2200" b="1" dirty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</a:t>
            </a:r>
            <a:r>
              <a:rPr lang="en-US" altLang="ko-KR" sz="2200" b="1" dirty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와 길이가 다른 변이 있는 삼각형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로 분류했습니다</a:t>
            </a:r>
            <a:r>
              <a:rPr lang="en-US" altLang="ko-KR" sz="2200" b="1" dirty="0" smtClean="0">
                <a:solidFill>
                  <a:srgbClr val="95373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1" name="그룹 70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9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8" name="직사각형 117">
            <a:hlinkClick r:id="rId3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4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5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4787158" y="2228931"/>
            <a:ext cx="324000" cy="322933"/>
            <a:chOff x="4964713" y="2475902"/>
            <a:chExt cx="395817" cy="433965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6481" y="939553"/>
            <a:ext cx="8785225" cy="1648847"/>
            <a:chOff x="546481" y="939553"/>
            <a:chExt cx="8785225" cy="16488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46481" y="143640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60388" y="939553"/>
              <a:ext cx="8736074" cy="498598"/>
              <a:chOff x="613943" y="4674284"/>
              <a:chExt cx="8736074" cy="49859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77457" y="467428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삼각형의 세 변의 길이가 같은지 어떻게 알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481" y="2869040"/>
            <a:ext cx="9198915" cy="3080240"/>
            <a:chOff x="546481" y="3036265"/>
            <a:chExt cx="9198915" cy="3080240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60388" y="3036265"/>
              <a:ext cx="9185008" cy="498598"/>
              <a:chOff x="613943" y="5073637"/>
              <a:chExt cx="9185008" cy="498598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777457" y="5073637"/>
                <a:ext cx="9021494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세 변의 길이가 같은 삼각형을 무엇이라고 부르면 좋을지 이야기해 보세요</a:t>
                </a:r>
                <a:r>
                  <a:rPr lang="en-US" altLang="ko-KR" spc="-100" dirty="0" smtClean="0"/>
                  <a:t>.</a:t>
                </a:r>
                <a:endParaRPr lang="en-US" altLang="ko-KR" spc="-100" dirty="0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613943" y="52282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</p:grpSp>
        <p:sp>
          <p:nvSpPr>
            <p:cNvPr id="137" name="모서리가 둥근 직사각형 136"/>
            <p:cNvSpPr/>
            <p:nvPr/>
          </p:nvSpPr>
          <p:spPr>
            <a:xfrm>
              <a:off x="546481" y="3524505"/>
              <a:ext cx="8785225" cy="25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737838" y="1559967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자로 길이를 재어 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모눈 눈금의 간격으로도 변의 길이가 같은지 알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37837" y="3357279"/>
            <a:ext cx="84060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변의 길이가 같은 삼각형을 이등변삼각형이라고 했으니까 세 변의 길이가 같은 삼각형은 </a:t>
            </a:r>
            <a:r>
              <a:rPr lang="ko-KR" altLang="en-US" sz="2200" b="1" spc="-7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삼등변삼각형이라고</a:t>
            </a:r>
            <a:r>
              <a:rPr lang="ko-KR" altLang="en-US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했으면 좋겠습니다</a:t>
            </a:r>
            <a:r>
              <a:rPr lang="en-US" altLang="ko-KR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쌍둥이를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삼쌍둥이라고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부르니깐 세 변의 길이가 같은 삼각형은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삼쌍둥이삼각형이라고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부르면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같은 사각형을 정사각형이라고 했으니까 삼각형도 세 변의 길이가 모두 같으면 정삼각형이라고 했으면 좋겠습니다</a:t>
            </a:r>
            <a:r>
              <a:rPr lang="en-US" altLang="ko-KR" sz="2200" b="1" spc="-1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6" name="그룹 75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96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0" name="직사각형 119">
            <a:hlinkClick r:id="rId4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5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6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787158" y="1845926"/>
            <a:ext cx="324000" cy="322933"/>
            <a:chOff x="4964713" y="2475902"/>
            <a:chExt cx="395817" cy="433965"/>
          </a:xfrm>
        </p:grpSpPr>
        <p:sp>
          <p:nvSpPr>
            <p:cNvPr id="125" name="타원 124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4787158" y="4491812"/>
            <a:ext cx="324000" cy="322933"/>
            <a:chOff x="4964713" y="2475902"/>
            <a:chExt cx="395817" cy="433965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395817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6" y="1635137"/>
            <a:ext cx="8916292" cy="265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50" y="2006020"/>
            <a:ext cx="837484" cy="257689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4" name="그룹 63"/>
            <p:cNvGrpSpPr/>
            <p:nvPr/>
          </p:nvGrpSpPr>
          <p:grpSpPr>
            <a:xfrm>
              <a:off x="8961950" y="0"/>
              <a:ext cx="511679" cy="642918"/>
              <a:chOff x="8534861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3486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7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8" name="그룹 6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6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8" name="직사각형 107">
            <a:hlinkClick r:id="rId5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hlinkClick r:id="rId6" action="ppaction://hlinksldjump"/>
          </p:cNvPr>
          <p:cNvSpPr/>
          <p:nvPr/>
        </p:nvSpPr>
        <p:spPr>
          <a:xfrm>
            <a:off x="9024879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7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1003954" y="982800"/>
            <a:ext cx="2803368" cy="461665"/>
            <a:chOff x="1003954" y="972178"/>
            <a:chExt cx="2803368" cy="461665"/>
          </a:xfrm>
        </p:grpSpPr>
        <p:sp>
          <p:nvSpPr>
            <p:cNvPr id="113" name="TextBox 112"/>
            <p:cNvSpPr txBox="1"/>
            <p:nvPr/>
          </p:nvSpPr>
          <p:spPr>
            <a:xfrm>
              <a:off x="1227770" y="972178"/>
              <a:ext cx="2579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정삼각형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4564092" y="1972133"/>
            <a:ext cx="324000" cy="322933"/>
            <a:chOff x="4964713" y="2475902"/>
            <a:chExt cx="405203" cy="433965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8" name="그룹 6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0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8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1" name="직사각형 120">
            <a:hlinkClick r:id="rId3" action="ppaction://hlinksldjump"/>
          </p:cNvPr>
          <p:cNvSpPr/>
          <p:nvPr/>
        </p:nvSpPr>
        <p:spPr>
          <a:xfrm>
            <a:off x="8158844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4" action="ppaction://hlinksldjump"/>
          </p:cNvPr>
          <p:cNvSpPr/>
          <p:nvPr/>
        </p:nvSpPr>
        <p:spPr>
          <a:xfrm>
            <a:off x="8592935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5" action="ppaction://hlinksldjump"/>
          </p:cNvPr>
          <p:cNvSpPr/>
          <p:nvPr/>
        </p:nvSpPr>
        <p:spPr>
          <a:xfrm>
            <a:off x="9446341" y="277014"/>
            <a:ext cx="357065" cy="32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336" y="986064"/>
            <a:ext cx="8814178" cy="461665"/>
            <a:chOff x="565336" y="986064"/>
            <a:chExt cx="8814178" cy="461665"/>
          </a:xfrm>
        </p:grpSpPr>
        <p:sp>
          <p:nvSpPr>
            <p:cNvPr id="137" name="TextBox 136"/>
            <p:cNvSpPr txBox="1"/>
            <p:nvPr/>
          </p:nvSpPr>
          <p:spPr>
            <a:xfrm>
              <a:off x="993964" y="986064"/>
              <a:ext cx="838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모양 조각으로 정삼각형을 만들어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0" y="2442680"/>
            <a:ext cx="7014774" cy="315397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573949" y="2069758"/>
            <a:ext cx="1801372" cy="1801372"/>
            <a:chOff x="7322772" y="2069758"/>
            <a:chExt cx="1801372" cy="18013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772" y="2069758"/>
              <a:ext cx="1801372" cy="180137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593227" y="2739612"/>
              <a:ext cx="14109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spc="50" dirty="0" smtClean="0">
                  <a:latin typeface="나눔고딕" pitchFamily="50" charset="-127"/>
                  <a:ea typeface="나눔고딕" pitchFamily="50" charset="-127"/>
                </a:rPr>
                <a:t>만든 정삼각형을</a:t>
              </a:r>
              <a:endParaRPr lang="en-US" altLang="ko-KR" sz="1200" b="1" spc="50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spc="50" dirty="0" smtClean="0">
                  <a:latin typeface="나눔고딕" pitchFamily="50" charset="-127"/>
                  <a:ea typeface="나눔고딕" pitchFamily="50" charset="-127"/>
                </a:rPr>
                <a:t>서로 비교해 보자</a:t>
              </a:r>
              <a:r>
                <a:rPr lang="en-US" altLang="ko-KR" sz="1200" b="1" spc="50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spc="5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371</Words>
  <PresentationFormat>A4 용지(210x297mm)</PresentationFormat>
  <Paragraphs>144</Paragraphs>
  <Slides>14</Slides>
  <Notes>1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  <vt:variant>
        <vt:lpstr>재구성한 쇼</vt:lpstr>
      </vt:variant>
      <vt:variant>
        <vt:i4>1</vt:i4>
      </vt:variant>
    </vt:vector>
  </HeadingPairs>
  <TitlesOfParts>
    <vt:vector size="20" baseType="lpstr">
      <vt:lpstr>Arial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2021-04-22T10:26:14Z</dcterms:modified>
</cp:coreProperties>
</file>