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5" r:id="rId2"/>
    <p:sldId id="267" r:id="rId3"/>
    <p:sldId id="315" r:id="rId4"/>
    <p:sldId id="339" r:id="rId5"/>
    <p:sldId id="419" r:id="rId6"/>
    <p:sldId id="420" r:id="rId7"/>
    <p:sldId id="424" r:id="rId8"/>
    <p:sldId id="394" r:id="rId9"/>
    <p:sldId id="427" r:id="rId10"/>
    <p:sldId id="428" r:id="rId11"/>
    <p:sldId id="421" r:id="rId12"/>
    <p:sldId id="293" r:id="rId13"/>
    <p:sldId id="426" r:id="rId14"/>
    <p:sldId id="416" r:id="rId15"/>
    <p:sldId id="423" r:id="rId16"/>
    <p:sldId id="418" r:id="rId17"/>
    <p:sldId id="296" r:id="rId18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D0604000000000000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</p:embeddedFontLst>
  <p:custShowLst>
    <p:custShow name="재구성한 쇼 2" id="0">
      <p:sldLst>
        <p:sld r:id="rId11"/>
      </p:sldLst>
    </p:custShow>
    <p:custShow name="재구성한 쇼 3" id="1">
      <p:sldLst>
        <p:sld r:id="rId14"/>
      </p:sldLst>
    </p:custShow>
    <p:custShow name="재구성한 쇼 1" id="2">
      <p:sldLst>
        <p:sld r:id="rId10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02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BADF"/>
    <a:srgbClr val="EC3131"/>
    <a:srgbClr val="74D5EC"/>
    <a:srgbClr val="31C1E3"/>
    <a:srgbClr val="F05A67"/>
    <a:srgbClr val="BFDD2B"/>
    <a:srgbClr val="ACCFBA"/>
    <a:srgbClr val="CFF1F9"/>
    <a:srgbClr val="3567D7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4672" autoAdjust="0"/>
  </p:normalViewPr>
  <p:slideViewPr>
    <p:cSldViewPr>
      <p:cViewPr>
        <p:scale>
          <a:sx n="50" d="100"/>
          <a:sy n="50" d="100"/>
        </p:scale>
        <p:origin x="1692" y="570"/>
      </p:cViewPr>
      <p:guideLst>
        <p:guide orient="horz" pos="255"/>
        <p:guide pos="353"/>
        <p:guide pos="580"/>
        <p:guide pos="5887"/>
        <p:guide orient="horz" pos="3702"/>
        <p:guide orient="horz" pos="3884"/>
        <p:guide orient="horz" pos="618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1" y="12893"/>
            <a:ext cx="3484718" cy="630025"/>
            <a:chOff x="1381101" y="12893"/>
            <a:chExt cx="3484718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여러 가지 사각형을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722811" y="12893"/>
              <a:ext cx="1143008" cy="630025"/>
              <a:chOff x="5215256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" Target="slide2.xml"/><Relationship Id="rId7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hyperlink" Target="4_2_4_8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3596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여러 가지 사각형을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5" y="3105835"/>
            <a:ext cx="17963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35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직사각형 1">
            <a:hlinkClick r:id="rId4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hlinkClick r:id="rId5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6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7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5169024" y="78558"/>
            <a:ext cx="2482023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92~93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68~67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9" name="그룹 8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9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-1" y="0"/>
            <a:ext cx="7331719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5" name="TextBox 12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7" name="직사각형 76">
            <a:hlinkClick r:id="rId3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4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1381101" y="12893"/>
            <a:ext cx="3484718" cy="630025"/>
            <a:chOff x="1381101" y="12893"/>
            <a:chExt cx="3484718" cy="630025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여러 가지 사각형을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722811" y="12893"/>
              <a:ext cx="1143008" cy="630025"/>
              <a:chOff x="5215256" y="12893"/>
              <a:chExt cx="1143008" cy="630025"/>
            </a:xfrm>
          </p:grpSpPr>
          <p:pic>
            <p:nvPicPr>
              <p:cNvPr id="8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87" name="직사각형 8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5" name="그룹 144"/>
          <p:cNvGrpSpPr/>
          <p:nvPr/>
        </p:nvGrpSpPr>
        <p:grpSpPr>
          <a:xfrm>
            <a:off x="810216" y="1017999"/>
            <a:ext cx="8736074" cy="498598"/>
            <a:chOff x="613943" y="4617850"/>
            <a:chExt cx="8736074" cy="498598"/>
          </a:xfrm>
        </p:grpSpPr>
        <p:sp>
          <p:nvSpPr>
            <p:cNvPr id="147" name="TextBox 146"/>
            <p:cNvSpPr txBox="1"/>
            <p:nvPr/>
          </p:nvSpPr>
          <p:spPr>
            <a:xfrm>
              <a:off x="777457" y="4617850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나</a:t>
              </a:r>
              <a:r>
                <a:rPr lang="ko-KR" altLang="en-US" dirty="0" smtClean="0"/>
                <a:t>의 </a:t>
              </a:r>
              <a:r>
                <a:rPr lang="ko-KR" altLang="en-US" dirty="0" err="1" smtClean="0"/>
                <a:t>종이띠로</a:t>
              </a:r>
              <a:r>
                <a:rPr lang="ko-KR" altLang="en-US" dirty="0" smtClean="0"/>
                <a:t> 사각형을 만들어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613943" y="477402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6" name="그림 1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5255" y="2166430"/>
            <a:ext cx="236250" cy="1428750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837" y="2166430"/>
            <a:ext cx="236250" cy="1428750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671520" y="1423085"/>
            <a:ext cx="236250" cy="1721250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671520" y="2617275"/>
            <a:ext cx="236250" cy="1721250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90151">
            <a:off x="7050621" y="2166429"/>
            <a:ext cx="236250" cy="1428750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90151">
            <a:off x="5539987" y="2166427"/>
            <a:ext cx="236250" cy="1428750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604752" y="1423085"/>
            <a:ext cx="236250" cy="1721250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983532" y="2617274"/>
            <a:ext cx="236250" cy="1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9" name="그룹 8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9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-1" y="0"/>
            <a:ext cx="7331719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5" name="TextBox 12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0387" y="2530692"/>
            <a:ext cx="8789630" cy="1676995"/>
            <a:chOff x="560387" y="2530692"/>
            <a:chExt cx="8789630" cy="1676995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560387" y="3004525"/>
              <a:ext cx="8785225" cy="1203162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613943" y="2530692"/>
              <a:ext cx="8736074" cy="464743"/>
              <a:chOff x="613943" y="4617850"/>
              <a:chExt cx="8736074" cy="464743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777457" y="4617850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가의 </a:t>
                </a:r>
                <a:r>
                  <a:rPr lang="ko-KR" altLang="en-US" dirty="0" err="1"/>
                  <a:t>종이띠로</a:t>
                </a:r>
                <a:r>
                  <a:rPr lang="ko-KR" altLang="en-US" dirty="0"/>
                  <a:t> 만들 수 있는 사각형을 모두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97368" y="3133267"/>
            <a:ext cx="829268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사다리꼴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마름모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직사각형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정사각형을 만들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812650" y="3434498"/>
            <a:ext cx="301530" cy="302400"/>
            <a:chOff x="4964713" y="2475902"/>
            <a:chExt cx="405203" cy="433965"/>
          </a:xfrm>
        </p:grpSpPr>
        <p:sp>
          <p:nvSpPr>
            <p:cNvPr id="167" name="타원 16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9" name="타원 1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직사각형 76">
            <a:hlinkClick r:id="rId5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6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7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1381101" y="12893"/>
            <a:ext cx="3484718" cy="630025"/>
            <a:chOff x="1381101" y="12893"/>
            <a:chExt cx="3484718" cy="630025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여러 가지 사각형을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722811" y="12893"/>
              <a:ext cx="1143008" cy="630025"/>
              <a:chOff x="5215256" y="12893"/>
              <a:chExt cx="1143008" cy="630025"/>
            </a:xfrm>
          </p:grpSpPr>
          <p:pic>
            <p:nvPicPr>
              <p:cNvPr id="8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87" name="직사각형 8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7003" y="946035"/>
            <a:ext cx="3471994" cy="1452275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560512" y="4344293"/>
            <a:ext cx="8789630" cy="1245132"/>
            <a:chOff x="560387" y="2530692"/>
            <a:chExt cx="8789630" cy="1245132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0387" y="3004525"/>
              <a:ext cx="8785225" cy="771299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13943" y="2530692"/>
              <a:ext cx="8736074" cy="498598"/>
              <a:chOff x="613943" y="4617850"/>
              <a:chExt cx="8736074" cy="49859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77457" y="461785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나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/>
                  <a:t>종이띠로</a:t>
                </a:r>
                <a:r>
                  <a:rPr lang="ko-KR" altLang="en-US" dirty="0"/>
                  <a:t> 만들 수 있는 사각형을 모두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97492" y="494686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사다리꼴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직사각형을 만들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4812650" y="5052575"/>
            <a:ext cx="301530" cy="302400"/>
            <a:chOff x="4964713" y="2475902"/>
            <a:chExt cx="405203" cy="433965"/>
          </a:xfrm>
        </p:grpSpPr>
        <p:sp>
          <p:nvSpPr>
            <p:cNvPr id="132" name="타원 13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4" name="타원 13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78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63" name="그룹 16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9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84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6" name="그룹 16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6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33227" y="945587"/>
            <a:ext cx="9227203" cy="548671"/>
            <a:chOff x="133227" y="945587"/>
            <a:chExt cx="9227203" cy="548671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사각형을 보고 표를 </a:t>
              </a:r>
              <a:r>
                <a:rPr lang="ko-KR" altLang="en-US" sz="2400">
                  <a:latin typeface="나눔고딕 ExtraBold" pitchFamily="50" charset="-127"/>
                  <a:ea typeface="나눔고딕 ExtraBold" pitchFamily="50" charset="-127"/>
                </a:rPr>
                <a:t>완성해 </a:t>
              </a:r>
              <a:r>
                <a:rPr lang="ko-KR" altLang="en-US" sz="2400" smtClean="0">
                  <a:latin typeface="나눔고딕 ExtraBold" pitchFamily="50" charset="-127"/>
                  <a:ea typeface="나눔고딕 ExtraBold" pitchFamily="50" charset="-127"/>
                </a:rPr>
                <a:t>봅시다</a:t>
              </a:r>
              <a:r>
                <a:rPr lang="en-US" altLang="ko-KR" sz="240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en-US" altLang="ko-KR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227" y="945587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0" y="0"/>
            <a:ext cx="729761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0" name="TextBox 119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5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6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1381101" y="12893"/>
            <a:ext cx="3484718" cy="630025"/>
            <a:chOff x="1381101" y="12893"/>
            <a:chExt cx="3484718" cy="630025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여러 가지 사각형을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3722811" y="12893"/>
              <a:ext cx="1143008" cy="630025"/>
              <a:chOff x="5215256" y="12893"/>
              <a:chExt cx="1143008" cy="630025"/>
            </a:xfrm>
          </p:grpSpPr>
          <p:pic>
            <p:nvPicPr>
              <p:cNvPr id="85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86" name="직사각형 85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rcRect t="26358"/>
          <a:stretch/>
        </p:blipFill>
        <p:spPr>
          <a:xfrm>
            <a:off x="2018578" y="2852936"/>
            <a:ext cx="5868843" cy="308326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77" y="1788219"/>
            <a:ext cx="5635244" cy="9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05128" y="0"/>
            <a:ext cx="38008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0" y="2709824"/>
            <a:ext cx="8711259" cy="14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132856"/>
            <a:ext cx="8789630" cy="1630578"/>
            <a:chOff x="560387" y="2523357"/>
            <a:chExt cx="8789630" cy="163057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0387" y="3001935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13943" y="2523357"/>
              <a:ext cx="8736074" cy="498598"/>
              <a:chOff x="613943" y="4617850"/>
              <a:chExt cx="8736074" cy="49859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61785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사다리꼴은 어느 것인가요</a:t>
                </a:r>
                <a:r>
                  <a:rPr lang="en-US" altLang="ko-KR" dirty="0" smtClean="0"/>
                  <a:t>? </a:t>
                </a:r>
                <a:r>
                  <a:rPr lang="ko-KR" altLang="en-US" dirty="0" smtClean="0"/>
                  <a:t>왜 그렇게 생각했는지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3861048"/>
            <a:ext cx="8789630" cy="2088232"/>
            <a:chOff x="560387" y="4369177"/>
            <a:chExt cx="8789630" cy="2088232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5305409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613943" y="4369177"/>
              <a:ext cx="8736074" cy="904863"/>
              <a:chOff x="613943" y="4617850"/>
              <a:chExt cx="8736074" cy="90486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77457" y="4617850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라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마는 어떤 사각형이라고 생각하나요</a:t>
                </a:r>
                <a:r>
                  <a:rPr lang="en-US" altLang="ko-KR" dirty="0" smtClean="0"/>
                  <a:t>? </a:t>
                </a:r>
                <a:r>
                  <a:rPr lang="ko-KR" altLang="en-US" dirty="0" smtClean="0"/>
                  <a:t>왜 그렇게 생각했는지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11" name="그룹 11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7" name="그룹 11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0" y="0"/>
            <a:ext cx="729761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0" name="TextBox 119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394" y="2758135"/>
            <a:ext cx="829659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모두 사다리꼴입니다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한 쌍이라도 있기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1393" y="4918256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마는 마주 보는 두 쌍의 변이 평행하므로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802234" y="5219487"/>
            <a:ext cx="301530" cy="302400"/>
            <a:chOff x="4964713" y="2475902"/>
            <a:chExt cx="405203" cy="433965"/>
          </a:xfrm>
        </p:grpSpPr>
        <p:sp>
          <p:nvSpPr>
            <p:cNvPr id="171" name="타원 17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3" name="타원 17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802234" y="3046244"/>
            <a:ext cx="301530" cy="302400"/>
            <a:chOff x="4964713" y="2475902"/>
            <a:chExt cx="405203" cy="433965"/>
          </a:xfrm>
        </p:grpSpPr>
        <p:sp>
          <p:nvSpPr>
            <p:cNvPr id="175" name="타원 17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7" name="타원 1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5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6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81101" y="12893"/>
            <a:ext cx="3484718" cy="630025"/>
            <a:chOff x="1381101" y="12893"/>
            <a:chExt cx="3484718" cy="630025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여러 가지 사각형을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722811" y="12893"/>
              <a:ext cx="1143008" cy="630025"/>
              <a:chOff x="5215256" y="12893"/>
              <a:chExt cx="1143008" cy="630025"/>
            </a:xfrm>
          </p:grpSpPr>
          <p:pic>
            <p:nvPicPr>
              <p:cNvPr id="8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87" name="직사각형 8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83" name="그림 1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72" y="971948"/>
            <a:ext cx="5864057" cy="96823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977561" y="942272"/>
            <a:ext cx="407696" cy="379520"/>
            <a:chOff x="7977561" y="942272"/>
            <a:chExt cx="407696" cy="379520"/>
          </a:xfrm>
        </p:grpSpPr>
        <p:grpSp>
          <p:nvGrpSpPr>
            <p:cNvPr id="184" name="그룹 183"/>
            <p:cNvGrpSpPr/>
            <p:nvPr/>
          </p:nvGrpSpPr>
          <p:grpSpPr>
            <a:xfrm>
              <a:off x="8050390" y="999988"/>
              <a:ext cx="245376" cy="248164"/>
              <a:chOff x="7515401" y="1584373"/>
              <a:chExt cx="223069" cy="225604"/>
            </a:xfrm>
          </p:grpSpPr>
          <p:sp>
            <p:nvSpPr>
              <p:cNvPr id="185" name="모서리가 둥근 직사각형 184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6" name="그룹 18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>
              <a:hlinkClick r:id="" action="ppaction://customshow?id=1&amp;return=true"/>
            </p:cNvPr>
            <p:cNvSpPr/>
            <p:nvPr/>
          </p:nvSpPr>
          <p:spPr>
            <a:xfrm>
              <a:off x="7977561" y="942272"/>
              <a:ext cx="407696" cy="37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1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3954421"/>
            <a:ext cx="8789630" cy="2010632"/>
            <a:chOff x="560387" y="3954421"/>
            <a:chExt cx="8789630" cy="201063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560387" y="4813053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13943" y="3954421"/>
              <a:ext cx="8736074" cy="904863"/>
              <a:chOff x="613943" y="4617850"/>
              <a:chExt cx="8736074" cy="904863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77457" y="4617850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네 변의 길이가 모두 같고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네 각이 모두 직각인 사각형은 어떤 사각형이라고 생각하나요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1922424"/>
            <a:ext cx="8789630" cy="2010632"/>
            <a:chOff x="560387" y="1922424"/>
            <a:chExt cx="8789630" cy="2010632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0387" y="2781056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13943" y="1922424"/>
              <a:ext cx="8736074" cy="904863"/>
              <a:chOff x="613943" y="4617850"/>
              <a:chExt cx="8736074" cy="90486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617850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마름모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직사각형은 어느 것인가요</a:t>
                </a:r>
                <a:r>
                  <a:rPr lang="en-US" altLang="ko-KR" dirty="0" smtClean="0"/>
                  <a:t>? </a:t>
                </a:r>
                <a:r>
                  <a:rPr lang="ko-KR" altLang="en-US" dirty="0" smtClean="0"/>
                  <a:t>왜 그렇게 생각했는지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29" name="그룹 12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8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52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4" name="그룹 13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0" y="0"/>
            <a:ext cx="729761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0" name="TextBox 119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1393" y="4936622"/>
            <a:ext cx="828165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같고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각이 모두 직각인 사각형은 정사각형으로 마입니다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70" name="그룹 169"/>
          <p:cNvGrpSpPr/>
          <p:nvPr/>
        </p:nvGrpSpPr>
        <p:grpSpPr>
          <a:xfrm>
            <a:off x="4802234" y="5289110"/>
            <a:ext cx="301530" cy="302400"/>
            <a:chOff x="4964713" y="2475902"/>
            <a:chExt cx="405203" cy="433965"/>
          </a:xfrm>
        </p:grpSpPr>
        <p:sp>
          <p:nvSpPr>
            <p:cNvPr id="171" name="타원 17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3" name="타원 17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5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6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1381101" y="12893"/>
            <a:ext cx="3484718" cy="630025"/>
            <a:chOff x="1381101" y="12893"/>
            <a:chExt cx="3484718" cy="63002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여러 가지 사각형을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3722811" y="12893"/>
              <a:ext cx="1143008" cy="630025"/>
              <a:chOff x="5215256" y="12893"/>
              <a:chExt cx="1143008" cy="630025"/>
            </a:xfrm>
          </p:grpSpPr>
          <p:pic>
            <p:nvPicPr>
              <p:cNvPr id="12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7" name="직사각형 12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791393" y="2904625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마름모는 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모두 같기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각이 모두 직각인 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마가 직사각형입니다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4802234" y="3215427"/>
            <a:ext cx="301530" cy="302400"/>
            <a:chOff x="4964713" y="2475902"/>
            <a:chExt cx="405203" cy="433965"/>
          </a:xfrm>
        </p:grpSpPr>
        <p:sp>
          <p:nvSpPr>
            <p:cNvPr id="175" name="타원 17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7" name="타원 1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5" name="그림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72" y="971948"/>
            <a:ext cx="5864057" cy="968239"/>
          </a:xfrm>
          <a:prstGeom prst="rect">
            <a:avLst/>
          </a:prstGeom>
        </p:spPr>
      </p:pic>
      <p:grpSp>
        <p:nvGrpSpPr>
          <p:cNvPr id="96" name="그룹 95"/>
          <p:cNvGrpSpPr/>
          <p:nvPr/>
        </p:nvGrpSpPr>
        <p:grpSpPr>
          <a:xfrm>
            <a:off x="7977561" y="942272"/>
            <a:ext cx="407696" cy="379520"/>
            <a:chOff x="7977561" y="942272"/>
            <a:chExt cx="407696" cy="379520"/>
          </a:xfrm>
        </p:grpSpPr>
        <p:grpSp>
          <p:nvGrpSpPr>
            <p:cNvPr id="97" name="그룹 96"/>
            <p:cNvGrpSpPr/>
            <p:nvPr/>
          </p:nvGrpSpPr>
          <p:grpSpPr>
            <a:xfrm>
              <a:off x="8050390" y="999988"/>
              <a:ext cx="245376" cy="248164"/>
              <a:chOff x="7515401" y="1584373"/>
              <a:chExt cx="223069" cy="225604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" name="직사각형 97">
              <a:hlinkClick r:id="" action="ppaction://customshow?id=1&amp;return=true"/>
            </p:cNvPr>
            <p:cNvSpPr/>
            <p:nvPr/>
          </p:nvSpPr>
          <p:spPr>
            <a:xfrm>
              <a:off x="7977561" y="942272"/>
              <a:ext cx="407696" cy="37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9" name="이등변 삼각형 10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7" name="이등변 삼각형 10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34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그림 172"/>
          <p:cNvPicPr>
            <a:picLocks noChangeAspect="1"/>
          </p:cNvPicPr>
          <p:nvPr/>
        </p:nvPicPr>
        <p:blipFill rotWithShape="1">
          <a:blip r:embed="rId2"/>
          <a:srcRect t="25585"/>
          <a:stretch/>
        </p:blipFill>
        <p:spPr>
          <a:xfrm>
            <a:off x="1308084" y="2204864"/>
            <a:ext cx="7101300" cy="3769894"/>
          </a:xfrm>
          <a:prstGeom prst="rect">
            <a:avLst/>
          </a:prstGeom>
        </p:spPr>
      </p:pic>
      <p:grpSp>
        <p:nvGrpSpPr>
          <p:cNvPr id="128" name="그룹 127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29" name="그룹 12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52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4" name="그룹 13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0" y="0"/>
            <a:ext cx="729761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0" name="TextBox 119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20953" y="3499551"/>
            <a:ext cx="385739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쌍의 변이 평행합니다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20953" y="2825178"/>
            <a:ext cx="385739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한 쌍이라도 있습니다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66162" y="2825178"/>
            <a:ext cx="186004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96145" y="3499551"/>
            <a:ext cx="130394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60047" y="4111978"/>
            <a:ext cx="1710601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60047" y="4752007"/>
            <a:ext cx="171060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20953" y="4752007"/>
            <a:ext cx="385739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각이 모두 직각입니다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0047" y="5361095"/>
            <a:ext cx="1710601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50316" y="5361095"/>
            <a:ext cx="118008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정사각형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3424396" y="4825009"/>
            <a:ext cx="324000" cy="322933"/>
            <a:chOff x="4964713" y="2475902"/>
            <a:chExt cx="395817" cy="433965"/>
          </a:xfrm>
        </p:grpSpPr>
        <p:sp>
          <p:nvSpPr>
            <p:cNvPr id="112" name="타원 111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424396" y="4104879"/>
            <a:ext cx="324000" cy="322933"/>
            <a:chOff x="4964713" y="2475902"/>
            <a:chExt cx="395817" cy="433965"/>
          </a:xfrm>
        </p:grpSpPr>
        <p:sp>
          <p:nvSpPr>
            <p:cNvPr id="131" name="타원 130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4" name="타원 15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1884946" y="5408105"/>
            <a:ext cx="324000" cy="322933"/>
            <a:chOff x="4964713" y="2475902"/>
            <a:chExt cx="395817" cy="433965"/>
          </a:xfrm>
        </p:grpSpPr>
        <p:sp>
          <p:nvSpPr>
            <p:cNvPr id="160" name="타원 159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2" name="타원 16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1884946" y="3517409"/>
            <a:ext cx="324000" cy="322933"/>
            <a:chOff x="4964713" y="2475902"/>
            <a:chExt cx="395817" cy="433965"/>
          </a:xfrm>
        </p:grpSpPr>
        <p:sp>
          <p:nvSpPr>
            <p:cNvPr id="164" name="타원 163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>
            <a:hlinkClick r:id="rId5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6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7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/>
          <p:cNvGrpSpPr/>
          <p:nvPr/>
        </p:nvGrpSpPr>
        <p:grpSpPr>
          <a:xfrm>
            <a:off x="1381101" y="12893"/>
            <a:ext cx="3484718" cy="630025"/>
            <a:chOff x="1381101" y="12893"/>
            <a:chExt cx="3484718" cy="6300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여러 가지 사각형을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3722811" y="12893"/>
              <a:ext cx="1143008" cy="630025"/>
              <a:chOff x="5215256" y="12893"/>
              <a:chExt cx="1143008" cy="630025"/>
            </a:xfrm>
          </p:grpSpPr>
          <p:pic>
            <p:nvPicPr>
              <p:cNvPr id="12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7" name="직사각형 12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7" name="그룹 166"/>
          <p:cNvGrpSpPr/>
          <p:nvPr/>
        </p:nvGrpSpPr>
        <p:grpSpPr>
          <a:xfrm>
            <a:off x="3424396" y="2835377"/>
            <a:ext cx="324000" cy="322933"/>
            <a:chOff x="4964713" y="2475902"/>
            <a:chExt cx="395817" cy="433965"/>
          </a:xfrm>
        </p:grpSpPr>
        <p:sp>
          <p:nvSpPr>
            <p:cNvPr id="168" name="타원 167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0" name="타원 1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287648" y="2886632"/>
            <a:ext cx="324000" cy="322933"/>
            <a:chOff x="4964713" y="2475902"/>
            <a:chExt cx="395817" cy="433965"/>
          </a:xfrm>
        </p:grpSpPr>
        <p:sp>
          <p:nvSpPr>
            <p:cNvPr id="100" name="타원 99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287648" y="3541481"/>
            <a:ext cx="324000" cy="322933"/>
            <a:chOff x="4964713" y="2475902"/>
            <a:chExt cx="395817" cy="433965"/>
          </a:xfrm>
        </p:grpSpPr>
        <p:sp>
          <p:nvSpPr>
            <p:cNvPr id="104" name="타원 103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287648" y="4784439"/>
            <a:ext cx="324000" cy="322933"/>
            <a:chOff x="4964713" y="2475902"/>
            <a:chExt cx="395817" cy="433965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5" name="타원 15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3424396" y="5407996"/>
            <a:ext cx="324000" cy="322933"/>
            <a:chOff x="4964713" y="2475902"/>
            <a:chExt cx="395817" cy="433965"/>
          </a:xfrm>
        </p:grpSpPr>
        <p:sp>
          <p:nvSpPr>
            <p:cNvPr id="157" name="타원 156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1" name="타원 17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2" name="그림 1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24" y="1001681"/>
            <a:ext cx="6818645" cy="112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9" grpId="0"/>
      <p:bldP spid="91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5" y="3105835"/>
            <a:ext cx="17081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105128" y="0"/>
            <a:ext cx="294554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446"/>
          <a:stretch/>
        </p:blipFill>
        <p:spPr>
          <a:xfrm>
            <a:off x="940268" y="1412775"/>
            <a:ext cx="8025465" cy="4754253"/>
          </a:xfrm>
          <a:prstGeom prst="rect">
            <a:avLst/>
          </a:prstGeom>
        </p:spPr>
      </p:pic>
      <p:grpSp>
        <p:nvGrpSpPr>
          <p:cNvPr id="119" name="그룹 118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2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1" name="그룹 120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50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3" name="직사각형 62">
            <a:hlinkClick r:id="rId4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hlinkClick r:id="rId6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84" name="TextBox 83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6" name="그림 85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192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987625"/>
            <a:ext cx="8789630" cy="2050545"/>
            <a:chOff x="560387" y="987625"/>
            <a:chExt cx="8789630" cy="2050545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88617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987625"/>
              <a:ext cx="8736074" cy="904863"/>
              <a:chOff x="613943" y="4617850"/>
              <a:chExt cx="8736074" cy="90486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617850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집에서 여러 가지 모양의 사각형을 볼 수 있습니다</a:t>
                </a:r>
                <a:r>
                  <a:rPr lang="en-US" altLang="ko-KR" dirty="0" smtClean="0"/>
                  <a:t>. </a:t>
                </a:r>
                <a:endParaRPr lang="en-US" altLang="ko-KR" dirty="0"/>
              </a:p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어떤 모양의 사각형을 찾을 수 있을까요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2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0" name="그룹 129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58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2009739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사다리꼴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찾을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직사각형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정사각형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마름모를 찾을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802234" y="2332686"/>
            <a:ext cx="301530" cy="302400"/>
            <a:chOff x="4964713" y="2475902"/>
            <a:chExt cx="405203" cy="433965"/>
          </a:xfrm>
        </p:grpSpPr>
        <p:sp>
          <p:nvSpPr>
            <p:cNvPr id="67" name="타원 6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9" name="타원 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직사각형 115">
            <a:hlinkClick r:id="rId4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5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6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613943" y="3743738"/>
            <a:ext cx="8736074" cy="904863"/>
            <a:chOff x="613943" y="4617850"/>
            <a:chExt cx="8736074" cy="904863"/>
          </a:xfrm>
        </p:grpSpPr>
        <p:sp>
          <p:nvSpPr>
            <p:cNvPr id="85" name="TextBox 84"/>
            <p:cNvSpPr txBox="1"/>
            <p:nvPr/>
          </p:nvSpPr>
          <p:spPr>
            <a:xfrm>
              <a:off x="777457" y="4617850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집에서 직사각형과 정사각형을 찾아보고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친구가 찾은 직사각형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정사각형과 서로 비교해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13943" y="477402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6" name="그룹 14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60664"/>
            <a:ext cx="8814178" cy="498598"/>
            <a:chOff x="565336" y="960664"/>
            <a:chExt cx="8814178" cy="498598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60664"/>
              <a:ext cx="838555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여러 가지 사각형을 살펴봅시다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0" y="1727908"/>
            <a:ext cx="8821381" cy="1456535"/>
          </a:xfrm>
          <a:prstGeom prst="rect">
            <a:avLst/>
          </a:prstGeom>
        </p:spPr>
      </p:pic>
      <p:grpSp>
        <p:nvGrpSpPr>
          <p:cNvPr id="91" name="그룹 90"/>
          <p:cNvGrpSpPr/>
          <p:nvPr/>
        </p:nvGrpSpPr>
        <p:grpSpPr>
          <a:xfrm>
            <a:off x="613943" y="3745459"/>
            <a:ext cx="8736074" cy="498598"/>
            <a:chOff x="613943" y="4617850"/>
            <a:chExt cx="8736074" cy="498598"/>
          </a:xfrm>
        </p:grpSpPr>
        <p:sp>
          <p:nvSpPr>
            <p:cNvPr id="92" name="TextBox 91"/>
            <p:cNvSpPr txBox="1"/>
            <p:nvPr/>
          </p:nvSpPr>
          <p:spPr>
            <a:xfrm>
              <a:off x="777457" y="4617850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모눈종이 위에 그려져 있는 사각형들을 살펴보세요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13943" y="477402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5" name="직사각형 94">
            <a:hlinkClick r:id="rId4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6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2379035"/>
            <a:ext cx="8789630" cy="1265989"/>
            <a:chOff x="560387" y="2379035"/>
            <a:chExt cx="8789630" cy="1265989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560387" y="285302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13943" y="2379035"/>
              <a:ext cx="8736074" cy="498598"/>
              <a:chOff x="613943" y="4617850"/>
              <a:chExt cx="8736074" cy="498598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777457" y="461785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직사각형은 어느 것일까요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3944610"/>
            <a:ext cx="8789630" cy="1644502"/>
            <a:chOff x="560387" y="3944610"/>
            <a:chExt cx="8789630" cy="1644502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560387" y="443711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613943" y="3944610"/>
              <a:ext cx="8736074" cy="498598"/>
              <a:chOff x="613943" y="4617850"/>
              <a:chExt cx="8736074" cy="498598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777457" y="461785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spc="-130" dirty="0" smtClean="0"/>
                  <a:t>직사각형의 각의 크기와 변의 길이를 재어 보고</a:t>
                </a:r>
                <a:r>
                  <a:rPr lang="en-US" altLang="ko-KR" spc="-130" dirty="0" smtClean="0"/>
                  <a:t>,</a:t>
                </a:r>
                <a:r>
                  <a:rPr lang="ko-KR" altLang="en-US" spc="-130" dirty="0" smtClean="0"/>
                  <a:t> 성질을 이야기해 보세요</a:t>
                </a:r>
                <a:r>
                  <a:rPr lang="en-US" altLang="ko-KR" spc="-130" dirty="0" smtClean="0"/>
                  <a:t>.</a:t>
                </a:r>
                <a:endParaRPr lang="en-US" altLang="ko-KR" spc="-130" dirty="0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1" name="그룹 14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2" name="그룹 14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6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5" name="그룹 14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82" y="964289"/>
            <a:ext cx="6627634" cy="1094316"/>
          </a:xfrm>
          <a:prstGeom prst="rect">
            <a:avLst/>
          </a:prstGeom>
        </p:spPr>
      </p:pic>
      <p:sp>
        <p:nvSpPr>
          <p:cNvPr id="89" name="직사각형 88">
            <a:hlinkClick r:id="rId4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5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6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91393" y="2999725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4802234" y="3110128"/>
            <a:ext cx="301530" cy="302400"/>
            <a:chOff x="4964713" y="2475902"/>
            <a:chExt cx="405203" cy="433965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791393" y="4574661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각의 크기가 직각으로 모두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변의 길이가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802234" y="4890699"/>
            <a:ext cx="301530" cy="302400"/>
            <a:chOff x="4964713" y="2475902"/>
            <a:chExt cx="405203" cy="433965"/>
          </a:xfrm>
        </p:grpSpPr>
        <p:sp>
          <p:nvSpPr>
            <p:cNvPr id="111" name="타원 11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3" name="타원 1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3960157"/>
            <a:ext cx="8789630" cy="1625989"/>
            <a:chOff x="560387" y="3960157"/>
            <a:chExt cx="8789630" cy="1625989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560387" y="4434146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13943" y="3960157"/>
              <a:ext cx="8736074" cy="498598"/>
              <a:chOff x="613943" y="4617850"/>
              <a:chExt cx="8736074" cy="49859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77457" y="461785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spc="-130" dirty="0" smtClean="0"/>
                  <a:t>정사각형의 각의 크기와 변의 길이를 재어 보고</a:t>
                </a:r>
                <a:r>
                  <a:rPr lang="en-US" altLang="ko-KR" spc="-130" dirty="0" smtClean="0"/>
                  <a:t>, </a:t>
                </a:r>
                <a:r>
                  <a:rPr lang="ko-KR" altLang="en-US" spc="-130" dirty="0" smtClean="0"/>
                  <a:t>성질을 이야기해 보세요</a:t>
                </a:r>
                <a:r>
                  <a:rPr lang="en-US" altLang="ko-KR" spc="-130" dirty="0" smtClean="0"/>
                  <a:t>.</a:t>
                </a:r>
                <a:endParaRPr lang="en-US" altLang="ko-KR" spc="-130" dirty="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2379035"/>
            <a:ext cx="8789630" cy="1265989"/>
            <a:chOff x="560387" y="2379035"/>
            <a:chExt cx="8789630" cy="126598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60387" y="285302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13943" y="2379035"/>
              <a:ext cx="8736074" cy="498598"/>
              <a:chOff x="613943" y="4617850"/>
              <a:chExt cx="8736074" cy="49859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77457" y="461785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정사각형은 어느 것일까요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6" name="그룹 14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82" y="964289"/>
            <a:ext cx="6627634" cy="1094316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91393" y="4557715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각의 크기가 직각으로 모두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모두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4802234" y="4871250"/>
            <a:ext cx="301530" cy="302400"/>
            <a:chOff x="4964713" y="2475902"/>
            <a:chExt cx="405203" cy="433965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9" name="타원 1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hlinkClick r:id="rId5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6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7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791393" y="2999725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802234" y="3090849"/>
            <a:ext cx="301530" cy="302400"/>
            <a:chOff x="4964713" y="2475902"/>
            <a:chExt cx="405203" cy="433965"/>
          </a:xfrm>
        </p:grpSpPr>
        <p:sp>
          <p:nvSpPr>
            <p:cNvPr id="77" name="타원 7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9" name="타원 7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3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2379035"/>
            <a:ext cx="8789630" cy="1625989"/>
            <a:chOff x="560387" y="2379035"/>
            <a:chExt cx="8789630" cy="1625989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560387" y="285302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613943" y="2379035"/>
              <a:ext cx="8736074" cy="498598"/>
              <a:chOff x="613943" y="4617850"/>
              <a:chExt cx="8736074" cy="498598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77457" y="461785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직사각형과 정사각형을 비교해 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같은 점을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613943" y="477402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6" name="그룹 14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613943" y="4469838"/>
            <a:ext cx="8736074" cy="498598"/>
            <a:chOff x="613943" y="4617850"/>
            <a:chExt cx="8736074" cy="498598"/>
          </a:xfrm>
        </p:grpSpPr>
        <p:sp>
          <p:nvSpPr>
            <p:cNvPr id="92" name="TextBox 91"/>
            <p:cNvSpPr txBox="1"/>
            <p:nvPr/>
          </p:nvSpPr>
          <p:spPr>
            <a:xfrm>
              <a:off x="777457" y="4617850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직사각형과 정사각형의 다른 점도 이야기해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13943" y="477402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91393" y="2976593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직사각형과 정사각형은 네 각이 모두 직각입니다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직사각형과 정사각형은 마주 보는 변의 길이가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802234" y="3252244"/>
            <a:ext cx="301530" cy="302400"/>
            <a:chOff x="4964713" y="2475902"/>
            <a:chExt cx="405203" cy="433965"/>
          </a:xfrm>
        </p:grpSpPr>
        <p:sp>
          <p:nvSpPr>
            <p:cNvPr id="171" name="타원 17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3" name="타원 17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hlinkClick r:id="rId4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9032067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6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82" y="964289"/>
            <a:ext cx="6627634" cy="10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5" y="2048264"/>
            <a:ext cx="7442525" cy="3113078"/>
          </a:xfrm>
          <a:prstGeom prst="rect">
            <a:avLst/>
          </a:prstGeom>
        </p:spPr>
      </p:pic>
      <p:grpSp>
        <p:nvGrpSpPr>
          <p:cNvPr id="139" name="그룹 13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0" name="그룹 13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99" name="타원 1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89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1" name="직선 연결선 19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1" name="그룹 17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3" name="직사각형 62">
            <a:hlinkClick r:id="rId4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hlinkClick r:id="rId6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5336" y="960664"/>
            <a:ext cx="8814178" cy="498598"/>
            <a:chOff x="565336" y="960664"/>
            <a:chExt cx="8814178" cy="498598"/>
          </a:xfrm>
        </p:grpSpPr>
        <p:sp>
          <p:nvSpPr>
            <p:cNvPr id="207" name="TextBox 206"/>
            <p:cNvSpPr txBox="1"/>
            <p:nvPr/>
          </p:nvSpPr>
          <p:spPr>
            <a:xfrm>
              <a:off x="993964" y="960664"/>
              <a:ext cx="838555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err="1">
                  <a:latin typeface="나눔고딕 ExtraBold" pitchFamily="50" charset="-127"/>
                  <a:ea typeface="나눔고딕 ExtraBold" pitchFamily="50" charset="-127"/>
                </a:rPr>
                <a:t>종이띠로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 여러 가지 사각형을 만들어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4520952" y="2085121"/>
            <a:ext cx="473754" cy="403632"/>
            <a:chOff x="6642320" y="912532"/>
            <a:chExt cx="473754" cy="403632"/>
          </a:xfrm>
        </p:grpSpPr>
        <p:grpSp>
          <p:nvGrpSpPr>
            <p:cNvPr id="61" name="그룹 60"/>
            <p:cNvGrpSpPr/>
            <p:nvPr/>
          </p:nvGrpSpPr>
          <p:grpSpPr>
            <a:xfrm>
              <a:off x="6753200" y="981075"/>
              <a:ext cx="252000" cy="252000"/>
              <a:chOff x="7515401" y="1584373"/>
              <a:chExt cx="223069" cy="225604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직사각형 61">
              <a:hlinkClick r:id="" action="ppaction://customshow?id=2&amp;return=true"/>
            </p:cNvPr>
            <p:cNvSpPr/>
            <p:nvPr/>
          </p:nvSpPr>
          <p:spPr>
            <a:xfrm>
              <a:off x="6642320" y="912532"/>
              <a:ext cx="473754" cy="403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622609" y="2138777"/>
            <a:ext cx="337664" cy="287685"/>
            <a:chOff x="6710365" y="966188"/>
            <a:chExt cx="337664" cy="287685"/>
          </a:xfrm>
        </p:grpSpPr>
        <p:grpSp>
          <p:nvGrpSpPr>
            <p:cNvPr id="71" name="그룹 70"/>
            <p:cNvGrpSpPr/>
            <p:nvPr/>
          </p:nvGrpSpPr>
          <p:grpSpPr>
            <a:xfrm>
              <a:off x="6753200" y="981075"/>
              <a:ext cx="252000" cy="252000"/>
              <a:chOff x="7515401" y="1584373"/>
              <a:chExt cx="223069" cy="225604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2" name="직사각형 71">
              <a:hlinkClick r:id="" action="ppaction://customshow?id=0&amp;return=true"/>
            </p:cNvPr>
            <p:cNvSpPr/>
            <p:nvPr/>
          </p:nvSpPr>
          <p:spPr>
            <a:xfrm>
              <a:off x="6710365" y="966188"/>
              <a:ext cx="337664" cy="287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5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9" name="그룹 8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9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-1" y="0"/>
            <a:ext cx="7331719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5" name="TextBox 12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7" name="직사각형 76">
            <a:hlinkClick r:id="rId3" action="ppaction://hlinksldjump"/>
          </p:cNvPr>
          <p:cNvSpPr/>
          <p:nvPr/>
        </p:nvSpPr>
        <p:spPr>
          <a:xfrm>
            <a:off x="8181410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4" action="ppaction://hlinksldjump"/>
          </p:cNvPr>
          <p:cNvSpPr/>
          <p:nvPr/>
        </p:nvSpPr>
        <p:spPr>
          <a:xfrm>
            <a:off x="8593558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9459873" y="280276"/>
            <a:ext cx="342688" cy="32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1381101" y="12893"/>
            <a:ext cx="3484718" cy="630025"/>
            <a:chOff x="1381101" y="12893"/>
            <a:chExt cx="3484718" cy="630025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381101" y="71438"/>
              <a:ext cx="285181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여러 가지 사각형을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722811" y="12893"/>
              <a:ext cx="1143008" cy="630025"/>
              <a:chOff x="5215256" y="12893"/>
              <a:chExt cx="1143008" cy="630025"/>
            </a:xfrm>
          </p:grpSpPr>
          <p:pic>
            <p:nvPicPr>
              <p:cNvPr id="8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87" name="직사각형 8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0" name="그룹 159"/>
          <p:cNvGrpSpPr/>
          <p:nvPr/>
        </p:nvGrpSpPr>
        <p:grpSpPr>
          <a:xfrm>
            <a:off x="810216" y="1017999"/>
            <a:ext cx="8736074" cy="498598"/>
            <a:chOff x="613943" y="4617850"/>
            <a:chExt cx="8736074" cy="498598"/>
          </a:xfrm>
        </p:grpSpPr>
        <p:sp>
          <p:nvSpPr>
            <p:cNvPr id="161" name="TextBox 160"/>
            <p:cNvSpPr txBox="1"/>
            <p:nvPr/>
          </p:nvSpPr>
          <p:spPr>
            <a:xfrm>
              <a:off x="777457" y="4617850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가의 </a:t>
              </a:r>
              <a:r>
                <a:rPr lang="ko-KR" altLang="en-US" dirty="0" err="1" smtClean="0"/>
                <a:t>종이띠로</a:t>
              </a:r>
              <a:r>
                <a:rPr lang="ko-KR" altLang="en-US" dirty="0" smtClean="0"/>
                <a:t> 사각형을 만들어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613943" y="477402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583" y="2445297"/>
            <a:ext cx="236250" cy="1721250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3551" y="2445297"/>
            <a:ext cx="236250" cy="172125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058728" y="1695925"/>
            <a:ext cx="236250" cy="172125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058728" y="3194669"/>
            <a:ext cx="236250" cy="1721250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0000">
            <a:off x="5921779" y="2420180"/>
            <a:ext cx="236250" cy="1721250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0000">
            <a:off x="4378419" y="2420180"/>
            <a:ext cx="236250" cy="1721250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504435" y="1772541"/>
            <a:ext cx="236250" cy="1721250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744254" y="3095824"/>
            <a:ext cx="236250" cy="1721250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60848">
            <a:off x="7584786" y="1695925"/>
            <a:ext cx="236250" cy="172125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60848">
            <a:off x="8368686" y="3032052"/>
            <a:ext cx="236250" cy="172125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695130">
            <a:off x="7604448" y="3036499"/>
            <a:ext cx="236250" cy="172125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695130">
            <a:off x="8355702" y="1747629"/>
            <a:ext cx="236250" cy="1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591</Words>
  <Application>Microsoft Office PowerPoint</Application>
  <PresentationFormat>A4 용지(210x297mm)</PresentationFormat>
  <Paragraphs>203</Paragraphs>
  <Slides>17</Slides>
  <Notes>1</Notes>
  <HiddenSlides>3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  <vt:variant>
        <vt:lpstr>재구성한 쇼</vt:lpstr>
      </vt:variant>
      <vt:variant>
        <vt:i4>3</vt:i4>
      </vt:variant>
    </vt:vector>
  </HeadingPairs>
  <TitlesOfParts>
    <vt:vector size="25" baseType="lpstr">
      <vt:lpstr>맑은 고딕</vt:lpstr>
      <vt:lpstr>나눔고딕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2</vt:lpstr>
      <vt:lpstr>재구성한 쇼 3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1</cp:revision>
  <cp:lastPrinted>2020-09-08T04:17:57Z</cp:lastPrinted>
  <dcterms:created xsi:type="dcterms:W3CDTF">2020-09-07T10:18:08Z</dcterms:created>
  <dcterms:modified xsi:type="dcterms:W3CDTF">2021-04-23T00:03:12Z</dcterms:modified>
</cp:coreProperties>
</file>