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3"/>
  </p:notesMasterIdLst>
  <p:handoutMasterIdLst>
    <p:handoutMasterId r:id="rId24"/>
  </p:handoutMasterIdLst>
  <p:sldIdLst>
    <p:sldId id="782" r:id="rId2"/>
    <p:sldId id="783" r:id="rId3"/>
    <p:sldId id="1387" r:id="rId4"/>
    <p:sldId id="1417" r:id="rId5"/>
    <p:sldId id="1390" r:id="rId6"/>
    <p:sldId id="1424" r:id="rId7"/>
    <p:sldId id="1372" r:id="rId8"/>
    <p:sldId id="1391" r:id="rId9"/>
    <p:sldId id="1412" r:id="rId10"/>
    <p:sldId id="1345" r:id="rId11"/>
    <p:sldId id="1394" r:id="rId12"/>
    <p:sldId id="1420" r:id="rId13"/>
    <p:sldId id="1348" r:id="rId14"/>
    <p:sldId id="1396" r:id="rId15"/>
    <p:sldId id="1421" r:id="rId16"/>
    <p:sldId id="1397" r:id="rId17"/>
    <p:sldId id="1398" r:id="rId18"/>
    <p:sldId id="1422" r:id="rId19"/>
    <p:sldId id="1406" r:id="rId20"/>
    <p:sldId id="1407" r:id="rId21"/>
    <p:sldId id="1423" r:id="rId2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6E6F"/>
    <a:srgbClr val="F58A4F"/>
    <a:srgbClr val="3AB34A"/>
    <a:srgbClr val="EF504B"/>
    <a:srgbClr val="EFF0F0"/>
    <a:srgbClr val="FAFAFA"/>
    <a:srgbClr val="00A0FF"/>
    <a:srgbClr val="E4E6D8"/>
    <a:srgbClr val="FFFBF5"/>
    <a:srgbClr val="D53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93" autoAdjust="0"/>
    <p:restoredTop sz="96686" autoAdjust="0"/>
  </p:normalViewPr>
  <p:slideViewPr>
    <p:cSldViewPr>
      <p:cViewPr varScale="1">
        <p:scale>
          <a:sx n="126" d="100"/>
          <a:sy n="126" d="100"/>
        </p:scale>
        <p:origin x="1596" y="126"/>
      </p:cViewPr>
      <p:guideLst>
        <p:guide orient="horz" pos="4292"/>
        <p:guide pos="576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세 자리 수를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095499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소수의 덧셈과 뺄셈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suhi_p_0402_03_0003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kumimoji="0"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세 자리 수를 알아볼까요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20.png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1.png"/><Relationship Id="rId10" Type="http://schemas.openxmlformats.org/officeDocument/2006/relationships/image" Target="../media/image23.png"/><Relationship Id="rId4" Type="http://schemas.openxmlformats.org/officeDocument/2006/relationships/image" Target="../media/image12.png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3.png"/><Relationship Id="rId3" Type="http://schemas.openxmlformats.org/officeDocument/2006/relationships/image" Target="../media/image9.png"/><Relationship Id="rId7" Type="http://schemas.openxmlformats.org/officeDocument/2006/relationships/image" Target="../media/image25.png"/><Relationship Id="rId12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11" Type="http://schemas.openxmlformats.org/officeDocument/2006/relationships/image" Target="../media/image21.png"/><Relationship Id="rId5" Type="http://schemas.openxmlformats.org/officeDocument/2006/relationships/image" Target="../media/image5.png"/><Relationship Id="rId10" Type="http://schemas.openxmlformats.org/officeDocument/2006/relationships/image" Target="../media/image19.png"/><Relationship Id="rId4" Type="http://schemas.openxmlformats.org/officeDocument/2006/relationships/image" Target="../media/image20.png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9.png"/><Relationship Id="rId7" Type="http://schemas.openxmlformats.org/officeDocument/2006/relationships/image" Target="../media/image2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jpeg"/><Relationship Id="rId10" Type="http://schemas.openxmlformats.org/officeDocument/2006/relationships/image" Target="../media/image31.png"/><Relationship Id="rId4" Type="http://schemas.openxmlformats.org/officeDocument/2006/relationships/image" Target="../media/image5.png"/><Relationship Id="rId9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2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jpeg"/><Relationship Id="rId5" Type="http://schemas.openxmlformats.org/officeDocument/2006/relationships/image" Target="../media/image11.png"/><Relationship Id="rId10" Type="http://schemas.openxmlformats.org/officeDocument/2006/relationships/image" Target="../media/image31.png"/><Relationship Id="rId4" Type="http://schemas.openxmlformats.org/officeDocument/2006/relationships/image" Target="../media/image12.png"/><Relationship Id="rId9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8.png"/><Relationship Id="rId7" Type="http://schemas.openxmlformats.org/officeDocument/2006/relationships/image" Target="../media/image28.png"/><Relationship Id="rId12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jpeg"/><Relationship Id="rId11" Type="http://schemas.openxmlformats.org/officeDocument/2006/relationships/image" Target="../media/image19.png"/><Relationship Id="rId5" Type="http://schemas.openxmlformats.org/officeDocument/2006/relationships/image" Target="../media/image5.png"/><Relationship Id="rId10" Type="http://schemas.openxmlformats.org/officeDocument/2006/relationships/image" Target="../media/image17.png"/><Relationship Id="rId4" Type="http://schemas.openxmlformats.org/officeDocument/2006/relationships/image" Target="../media/image9.png"/><Relationship Id="rId9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9.png"/><Relationship Id="rId7" Type="http://schemas.openxmlformats.org/officeDocument/2006/relationships/image" Target="../media/image3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jpeg"/><Relationship Id="rId5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4.png"/><Relationship Id="rId7" Type="http://schemas.openxmlformats.org/officeDocument/2006/relationships/image" Target="../media/image3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1.png"/><Relationship Id="rId4" Type="http://schemas.openxmlformats.org/officeDocument/2006/relationships/image" Target="../media/image12.png"/><Relationship Id="rId9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9.png"/><Relationship Id="rId7" Type="http://schemas.openxmlformats.org/officeDocument/2006/relationships/image" Target="../media/image3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jpeg"/><Relationship Id="rId5" Type="http://schemas.openxmlformats.org/officeDocument/2006/relationships/image" Target="../media/image17.png"/><Relationship Id="rId10" Type="http://schemas.openxmlformats.org/officeDocument/2006/relationships/image" Target="../media/image35.png"/><Relationship Id="rId4" Type="http://schemas.openxmlformats.org/officeDocument/2006/relationships/image" Target="../media/image5.png"/><Relationship Id="rId9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055398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2022.07.01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2022.07.01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2022.07.01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4.0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2022.07.04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508630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366538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suhi_p_0402_03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세 자리 수를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suhi_p_0402_03_0003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세 자리 수를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5259398" y="1159634"/>
            <a:ext cx="285082" cy="313547"/>
            <a:chOff x="5054247" y="3761559"/>
            <a:chExt cx="285082" cy="313547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523620" y="1159634"/>
            <a:ext cx="285082" cy="346249"/>
            <a:chOff x="5349188" y="3795043"/>
            <a:chExt cx="285082" cy="346249"/>
          </a:xfrm>
        </p:grpSpPr>
        <p:sp>
          <p:nvSpPr>
            <p:cNvPr id="46" name="순서도: 대체 처리 45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787608" y="1159634"/>
            <a:ext cx="285082" cy="346249"/>
            <a:chOff x="5349188" y="3795043"/>
            <a:chExt cx="285082" cy="346249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053867" y="1159634"/>
            <a:ext cx="285082" cy="313547"/>
            <a:chOff x="5349188" y="3795043"/>
            <a:chExt cx="285082" cy="313547"/>
          </a:xfrm>
        </p:grpSpPr>
        <p:sp>
          <p:nvSpPr>
            <p:cNvPr id="42" name="순서도: 대체 처리 4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순서도: 대체 처리 38">
            <a:extLst>
              <a:ext uri="{FF2B5EF4-FFF2-40B4-BE49-F238E27FC236}">
                <a16:creationId xmlns:a16="http://schemas.microsoft.com/office/drawing/2014/main" id="{C2A48FC0-FC95-DBC9-B5E9-F384A6332A75}"/>
              </a:ext>
            </a:extLst>
          </p:cNvPr>
          <p:cNvSpPr/>
          <p:nvPr/>
        </p:nvSpPr>
        <p:spPr>
          <a:xfrm>
            <a:off x="4546300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23B8DA-DEEF-31D0-B858-0B374B748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3314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E0B5161-8C2E-AD6D-E18D-518795D18DD7}"/>
              </a:ext>
            </a:extLst>
          </p:cNvPr>
          <p:cNvGrpSpPr/>
          <p:nvPr/>
        </p:nvGrpSpPr>
        <p:grpSpPr>
          <a:xfrm>
            <a:off x="6339518" y="1159634"/>
            <a:ext cx="285082" cy="313547"/>
            <a:chOff x="5349188" y="3795043"/>
            <a:chExt cx="285082" cy="313547"/>
          </a:xfrm>
        </p:grpSpPr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id="{5508891D-7497-69F8-ECBF-EDCD506AC467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461CB84-CEB0-2A75-884F-15ABA81EE4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57" name="TextBox 43">
            <a:extLst>
              <a:ext uri="{FF2B5EF4-FFF2-40B4-BE49-F238E27FC236}">
                <a16:creationId xmlns:a16="http://schemas.microsoft.com/office/drawing/2014/main" id="{647DB209-898D-3DB5-A4AB-DEF7E1277430}"/>
              </a:ext>
            </a:extLst>
          </p:cNvPr>
          <p:cNvSpPr txBox="1"/>
          <p:nvPr/>
        </p:nvSpPr>
        <p:spPr>
          <a:xfrm>
            <a:off x="591131" y="1627917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소수를 보고 빈칸에 알맞은 숫자를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3" name="Picture 12">
            <a:extLst>
              <a:ext uri="{FF2B5EF4-FFF2-40B4-BE49-F238E27FC236}">
                <a16:creationId xmlns:a16="http://schemas.microsoft.com/office/drawing/2014/main" id="{61F8447A-6C61-8E60-267D-A16100605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B28DF551-EB16-7C89-7CE4-1145F6626EE3}"/>
              </a:ext>
            </a:extLst>
          </p:cNvPr>
          <p:cNvSpPr/>
          <p:nvPr/>
        </p:nvSpPr>
        <p:spPr>
          <a:xfrm>
            <a:off x="1590155" y="520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731C4C-4917-E253-36C3-153400112C5D}"/>
              </a:ext>
            </a:extLst>
          </p:cNvPr>
          <p:cNvSpPr txBox="1"/>
          <p:nvPr/>
        </p:nvSpPr>
        <p:spPr>
          <a:xfrm>
            <a:off x="7018371" y="962359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색상 박스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영역은 각 이미지 내 전체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4E5ED25E-8C22-5156-6058-3681080435EF}"/>
              </a:ext>
            </a:extLst>
          </p:cNvPr>
          <p:cNvGrpSpPr/>
          <p:nvPr/>
        </p:nvGrpSpPr>
        <p:grpSpPr>
          <a:xfrm>
            <a:off x="6686915" y="1159634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id="{D86F366C-2317-67A2-6086-DF9A5D40B6F6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4534BE8-8976-3CD5-F395-DC17FF52F2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61" name="Picture 31">
            <a:extLst>
              <a:ext uri="{FF2B5EF4-FFF2-40B4-BE49-F238E27FC236}">
                <a16:creationId xmlns:a16="http://schemas.microsoft.com/office/drawing/2014/main" id="{642E122A-5136-8B48-CEBD-A2C18C9FE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421426" y="2830720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3101095" y="2230267"/>
            <a:ext cx="853579" cy="41978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7.328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506615"/>
              </p:ext>
            </p:extLst>
          </p:nvPr>
        </p:nvGraphicFramePr>
        <p:xfrm>
          <a:off x="881843" y="3126566"/>
          <a:ext cx="5207480" cy="105156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일의</a:t>
                      </a:r>
                      <a:endParaRPr lang="en-US" altLang="ko-KR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자리</a:t>
                      </a:r>
                    </a:p>
                  </a:txBody>
                  <a:tcPr>
                    <a:lnL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소수 첫째 자리</a:t>
                      </a:r>
                    </a:p>
                  </a:txBody>
                  <a:tcPr>
                    <a:lnL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소수 둘째 자리</a:t>
                      </a:r>
                    </a:p>
                  </a:txBody>
                  <a:tcPr>
                    <a:lnL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소수 셋째 자리</a:t>
                      </a:r>
                    </a:p>
                  </a:txBody>
                  <a:tcPr>
                    <a:lnL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9" name="그림 48">
            <a:extLst>
              <a:ext uri="{FF2B5EF4-FFF2-40B4-BE49-F238E27FC236}">
                <a16:creationId xmlns:a16="http://schemas.microsoft.com/office/drawing/2014/main" id="{C9F4046A-59BF-FB54-DA12-ADBD8B9F75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1127" y="3861048"/>
            <a:ext cx="360000" cy="3550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C9F4046A-59BF-FB54-DA12-ADBD8B9F75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1760" y="3835596"/>
            <a:ext cx="360000" cy="3550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C9F4046A-59BF-FB54-DA12-ADBD8B9F75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7883" y="3860996"/>
            <a:ext cx="360000" cy="3550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9F4046A-59BF-FB54-DA12-ADBD8B9F75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9398" y="3810144"/>
            <a:ext cx="360000" cy="355000"/>
          </a:xfrm>
          <a:prstGeom prst="rect">
            <a:avLst/>
          </a:prstGeom>
        </p:spPr>
      </p:pic>
      <p:sp>
        <p:nvSpPr>
          <p:cNvPr id="71" name="타원 70">
            <a:extLst>
              <a:ext uri="{FF2B5EF4-FFF2-40B4-BE49-F238E27FC236}">
                <a16:creationId xmlns:a16="http://schemas.microsoft.com/office/drawing/2014/main" id="{B28DF551-EB16-7C89-7CE4-1145F6626EE3}"/>
              </a:ext>
            </a:extLst>
          </p:cNvPr>
          <p:cNvSpPr/>
          <p:nvPr/>
        </p:nvSpPr>
        <p:spPr>
          <a:xfrm>
            <a:off x="842858" y="37112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B28DF551-EB16-7C89-7CE4-1145F6626EE3}"/>
              </a:ext>
            </a:extLst>
          </p:cNvPr>
          <p:cNvSpPr/>
          <p:nvPr/>
        </p:nvSpPr>
        <p:spPr>
          <a:xfrm>
            <a:off x="2810489" y="21480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35496" y="656692"/>
            <a:ext cx="6946871" cy="5148572"/>
            <a:chOff x="35496" y="656692"/>
            <a:chExt cx="6946871" cy="5148572"/>
          </a:xfrm>
        </p:grpSpPr>
        <p:grpSp>
          <p:nvGrpSpPr>
            <p:cNvPr id="16" name="그룹 15"/>
            <p:cNvGrpSpPr/>
            <p:nvPr/>
          </p:nvGrpSpPr>
          <p:grpSpPr>
            <a:xfrm>
              <a:off x="35496" y="656692"/>
              <a:ext cx="6946871" cy="5148572"/>
              <a:chOff x="35496" y="656692"/>
              <a:chExt cx="6946871" cy="514857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41CE1EC6-7227-FD35-F83E-48F30F3B5E09}"/>
                  </a:ext>
                </a:extLst>
              </p:cNvPr>
              <p:cNvSpPr/>
              <p:nvPr/>
            </p:nvSpPr>
            <p:spPr>
              <a:xfrm>
                <a:off x="35496" y="656692"/>
                <a:ext cx="6946871" cy="514857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0" name="Picture 6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74072" y="5409406"/>
                <a:ext cx="985838" cy="3238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1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800" y="5445225"/>
                <a:ext cx="1211829" cy="2880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2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838" y="775711"/>
                <a:ext cx="1798962" cy="4330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EBE88CF8-73B6-B453-22C3-A703555817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3416" y="670089"/>
              <a:ext cx="437960" cy="432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1" name="Picture 5">
            <a:extLst>
              <a:ext uri="{FF2B5EF4-FFF2-40B4-BE49-F238E27FC236}">
                <a16:creationId xmlns:a16="http://schemas.microsoft.com/office/drawing/2014/main" id="{C019ABDB-A5D9-DAD6-094F-19F3BA631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3">
            <a:extLst>
              <a:ext uri="{FF2B5EF4-FFF2-40B4-BE49-F238E27FC236}">
                <a16:creationId xmlns:a16="http://schemas.microsoft.com/office/drawing/2014/main" id="{A0F064E4-391D-7F98-6422-0800520AC9D6}"/>
              </a:ext>
            </a:extLst>
          </p:cNvPr>
          <p:cNvSpPr txBox="1"/>
          <p:nvPr/>
        </p:nvSpPr>
        <p:spPr>
          <a:xfrm>
            <a:off x="591131" y="1627917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소수를 보고 빈칸에 알맞은 숫자를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3" name="Picture 31">
            <a:extLst>
              <a:ext uri="{FF2B5EF4-FFF2-40B4-BE49-F238E27FC236}">
                <a16:creationId xmlns:a16="http://schemas.microsoft.com/office/drawing/2014/main" id="{642E122A-5136-8B48-CEBD-A2C18C9FE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421426" y="2830720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모서리가 둥근 직사각형 23"/>
          <p:cNvSpPr/>
          <p:nvPr/>
        </p:nvSpPr>
        <p:spPr>
          <a:xfrm>
            <a:off x="3101095" y="2230267"/>
            <a:ext cx="853579" cy="41978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6.154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578356"/>
              </p:ext>
            </p:extLst>
          </p:nvPr>
        </p:nvGraphicFramePr>
        <p:xfrm>
          <a:off x="881843" y="3126566"/>
          <a:ext cx="5207480" cy="105156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일의</a:t>
                      </a:r>
                      <a:endParaRPr lang="en-US" altLang="ko-KR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자리</a:t>
                      </a:r>
                    </a:p>
                  </a:txBody>
                  <a:tcPr>
                    <a:lnL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소수 첫째 자리</a:t>
                      </a:r>
                    </a:p>
                  </a:txBody>
                  <a:tcPr>
                    <a:lnL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소수 둘째 자리</a:t>
                      </a:r>
                    </a:p>
                  </a:txBody>
                  <a:tcPr>
                    <a:lnL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소수 셋째 자리</a:t>
                      </a:r>
                    </a:p>
                  </a:txBody>
                  <a:tcPr>
                    <a:lnL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6" name="그림 25">
            <a:extLst>
              <a:ext uri="{FF2B5EF4-FFF2-40B4-BE49-F238E27FC236}">
                <a16:creationId xmlns:a16="http://schemas.microsoft.com/office/drawing/2014/main" id="{C9F4046A-59BF-FB54-DA12-ADBD8B9F75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1127" y="3861048"/>
            <a:ext cx="360000" cy="3550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C9F4046A-59BF-FB54-DA12-ADBD8B9F75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1760" y="3835596"/>
            <a:ext cx="360000" cy="3550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C9F4046A-59BF-FB54-DA12-ADBD8B9F75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27883" y="3860996"/>
            <a:ext cx="360000" cy="3550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C9F4046A-59BF-FB54-DA12-ADBD8B9F75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9398" y="3810144"/>
            <a:ext cx="360000" cy="35500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정답 이미지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1367644" y="52971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5621095" y="5169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6192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TextBox 9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세 자리 수를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5259398" y="1159634"/>
            <a:ext cx="285082" cy="313547"/>
            <a:chOff x="5054247" y="3761559"/>
            <a:chExt cx="285082" cy="313547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523620" y="1159634"/>
            <a:ext cx="285082" cy="346249"/>
            <a:chOff x="5349188" y="3795043"/>
            <a:chExt cx="285082" cy="346249"/>
          </a:xfrm>
        </p:grpSpPr>
        <p:sp>
          <p:nvSpPr>
            <p:cNvPr id="46" name="순서도: 대체 처리 45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787608" y="1159634"/>
            <a:ext cx="285082" cy="346249"/>
            <a:chOff x="5349188" y="3795043"/>
            <a:chExt cx="285082" cy="346249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053867" y="1159634"/>
            <a:ext cx="285082" cy="313547"/>
            <a:chOff x="5349188" y="3795043"/>
            <a:chExt cx="285082" cy="313547"/>
          </a:xfrm>
        </p:grpSpPr>
        <p:sp>
          <p:nvSpPr>
            <p:cNvPr id="42" name="순서도: 대체 처리 4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순서도: 대체 처리 38">
            <a:extLst>
              <a:ext uri="{FF2B5EF4-FFF2-40B4-BE49-F238E27FC236}">
                <a16:creationId xmlns:a16="http://schemas.microsoft.com/office/drawing/2014/main" id="{C2A48FC0-FC95-DBC9-B5E9-F384A6332A75}"/>
              </a:ext>
            </a:extLst>
          </p:cNvPr>
          <p:cNvSpPr/>
          <p:nvPr/>
        </p:nvSpPr>
        <p:spPr>
          <a:xfrm>
            <a:off x="4546300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23B8DA-DEEF-31D0-B858-0B374B748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3314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E0B5161-8C2E-AD6D-E18D-518795D18DD7}"/>
              </a:ext>
            </a:extLst>
          </p:cNvPr>
          <p:cNvGrpSpPr/>
          <p:nvPr/>
        </p:nvGrpSpPr>
        <p:grpSpPr>
          <a:xfrm>
            <a:off x="6339518" y="1159634"/>
            <a:ext cx="285082" cy="313547"/>
            <a:chOff x="5349188" y="3795043"/>
            <a:chExt cx="285082" cy="313547"/>
          </a:xfrm>
        </p:grpSpPr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id="{5508891D-7497-69F8-ECBF-EDCD506AC467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461CB84-CEB0-2A75-884F-15ABA81EE4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57" name="TextBox 43">
            <a:extLst>
              <a:ext uri="{FF2B5EF4-FFF2-40B4-BE49-F238E27FC236}">
                <a16:creationId xmlns:a16="http://schemas.microsoft.com/office/drawing/2014/main" id="{647DB209-898D-3DB5-A4AB-DEF7E1277430}"/>
              </a:ext>
            </a:extLst>
          </p:cNvPr>
          <p:cNvSpPr txBox="1"/>
          <p:nvPr/>
        </p:nvSpPr>
        <p:spPr>
          <a:xfrm>
            <a:off x="591131" y="1627917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소수를 보고 빈칸에 알맞은 숫자를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3" name="Picture 12">
            <a:extLst>
              <a:ext uri="{FF2B5EF4-FFF2-40B4-BE49-F238E27FC236}">
                <a16:creationId xmlns:a16="http://schemas.microsoft.com/office/drawing/2014/main" id="{61F8447A-6C61-8E60-267D-A16100605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B6731C4C-4917-E253-36C3-153400112C5D}"/>
              </a:ext>
            </a:extLst>
          </p:cNvPr>
          <p:cNvSpPr txBox="1"/>
          <p:nvPr/>
        </p:nvSpPr>
        <p:spPr>
          <a:xfrm>
            <a:off x="7018371" y="962359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4E5ED25E-8C22-5156-6058-3681080435EF}"/>
              </a:ext>
            </a:extLst>
          </p:cNvPr>
          <p:cNvGrpSpPr/>
          <p:nvPr/>
        </p:nvGrpSpPr>
        <p:grpSpPr>
          <a:xfrm>
            <a:off x="6686915" y="1159634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id="{D86F366C-2317-67A2-6086-DF9A5D40B6F6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4534BE8-8976-3CD5-F395-DC17FF52F2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61" name="Picture 31">
            <a:extLst>
              <a:ext uri="{FF2B5EF4-FFF2-40B4-BE49-F238E27FC236}">
                <a16:creationId xmlns:a16="http://schemas.microsoft.com/office/drawing/2014/main" id="{642E122A-5136-8B48-CEBD-A2C18C9FE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421426" y="2830720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3101095" y="2230267"/>
            <a:ext cx="853579" cy="41978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7.328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375374"/>
              </p:ext>
            </p:extLst>
          </p:nvPr>
        </p:nvGraphicFramePr>
        <p:xfrm>
          <a:off x="881843" y="3126566"/>
          <a:ext cx="5207480" cy="105156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일의</a:t>
                      </a:r>
                      <a:endParaRPr lang="en-US" altLang="ko-KR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소수 첫째 자리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소수 둘째 자리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소수 셋째 자리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E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E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9" name="그림 48">
            <a:extLst>
              <a:ext uri="{FF2B5EF4-FFF2-40B4-BE49-F238E27FC236}">
                <a16:creationId xmlns:a16="http://schemas.microsoft.com/office/drawing/2014/main" id="{C9F4046A-59BF-FB54-DA12-ADBD8B9F75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1127" y="3861048"/>
            <a:ext cx="360000" cy="3550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C9F4046A-59BF-FB54-DA12-ADBD8B9F75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1760" y="3835596"/>
            <a:ext cx="360000" cy="3550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C9F4046A-59BF-FB54-DA12-ADBD8B9F75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7883" y="3860996"/>
            <a:ext cx="360000" cy="3550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9F4046A-59BF-FB54-DA12-ADBD8B9F75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9398" y="3810144"/>
            <a:ext cx="360000" cy="355000"/>
          </a:xfrm>
          <a:prstGeom prst="rect">
            <a:avLst/>
          </a:prstGeom>
        </p:spPr>
      </p:pic>
      <p:sp>
        <p:nvSpPr>
          <p:cNvPr id="71" name="타원 70">
            <a:extLst>
              <a:ext uri="{FF2B5EF4-FFF2-40B4-BE49-F238E27FC236}">
                <a16:creationId xmlns:a16="http://schemas.microsoft.com/office/drawing/2014/main" id="{B28DF551-EB16-7C89-7CE4-1145F6626EE3}"/>
              </a:ext>
            </a:extLst>
          </p:cNvPr>
          <p:cNvSpPr/>
          <p:nvPr/>
        </p:nvSpPr>
        <p:spPr>
          <a:xfrm>
            <a:off x="842858" y="37112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41A8847-8AB3-07A3-5316-01E0C1D72BA5}"/>
              </a:ext>
            </a:extLst>
          </p:cNvPr>
          <p:cNvSpPr/>
          <p:nvPr/>
        </p:nvSpPr>
        <p:spPr>
          <a:xfrm>
            <a:off x="215516" y="2925179"/>
            <a:ext cx="6667165" cy="212407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38">
            <a:extLst>
              <a:ext uri="{FF2B5EF4-FFF2-40B4-BE49-F238E27FC236}">
                <a16:creationId xmlns:a16="http://schemas.microsoft.com/office/drawing/2014/main" id="{00DBDBEF-551D-06D0-E082-A12FA6C8CA89}"/>
              </a:ext>
            </a:extLst>
          </p:cNvPr>
          <p:cNvSpPr/>
          <p:nvPr/>
        </p:nvSpPr>
        <p:spPr>
          <a:xfrm>
            <a:off x="361249" y="2882037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2" name="직각 삼각형 61">
            <a:extLst>
              <a:ext uri="{FF2B5EF4-FFF2-40B4-BE49-F238E27FC236}">
                <a16:creationId xmlns:a16="http://schemas.microsoft.com/office/drawing/2014/main" id="{ACFC733F-0574-3677-3BF4-8918774DCF18}"/>
              </a:ext>
            </a:extLst>
          </p:cNvPr>
          <p:cNvSpPr/>
          <p:nvPr/>
        </p:nvSpPr>
        <p:spPr>
          <a:xfrm flipH="1" flipV="1">
            <a:off x="5284656" y="5049258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DDB99E7-CDE3-E895-F7EF-960F22D0E725}"/>
              </a:ext>
            </a:extLst>
          </p:cNvPr>
          <p:cNvSpPr txBox="1"/>
          <p:nvPr/>
        </p:nvSpPr>
        <p:spPr>
          <a:xfrm>
            <a:off x="1871700" y="3211873"/>
            <a:ext cx="2325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7.328</a:t>
            </a:r>
            <a:endParaRPr lang="ko-KR" altLang="en-US" sz="1600" spc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1627AC5-A3D6-DB07-B05D-7895E8D07570}"/>
              </a:ext>
            </a:extLst>
          </p:cNvPr>
          <p:cNvSpPr txBox="1"/>
          <p:nvPr/>
        </p:nvSpPr>
        <p:spPr>
          <a:xfrm>
            <a:off x="3068304" y="3649613"/>
            <a:ext cx="1905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일의 자리 숫자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EB154E2-477A-5C56-37C8-6F1FAF59FA6B}"/>
              </a:ext>
            </a:extLst>
          </p:cNvPr>
          <p:cNvSpPr txBox="1"/>
          <p:nvPr/>
        </p:nvSpPr>
        <p:spPr>
          <a:xfrm>
            <a:off x="3068304" y="3920819"/>
            <a:ext cx="2377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소수 첫째 자리 숫자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7D75775-3A4C-74E3-B7B0-301A1A3D47F1}"/>
              </a:ext>
            </a:extLst>
          </p:cNvPr>
          <p:cNvSpPr txBox="1"/>
          <p:nvPr/>
        </p:nvSpPr>
        <p:spPr>
          <a:xfrm>
            <a:off x="3068304" y="4198924"/>
            <a:ext cx="2377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소수 둘째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자리 숫자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282AC46-4416-307B-E50D-471A8CE71C57}"/>
              </a:ext>
            </a:extLst>
          </p:cNvPr>
          <p:cNvSpPr txBox="1"/>
          <p:nvPr/>
        </p:nvSpPr>
        <p:spPr>
          <a:xfrm>
            <a:off x="3068304" y="4526777"/>
            <a:ext cx="2377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소수 셋째 자리 숫자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4394FEA-6E57-D64A-01E8-6F566EF09860}"/>
              </a:ext>
            </a:extLst>
          </p:cNvPr>
          <p:cNvCxnSpPr>
            <a:cxnSpLocks/>
          </p:cNvCxnSpPr>
          <p:nvPr/>
        </p:nvCxnSpPr>
        <p:spPr bwMode="auto">
          <a:xfrm>
            <a:off x="1936757" y="3538187"/>
            <a:ext cx="198964" cy="1"/>
          </a:xfrm>
          <a:prstGeom prst="line">
            <a:avLst/>
          </a:prstGeom>
          <a:noFill/>
          <a:ln w="28575" cap="flat" cmpd="sng" algn="ctr">
            <a:solidFill>
              <a:srgbClr val="D5318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A154ACFD-A37B-4361-0597-BD4E092DAE37}"/>
              </a:ext>
            </a:extLst>
          </p:cNvPr>
          <p:cNvCxnSpPr>
            <a:cxnSpLocks/>
          </p:cNvCxnSpPr>
          <p:nvPr/>
        </p:nvCxnSpPr>
        <p:spPr bwMode="auto">
          <a:xfrm>
            <a:off x="2329537" y="3538187"/>
            <a:ext cx="198964" cy="1"/>
          </a:xfrm>
          <a:prstGeom prst="line">
            <a:avLst/>
          </a:prstGeom>
          <a:noFill/>
          <a:ln w="28575" cap="flat" cmpd="sng" algn="ctr">
            <a:solidFill>
              <a:srgbClr val="D5318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C7B0F76-BC8F-97C6-C076-24BB6C21B9B5}"/>
              </a:ext>
            </a:extLst>
          </p:cNvPr>
          <p:cNvCxnSpPr>
            <a:cxnSpLocks/>
          </p:cNvCxnSpPr>
          <p:nvPr/>
        </p:nvCxnSpPr>
        <p:spPr bwMode="auto">
          <a:xfrm>
            <a:off x="2560516" y="3538187"/>
            <a:ext cx="198964" cy="1"/>
          </a:xfrm>
          <a:prstGeom prst="line">
            <a:avLst/>
          </a:prstGeom>
          <a:noFill/>
          <a:ln w="28575" cap="flat" cmpd="sng" algn="ctr">
            <a:solidFill>
              <a:srgbClr val="D5318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BE7C2134-544B-6176-E5BA-2924C1793643}"/>
              </a:ext>
            </a:extLst>
          </p:cNvPr>
          <p:cNvCxnSpPr>
            <a:cxnSpLocks/>
          </p:cNvCxnSpPr>
          <p:nvPr/>
        </p:nvCxnSpPr>
        <p:spPr bwMode="auto">
          <a:xfrm>
            <a:off x="2769291" y="3538187"/>
            <a:ext cx="198964" cy="1"/>
          </a:xfrm>
          <a:prstGeom prst="line">
            <a:avLst/>
          </a:prstGeom>
          <a:noFill/>
          <a:ln w="28575" cap="flat" cmpd="sng" algn="ctr">
            <a:solidFill>
              <a:srgbClr val="D5318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연결선: 꺾임 2">
            <a:extLst>
              <a:ext uri="{FF2B5EF4-FFF2-40B4-BE49-F238E27FC236}">
                <a16:creationId xmlns:a16="http://schemas.microsoft.com/office/drawing/2014/main" id="{B59C09BE-4626-6216-B181-CF0724442F48}"/>
              </a:ext>
            </a:extLst>
          </p:cNvPr>
          <p:cNvCxnSpPr>
            <a:cxnSpLocks/>
            <a:endCxn id="75" idx="1"/>
          </p:cNvCxnSpPr>
          <p:nvPr/>
        </p:nvCxnSpPr>
        <p:spPr bwMode="auto">
          <a:xfrm>
            <a:off x="2036239" y="3539570"/>
            <a:ext cx="1032065" cy="279320"/>
          </a:xfrm>
          <a:prstGeom prst="bentConnector3">
            <a:avLst>
              <a:gd name="adj1" fmla="val -575"/>
            </a:avLst>
          </a:prstGeom>
          <a:noFill/>
          <a:ln w="38100" cap="flat" cmpd="sng" algn="ctr">
            <a:solidFill>
              <a:srgbClr val="D5318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F31B0189-902E-7AD5-D0D8-14BA4B5C468F}"/>
              </a:ext>
            </a:extLst>
          </p:cNvPr>
          <p:cNvCxnSpPr>
            <a:cxnSpLocks/>
            <a:endCxn id="76" idx="1"/>
          </p:cNvCxnSpPr>
          <p:nvPr/>
        </p:nvCxnSpPr>
        <p:spPr bwMode="auto">
          <a:xfrm>
            <a:off x="2440437" y="3533944"/>
            <a:ext cx="627867" cy="556152"/>
          </a:xfrm>
          <a:prstGeom prst="bentConnector3">
            <a:avLst>
              <a:gd name="adj1" fmla="val -4613"/>
            </a:avLst>
          </a:prstGeom>
          <a:noFill/>
          <a:ln w="38100" cap="flat" cmpd="sng" algn="ctr">
            <a:solidFill>
              <a:srgbClr val="D5318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E457B411-7536-2609-BFA3-F56232337EA5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2464782" y="3755603"/>
            <a:ext cx="814192" cy="423761"/>
          </a:xfrm>
          <a:prstGeom prst="bentConnector3">
            <a:avLst>
              <a:gd name="adj1" fmla="val 101006"/>
            </a:avLst>
          </a:prstGeom>
          <a:noFill/>
          <a:ln w="38100" cap="flat" cmpd="sng" algn="ctr">
            <a:solidFill>
              <a:srgbClr val="D5318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5E5B8FCE-7B0B-86BA-48F8-F28FD8A66421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2386906" y="3996471"/>
            <a:ext cx="1153755" cy="239951"/>
          </a:xfrm>
          <a:prstGeom prst="bentConnector3">
            <a:avLst>
              <a:gd name="adj1" fmla="val 100525"/>
            </a:avLst>
          </a:prstGeom>
          <a:noFill/>
          <a:ln w="38100" cap="flat" cmpd="sng" algn="ctr">
            <a:solidFill>
              <a:srgbClr val="D5318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63322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세 자리 수를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나타내는 수가 큰 수부터 순서대로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293054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57276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821264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087523" y="1160748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타원 97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543952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966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337170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DB564A8-1484-F279-DB92-B3411084363E}"/>
              </a:ext>
            </a:extLst>
          </p:cNvPr>
          <p:cNvSpPr txBox="1"/>
          <p:nvPr/>
        </p:nvSpPr>
        <p:spPr>
          <a:xfrm>
            <a:off x="7018371" y="962359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600F1392-75CF-5EC2-11E3-70B75C3EC104}"/>
              </a:ext>
            </a:extLst>
          </p:cNvPr>
          <p:cNvSpPr/>
          <p:nvPr/>
        </p:nvSpPr>
        <p:spPr>
          <a:xfrm>
            <a:off x="1590155" y="520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0D6418C-8841-BCB4-E608-1CDC469B2B0C}"/>
              </a:ext>
            </a:extLst>
          </p:cNvPr>
          <p:cNvGrpSpPr/>
          <p:nvPr/>
        </p:nvGrpSpPr>
        <p:grpSpPr>
          <a:xfrm>
            <a:off x="6624228" y="1159634"/>
            <a:ext cx="285082" cy="313547"/>
            <a:chOff x="5349188" y="3795043"/>
            <a:chExt cx="285082" cy="313547"/>
          </a:xfrm>
        </p:grpSpPr>
        <p:sp>
          <p:nvSpPr>
            <p:cNvPr id="41" name="순서도: 대체 처리 40">
              <a:extLst>
                <a:ext uri="{FF2B5EF4-FFF2-40B4-BE49-F238E27FC236}">
                  <a16:creationId xmlns:a16="http://schemas.microsoft.com/office/drawing/2014/main" id="{91E61378-4C5A-7D8B-3D66-27C5BFF03527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BA0F82C-0277-05E8-6C72-C5E359B99D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08777FA-8BE6-DBEB-0C49-4D05D206E29B}"/>
              </a:ext>
            </a:extLst>
          </p:cNvPr>
          <p:cNvSpPr/>
          <p:nvPr/>
        </p:nvSpPr>
        <p:spPr bwMode="auto">
          <a:xfrm>
            <a:off x="2711555" y="3998121"/>
            <a:ext cx="49053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㉡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70B50E1-D463-CEE8-40B7-BF13790C670B}"/>
              </a:ext>
            </a:extLst>
          </p:cNvPr>
          <p:cNvSpPr/>
          <p:nvPr/>
        </p:nvSpPr>
        <p:spPr bwMode="auto">
          <a:xfrm>
            <a:off x="3382095" y="3998121"/>
            <a:ext cx="49053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㉠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14D1958-202F-F522-76ED-FE10DF9E3CF2}"/>
              </a:ext>
            </a:extLst>
          </p:cNvPr>
          <p:cNvSpPr/>
          <p:nvPr/>
        </p:nvSpPr>
        <p:spPr bwMode="auto">
          <a:xfrm>
            <a:off x="4052635" y="3998121"/>
            <a:ext cx="49053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㉢</a:t>
            </a:r>
          </a:p>
        </p:txBody>
      </p:sp>
      <p:sp>
        <p:nvSpPr>
          <p:cNvPr id="59" name="TextBox 43">
            <a:extLst>
              <a:ext uri="{FF2B5EF4-FFF2-40B4-BE49-F238E27FC236}">
                <a16:creationId xmlns:a16="http://schemas.microsoft.com/office/drawing/2014/main" id="{08A1F985-D87F-DEBA-C9D8-0838CB1031B4}"/>
              </a:ext>
            </a:extLst>
          </p:cNvPr>
          <p:cNvSpPr txBox="1"/>
          <p:nvPr/>
        </p:nvSpPr>
        <p:spPr>
          <a:xfrm>
            <a:off x="3166961" y="4036310"/>
            <a:ext cx="206584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899593" y="2421707"/>
            <a:ext cx="5206754" cy="934467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569699" y="2695560"/>
            <a:ext cx="91082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42.815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304547" y="2695560"/>
            <a:ext cx="77617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8.032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976320" y="2695560"/>
            <a:ext cx="77617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0.698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7C9E8261-3802-951F-561A-3922C13F6A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2095" y="3858810"/>
            <a:ext cx="360000" cy="3550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B7E9C013-09B5-D686-1361-23447EBFEA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2635" y="3858810"/>
            <a:ext cx="360000" cy="3550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999F1CBD-B9F1-3DF2-F1DC-380C299018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3175" y="3858810"/>
            <a:ext cx="360000" cy="355000"/>
          </a:xfrm>
          <a:prstGeom prst="rect">
            <a:avLst/>
          </a:prstGeom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181" y="2732644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583" y="2727981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175" y="2749487"/>
            <a:ext cx="301090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590" y="4014274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377" y="4025052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359" y="4036310"/>
            <a:ext cx="301090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35496" y="656692"/>
            <a:ext cx="6946871" cy="5148572"/>
            <a:chOff x="35496" y="656692"/>
            <a:chExt cx="6946871" cy="5148572"/>
          </a:xfrm>
        </p:grpSpPr>
        <p:grpSp>
          <p:nvGrpSpPr>
            <p:cNvPr id="24" name="그룹 23"/>
            <p:cNvGrpSpPr/>
            <p:nvPr/>
          </p:nvGrpSpPr>
          <p:grpSpPr>
            <a:xfrm>
              <a:off x="35496" y="656692"/>
              <a:ext cx="6946871" cy="5148572"/>
              <a:chOff x="35496" y="656692"/>
              <a:chExt cx="6946871" cy="5148572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41CE1EC6-7227-FD35-F83E-48F30F3B5E09}"/>
                  </a:ext>
                </a:extLst>
              </p:cNvPr>
              <p:cNvSpPr/>
              <p:nvPr/>
            </p:nvSpPr>
            <p:spPr>
              <a:xfrm>
                <a:off x="35496" y="656692"/>
                <a:ext cx="6946871" cy="514857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4" name="Picture 6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74072" y="5409406"/>
                <a:ext cx="985838" cy="3238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5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800" y="5445225"/>
                <a:ext cx="1211829" cy="2880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6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838" y="775711"/>
                <a:ext cx="1798962" cy="4330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EBE88CF8-73B6-B453-22C3-A703555817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3416" y="670089"/>
              <a:ext cx="437960" cy="432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0" name="타원 69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5705184" y="50941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43">
            <a:extLst>
              <a:ext uri="{FF2B5EF4-FFF2-40B4-BE49-F238E27FC236}">
                <a16:creationId xmlns:a16="http://schemas.microsoft.com/office/drawing/2014/main" id="{14F98488-6623-DFF2-E96C-0B9DBC1D6499}"/>
              </a:ext>
            </a:extLst>
          </p:cNvPr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나타내는 수가 큰 수부터 순서대로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1" name="Picture 6">
            <a:extLst>
              <a:ext uri="{FF2B5EF4-FFF2-40B4-BE49-F238E27FC236}">
                <a16:creationId xmlns:a16="http://schemas.microsoft.com/office/drawing/2014/main" id="{3903753A-1E46-3208-8DFD-86EB507D7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정답 이미지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08777FA-8BE6-DBEB-0C49-4D05D206E29B}"/>
              </a:ext>
            </a:extLst>
          </p:cNvPr>
          <p:cNvSpPr/>
          <p:nvPr/>
        </p:nvSpPr>
        <p:spPr bwMode="auto">
          <a:xfrm>
            <a:off x="2711555" y="3998121"/>
            <a:ext cx="49053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㉡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70B50E1-D463-CEE8-40B7-BF13790C670B}"/>
              </a:ext>
            </a:extLst>
          </p:cNvPr>
          <p:cNvSpPr/>
          <p:nvPr/>
        </p:nvSpPr>
        <p:spPr bwMode="auto">
          <a:xfrm>
            <a:off x="3382095" y="3998121"/>
            <a:ext cx="49053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㉠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14D1958-202F-F522-76ED-FE10DF9E3CF2}"/>
              </a:ext>
            </a:extLst>
          </p:cNvPr>
          <p:cNvSpPr/>
          <p:nvPr/>
        </p:nvSpPr>
        <p:spPr bwMode="auto">
          <a:xfrm>
            <a:off x="4052635" y="3998121"/>
            <a:ext cx="49053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㉢</a:t>
            </a:r>
          </a:p>
        </p:txBody>
      </p:sp>
      <p:sp>
        <p:nvSpPr>
          <p:cNvPr id="41" name="TextBox 43">
            <a:extLst>
              <a:ext uri="{FF2B5EF4-FFF2-40B4-BE49-F238E27FC236}">
                <a16:creationId xmlns:a16="http://schemas.microsoft.com/office/drawing/2014/main" id="{08A1F985-D87F-DEBA-C9D8-0838CB1031B4}"/>
              </a:ext>
            </a:extLst>
          </p:cNvPr>
          <p:cNvSpPr txBox="1"/>
          <p:nvPr/>
        </p:nvSpPr>
        <p:spPr>
          <a:xfrm>
            <a:off x="3166961" y="4036310"/>
            <a:ext cx="206584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899593" y="2421707"/>
            <a:ext cx="5206754" cy="934467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569699" y="2695560"/>
            <a:ext cx="91082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20.534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304547" y="2695560"/>
            <a:ext cx="77617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9.763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976320" y="2695560"/>
            <a:ext cx="77617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0.318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7C9E8261-3802-951F-561A-3922C13F6A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2095" y="3858810"/>
            <a:ext cx="360000" cy="3550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7E9C013-09B5-D686-1361-23447EBFEA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2635" y="3858810"/>
            <a:ext cx="360000" cy="3550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999F1CBD-B9F1-3DF2-F1DC-380C299018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3175" y="3858810"/>
            <a:ext cx="360000" cy="355000"/>
          </a:xfrm>
          <a:prstGeom prst="rect">
            <a:avLst/>
          </a:prstGeom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1438629" y="52991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181" y="2732644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583" y="2727981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175" y="2749487"/>
            <a:ext cx="301090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670" y="4014274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377" y="4025052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515" y="4036310"/>
            <a:ext cx="301090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8463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세 자리 수를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나타내는 수가 큰 수부터 순서대로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293054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57276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821264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087523" y="1160748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타원 97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543952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966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337170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DB564A8-1484-F279-DB92-B3411084363E}"/>
              </a:ext>
            </a:extLst>
          </p:cNvPr>
          <p:cNvSpPr txBox="1"/>
          <p:nvPr/>
        </p:nvSpPr>
        <p:spPr>
          <a:xfrm>
            <a:off x="7018371" y="962359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pic>
        <p:nvPicPr>
          <p:cNvPr id="42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600F1392-75CF-5EC2-11E3-70B75C3EC104}"/>
              </a:ext>
            </a:extLst>
          </p:cNvPr>
          <p:cNvSpPr/>
          <p:nvPr/>
        </p:nvSpPr>
        <p:spPr>
          <a:xfrm>
            <a:off x="1590155" y="520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0D6418C-8841-BCB4-E608-1CDC469B2B0C}"/>
              </a:ext>
            </a:extLst>
          </p:cNvPr>
          <p:cNvGrpSpPr/>
          <p:nvPr/>
        </p:nvGrpSpPr>
        <p:grpSpPr>
          <a:xfrm>
            <a:off x="6624228" y="1159634"/>
            <a:ext cx="285082" cy="313547"/>
            <a:chOff x="5349188" y="3795043"/>
            <a:chExt cx="285082" cy="313547"/>
          </a:xfrm>
        </p:grpSpPr>
        <p:sp>
          <p:nvSpPr>
            <p:cNvPr id="41" name="순서도: 대체 처리 40">
              <a:extLst>
                <a:ext uri="{FF2B5EF4-FFF2-40B4-BE49-F238E27FC236}">
                  <a16:creationId xmlns:a16="http://schemas.microsoft.com/office/drawing/2014/main" id="{91E61378-4C5A-7D8B-3D66-27C5BFF03527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BA0F82C-0277-05E8-6C72-C5E359B99D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08777FA-8BE6-DBEB-0C49-4D05D206E29B}"/>
              </a:ext>
            </a:extLst>
          </p:cNvPr>
          <p:cNvSpPr/>
          <p:nvPr/>
        </p:nvSpPr>
        <p:spPr bwMode="auto">
          <a:xfrm>
            <a:off x="2711555" y="3998121"/>
            <a:ext cx="49053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㉡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70B50E1-D463-CEE8-40B7-BF13790C670B}"/>
              </a:ext>
            </a:extLst>
          </p:cNvPr>
          <p:cNvSpPr/>
          <p:nvPr/>
        </p:nvSpPr>
        <p:spPr bwMode="auto">
          <a:xfrm>
            <a:off x="3382095" y="3998121"/>
            <a:ext cx="49053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㉠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14D1958-202F-F522-76ED-FE10DF9E3CF2}"/>
              </a:ext>
            </a:extLst>
          </p:cNvPr>
          <p:cNvSpPr/>
          <p:nvPr/>
        </p:nvSpPr>
        <p:spPr bwMode="auto">
          <a:xfrm>
            <a:off x="4052635" y="3998121"/>
            <a:ext cx="49053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㉢</a:t>
            </a:r>
          </a:p>
        </p:txBody>
      </p:sp>
      <p:sp>
        <p:nvSpPr>
          <p:cNvPr id="59" name="TextBox 43">
            <a:extLst>
              <a:ext uri="{FF2B5EF4-FFF2-40B4-BE49-F238E27FC236}">
                <a16:creationId xmlns:a16="http://schemas.microsoft.com/office/drawing/2014/main" id="{08A1F985-D87F-DEBA-C9D8-0838CB1031B4}"/>
              </a:ext>
            </a:extLst>
          </p:cNvPr>
          <p:cNvSpPr txBox="1"/>
          <p:nvPr/>
        </p:nvSpPr>
        <p:spPr>
          <a:xfrm>
            <a:off x="3166961" y="4036310"/>
            <a:ext cx="206584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899593" y="2421707"/>
            <a:ext cx="5206754" cy="934467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569699" y="2695560"/>
            <a:ext cx="91082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42.815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304547" y="2695560"/>
            <a:ext cx="77617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8.032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976320" y="2695560"/>
            <a:ext cx="77617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0.698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138" y="4007284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226" y="4013198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770" y="4010240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7C9E8261-3802-951F-561A-3922C13F6A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22095" y="3858810"/>
            <a:ext cx="360000" cy="3550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B7E9C013-09B5-D686-1361-23447EBFEA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92635" y="3858810"/>
            <a:ext cx="360000" cy="3550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999F1CBD-B9F1-3DF2-F1DC-380C299018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63175" y="3858810"/>
            <a:ext cx="360000" cy="355000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308777FA-8BE6-DBEB-0C49-4D05D206E29B}"/>
              </a:ext>
            </a:extLst>
          </p:cNvPr>
          <p:cNvSpPr/>
          <p:nvPr/>
        </p:nvSpPr>
        <p:spPr bwMode="auto">
          <a:xfrm>
            <a:off x="2711555" y="3998121"/>
            <a:ext cx="49053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㉡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7C9E8261-3802-951F-561A-3922C13F6A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22095" y="3858810"/>
            <a:ext cx="360000" cy="355000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470B50E1-D463-CEE8-40B7-BF13790C670B}"/>
              </a:ext>
            </a:extLst>
          </p:cNvPr>
          <p:cNvSpPr/>
          <p:nvPr/>
        </p:nvSpPr>
        <p:spPr bwMode="auto">
          <a:xfrm>
            <a:off x="3382095" y="3998121"/>
            <a:ext cx="49053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㉠</a:t>
            </a: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B7E9C013-09B5-D686-1361-23447EBFEA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92635" y="3858810"/>
            <a:ext cx="360000" cy="355000"/>
          </a:xfrm>
          <a:prstGeom prst="rect">
            <a:avLst/>
          </a:prstGeom>
        </p:spPr>
      </p:pic>
      <p:sp>
        <p:nvSpPr>
          <p:cNvPr id="80" name="직사각형 79">
            <a:extLst>
              <a:ext uri="{FF2B5EF4-FFF2-40B4-BE49-F238E27FC236}">
                <a16:creationId xmlns:a16="http://schemas.microsoft.com/office/drawing/2014/main" id="{714D1958-202F-F522-76ED-FE10DF9E3CF2}"/>
              </a:ext>
            </a:extLst>
          </p:cNvPr>
          <p:cNvSpPr/>
          <p:nvPr/>
        </p:nvSpPr>
        <p:spPr bwMode="auto">
          <a:xfrm>
            <a:off x="4052635" y="3998121"/>
            <a:ext cx="49053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㉢</a:t>
            </a: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999F1CBD-B9F1-3DF2-F1DC-380C299018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63175" y="3858810"/>
            <a:ext cx="360000" cy="355000"/>
          </a:xfrm>
          <a:prstGeom prst="rect">
            <a:avLst/>
          </a:prstGeom>
        </p:spPr>
      </p:pic>
      <p:sp>
        <p:nvSpPr>
          <p:cNvPr id="82" name="TextBox 43">
            <a:extLst>
              <a:ext uri="{FF2B5EF4-FFF2-40B4-BE49-F238E27FC236}">
                <a16:creationId xmlns:a16="http://schemas.microsoft.com/office/drawing/2014/main" id="{08A1F985-D87F-DEBA-C9D8-0838CB1031B4}"/>
              </a:ext>
            </a:extLst>
          </p:cNvPr>
          <p:cNvSpPr txBox="1"/>
          <p:nvPr/>
        </p:nvSpPr>
        <p:spPr>
          <a:xfrm>
            <a:off x="3166961" y="4036310"/>
            <a:ext cx="206584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75B1CA5-DE46-7462-5AD3-795D7501D1CD}"/>
              </a:ext>
            </a:extLst>
          </p:cNvPr>
          <p:cNvSpPr/>
          <p:nvPr/>
        </p:nvSpPr>
        <p:spPr>
          <a:xfrm>
            <a:off x="247670" y="3696792"/>
            <a:ext cx="6667165" cy="135706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모서리가 둥근 직사각형 38">
            <a:extLst>
              <a:ext uri="{FF2B5EF4-FFF2-40B4-BE49-F238E27FC236}">
                <a16:creationId xmlns:a16="http://schemas.microsoft.com/office/drawing/2014/main" id="{5E40031B-D27F-D821-507B-1DDC20BB42EF}"/>
              </a:ext>
            </a:extLst>
          </p:cNvPr>
          <p:cNvSpPr/>
          <p:nvPr/>
        </p:nvSpPr>
        <p:spPr>
          <a:xfrm>
            <a:off x="393403" y="3534774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85" name="직각 삼각형 84">
            <a:extLst>
              <a:ext uri="{FF2B5EF4-FFF2-40B4-BE49-F238E27FC236}">
                <a16:creationId xmlns:a16="http://schemas.microsoft.com/office/drawing/2014/main" id="{CED6BA08-A05B-EDDB-0FE9-88FC0730A718}"/>
              </a:ext>
            </a:extLst>
          </p:cNvPr>
          <p:cNvSpPr/>
          <p:nvPr/>
        </p:nvSpPr>
        <p:spPr>
          <a:xfrm flipH="1" flipV="1">
            <a:off x="5316810" y="505385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6" name="TextBox 43">
            <a:extLst>
              <a:ext uri="{FF2B5EF4-FFF2-40B4-BE49-F238E27FC236}">
                <a16:creationId xmlns:a16="http://schemas.microsoft.com/office/drawing/2014/main" id="{3EDB6F18-AD79-F393-5A1A-3C2063668EA6}"/>
              </a:ext>
            </a:extLst>
          </p:cNvPr>
          <p:cNvSpPr txBox="1"/>
          <p:nvPr/>
        </p:nvSpPr>
        <p:spPr>
          <a:xfrm>
            <a:off x="467544" y="3853358"/>
            <a:ext cx="637270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㉠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42.</a:t>
            </a:r>
            <a:r>
              <a:rPr lang="en-US" altLang="ko-KR" sz="1600" u="heavy" spc="-150" dirty="0">
                <a:uFill>
                  <a:solidFill>
                    <a:srgbClr val="FF0000"/>
                  </a:solidFill>
                </a:u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15        0.8      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㉡ </a:t>
            </a:r>
            <a:r>
              <a:rPr lang="en-US" altLang="ko-KR" sz="1600" u="heavy" spc="-150" dirty="0">
                <a:uFill>
                  <a:solidFill>
                    <a:srgbClr val="FF0000"/>
                  </a:solidFill>
                </a:u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.032        8      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㉢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0.69</a:t>
            </a:r>
            <a:r>
              <a:rPr lang="en-US" altLang="ko-KR" sz="1600" u="heavy" spc="-150" dirty="0">
                <a:uFill>
                  <a:solidFill>
                    <a:srgbClr val="FF0000"/>
                  </a:solidFill>
                </a:u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        0.008</a:t>
            </a:r>
          </a:p>
        </p:txBody>
      </p:sp>
      <p:pic>
        <p:nvPicPr>
          <p:cNvPr id="87" name="Picture 31">
            <a:extLst>
              <a:ext uri="{FF2B5EF4-FFF2-40B4-BE49-F238E27FC236}">
                <a16:creationId xmlns:a16="http://schemas.microsoft.com/office/drawing/2014/main" id="{F6B47007-4D59-1C66-55CC-6D273AE6C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903" y="3919135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31">
            <a:extLst>
              <a:ext uri="{FF2B5EF4-FFF2-40B4-BE49-F238E27FC236}">
                <a16:creationId xmlns:a16="http://schemas.microsoft.com/office/drawing/2014/main" id="{EC579F6F-5E70-DD0F-233F-4BDC6A130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921" y="3906769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31">
            <a:extLst>
              <a:ext uri="{FF2B5EF4-FFF2-40B4-BE49-F238E27FC236}">
                <a16:creationId xmlns:a16="http://schemas.microsoft.com/office/drawing/2014/main" id="{64275962-CF4B-1A5D-BBE2-D4A631C4C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189" y="3943605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TextBox 43">
            <a:extLst>
              <a:ext uri="{FF2B5EF4-FFF2-40B4-BE49-F238E27FC236}">
                <a16:creationId xmlns:a16="http://schemas.microsoft.com/office/drawing/2014/main" id="{7A90AFFF-6917-7A9D-29CD-4CB28972A9FA}"/>
              </a:ext>
            </a:extLst>
          </p:cNvPr>
          <p:cNvSpPr txBox="1"/>
          <p:nvPr/>
        </p:nvSpPr>
        <p:spPr>
          <a:xfrm>
            <a:off x="467544" y="4218183"/>
            <a:ext cx="637270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따라서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이 나타내는 수가 큰 수부터 순서대로 기호를 쓰면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㉡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,    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㉠ 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,     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㉢입니다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1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00" y="3882848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367" y="3895114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868" y="3922469"/>
            <a:ext cx="301090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00" y="4633681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04" y="4628305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360" y="4641746"/>
            <a:ext cx="301090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181" y="2732644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583" y="2727981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175" y="2749487"/>
            <a:ext cx="301090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4345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세 자리 수를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명호가 시장에서 물건을 사고 받은 영수증의 일부분입니다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안에 알맞은 소수를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246275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10497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774485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300618" y="1164912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497173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187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040744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DB564A8-1484-F279-DB92-B3411084363E}"/>
              </a:ext>
            </a:extLst>
          </p:cNvPr>
          <p:cNvSpPr txBox="1"/>
          <p:nvPr/>
        </p:nvSpPr>
        <p:spPr>
          <a:xfrm>
            <a:off x="7018371" y="962359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중요 표시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색상 박스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600F1392-75CF-5EC2-11E3-70B75C3EC104}"/>
              </a:ext>
            </a:extLst>
          </p:cNvPr>
          <p:cNvSpPr/>
          <p:nvPr/>
        </p:nvSpPr>
        <p:spPr>
          <a:xfrm>
            <a:off x="1590155" y="520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581CC8E0-CCFD-00D5-5979-4D18DD32EE9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29" y="1628800"/>
            <a:ext cx="367235" cy="384722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2D7E33C6-5828-00F4-07AD-8910C87E4B01}"/>
              </a:ext>
            </a:extLst>
          </p:cNvPr>
          <p:cNvGrpSpPr/>
          <p:nvPr/>
        </p:nvGrpSpPr>
        <p:grpSpPr>
          <a:xfrm>
            <a:off x="6588224" y="1159634"/>
            <a:ext cx="285082" cy="313547"/>
            <a:chOff x="5349188" y="3795043"/>
            <a:chExt cx="285082" cy="313547"/>
          </a:xfrm>
        </p:grpSpPr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id="{C96F7218-2943-13ED-20AF-F419DCF88AB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9613A5C-806D-0890-EDCE-150101A37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119" name="Picture 20">
            <a:extLst>
              <a:ext uri="{FF2B5EF4-FFF2-40B4-BE49-F238E27FC236}">
                <a16:creationId xmlns:a16="http://schemas.microsoft.com/office/drawing/2014/main" id="{742538AD-920D-F412-C612-B74DF90D9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208" y="3319748"/>
            <a:ext cx="473470" cy="423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12">
            <a:extLst>
              <a:ext uri="{FF2B5EF4-FFF2-40B4-BE49-F238E27FC236}">
                <a16:creationId xmlns:a16="http://schemas.microsoft.com/office/drawing/2014/main" id="{361C13D1-D65B-DE2C-739F-C0F04A94E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36" y="1981677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7">
            <a:extLst>
              <a:ext uri="{FF2B5EF4-FFF2-40B4-BE49-F238E27FC236}">
                <a16:creationId xmlns:a16="http://schemas.microsoft.com/office/drawing/2014/main" id="{4060CE84-4163-4000-A576-5E01C2803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57" y="1981677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4081781" y="2750585"/>
            <a:ext cx="2521498" cy="156158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334444" y="3112207"/>
            <a:ext cx="253886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사과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              kg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34445" y="3496928"/>
            <a:ext cx="25100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우유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              L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776807D-B9B5-95A7-FEF7-A4B209D59247}"/>
              </a:ext>
            </a:extLst>
          </p:cNvPr>
          <p:cNvSpPr/>
          <p:nvPr/>
        </p:nvSpPr>
        <p:spPr bwMode="auto">
          <a:xfrm>
            <a:off x="5055022" y="3130467"/>
            <a:ext cx="1017994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1.754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716C81A-FCE0-9CF8-61F8-22598EEBC602}"/>
              </a:ext>
            </a:extLst>
          </p:cNvPr>
          <p:cNvSpPr/>
          <p:nvPr/>
        </p:nvSpPr>
        <p:spPr bwMode="auto">
          <a:xfrm>
            <a:off x="5055022" y="3514524"/>
            <a:ext cx="1017994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0.925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3A1C3AC5-44A7-0ADD-C58B-A09FB8E87E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15325" y="2949567"/>
            <a:ext cx="360000" cy="3550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D9A5F60E-6E29-BBDF-E93B-5C1E924044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38371" y="3722660"/>
            <a:ext cx="360000" cy="355000"/>
          </a:xfrm>
          <a:prstGeom prst="rect">
            <a:avLst/>
          </a:prstGeom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600F1392-75CF-5EC2-11E3-70B75C3EC104}"/>
              </a:ext>
            </a:extLst>
          </p:cNvPr>
          <p:cNvSpPr/>
          <p:nvPr/>
        </p:nvSpPr>
        <p:spPr>
          <a:xfrm>
            <a:off x="24751" y="21750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600F1392-75CF-5EC2-11E3-70B75C3EC104}"/>
              </a:ext>
            </a:extLst>
          </p:cNvPr>
          <p:cNvSpPr/>
          <p:nvPr/>
        </p:nvSpPr>
        <p:spPr>
          <a:xfrm>
            <a:off x="4038032" y="26045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600F1392-75CF-5EC2-11E3-70B75C3EC104}"/>
              </a:ext>
            </a:extLst>
          </p:cNvPr>
          <p:cNvSpPr/>
          <p:nvPr/>
        </p:nvSpPr>
        <p:spPr>
          <a:xfrm>
            <a:off x="4478213" y="52691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600F1392-75CF-5EC2-11E3-70B75C3EC104}"/>
              </a:ext>
            </a:extLst>
          </p:cNvPr>
          <p:cNvSpPr/>
          <p:nvPr/>
        </p:nvSpPr>
        <p:spPr>
          <a:xfrm>
            <a:off x="6739789" y="52691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22" y="2755242"/>
            <a:ext cx="2945686" cy="1483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1583668" y="2782607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영수증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47564" y="3248980"/>
            <a:ext cx="292664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사과    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kg 754 g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47564" y="3615440"/>
            <a:ext cx="292664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우유       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925 mL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2577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35496" y="656692"/>
            <a:ext cx="6946871" cy="5148572"/>
            <a:chOff x="35496" y="656692"/>
            <a:chExt cx="6946871" cy="5148572"/>
          </a:xfrm>
        </p:grpSpPr>
        <p:grpSp>
          <p:nvGrpSpPr>
            <p:cNvPr id="24" name="그룹 23"/>
            <p:cNvGrpSpPr/>
            <p:nvPr/>
          </p:nvGrpSpPr>
          <p:grpSpPr>
            <a:xfrm>
              <a:off x="35496" y="656692"/>
              <a:ext cx="6946871" cy="5148572"/>
              <a:chOff x="35496" y="656692"/>
              <a:chExt cx="6946871" cy="5148572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1CE1EC6-7227-FD35-F83E-48F30F3B5E09}"/>
                  </a:ext>
                </a:extLst>
              </p:cNvPr>
              <p:cNvSpPr/>
              <p:nvPr/>
            </p:nvSpPr>
            <p:spPr>
              <a:xfrm>
                <a:off x="35496" y="656692"/>
                <a:ext cx="6946871" cy="514857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7" name="Picture 6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74072" y="5409406"/>
                <a:ext cx="985838" cy="3238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8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800" y="5445225"/>
                <a:ext cx="1211829" cy="2880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9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838" y="775711"/>
                <a:ext cx="1798962" cy="4330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EBE88CF8-73B6-B453-22C3-A703555817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3416" y="670089"/>
              <a:ext cx="437960" cy="432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1" name="그림 20">
            <a:extLst>
              <a:ext uri="{FF2B5EF4-FFF2-40B4-BE49-F238E27FC236}">
                <a16:creationId xmlns:a16="http://schemas.microsoft.com/office/drawing/2014/main" id="{3B6E074E-0C9A-18F6-D802-FAA0BEBCC43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29" y="1628800"/>
            <a:ext cx="367235" cy="384722"/>
          </a:xfrm>
          <a:prstGeom prst="rect">
            <a:avLst/>
          </a:prstGeom>
        </p:spPr>
      </p:pic>
      <p:sp>
        <p:nvSpPr>
          <p:cNvPr id="76" name="TextBox 43">
            <a:extLst>
              <a:ext uri="{FF2B5EF4-FFF2-40B4-BE49-F238E27FC236}">
                <a16:creationId xmlns:a16="http://schemas.microsoft.com/office/drawing/2014/main" id="{AEAA9538-D7A7-352D-FEDE-214FDACE2394}"/>
              </a:ext>
            </a:extLst>
          </p:cNvPr>
          <p:cNvSpPr txBox="1"/>
          <p:nvPr/>
        </p:nvSpPr>
        <p:spPr>
          <a:xfrm>
            <a:off x="604800" y="1635768"/>
            <a:ext cx="637270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윤서가 시장에서 물건을 사고 받은 영수증의 일부분입니다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안에 알맞은 소수를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8" name="Picture 12">
            <a:extLst>
              <a:ext uri="{FF2B5EF4-FFF2-40B4-BE49-F238E27FC236}">
                <a16:creationId xmlns:a16="http://schemas.microsoft.com/office/drawing/2014/main" id="{F4136B0F-EDBC-401A-160A-C4C001D70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36" y="1981677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모서리가 둥근 직사각형 31"/>
          <p:cNvSpPr/>
          <p:nvPr/>
        </p:nvSpPr>
        <p:spPr>
          <a:xfrm>
            <a:off x="4081781" y="2750585"/>
            <a:ext cx="2521498" cy="156158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553419" y="3112207"/>
            <a:ext cx="253886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              kg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067944" y="3496928"/>
            <a:ext cx="25100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음료수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              L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776807D-B9B5-95A7-FEF7-A4B209D59247}"/>
              </a:ext>
            </a:extLst>
          </p:cNvPr>
          <p:cNvSpPr/>
          <p:nvPr/>
        </p:nvSpPr>
        <p:spPr bwMode="auto">
          <a:xfrm>
            <a:off x="5055022" y="3130467"/>
            <a:ext cx="1017994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0.806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716C81A-FCE0-9CF8-61F8-22598EEBC602}"/>
              </a:ext>
            </a:extLst>
          </p:cNvPr>
          <p:cNvSpPr/>
          <p:nvPr/>
        </p:nvSpPr>
        <p:spPr bwMode="auto">
          <a:xfrm>
            <a:off x="5055022" y="3514524"/>
            <a:ext cx="1017994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1.576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3A1C3AC5-44A7-0ADD-C58B-A09FB8E87E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15325" y="2949567"/>
            <a:ext cx="360000" cy="3550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D9A5F60E-6E29-BBDF-E93B-5C1E924044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8371" y="3722660"/>
            <a:ext cx="360000" cy="355000"/>
          </a:xfrm>
          <a:prstGeom prst="rect">
            <a:avLst/>
          </a:prstGeom>
        </p:spPr>
      </p:pic>
      <p:pic>
        <p:nvPicPr>
          <p:cNvPr id="39" name="Picture 20">
            <a:extLst>
              <a:ext uri="{FF2B5EF4-FFF2-40B4-BE49-F238E27FC236}">
                <a16:creationId xmlns:a16="http://schemas.microsoft.com/office/drawing/2014/main" id="{742538AD-920D-F412-C612-B74DF90D9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208" y="3319748"/>
            <a:ext cx="473470" cy="423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5705184" y="50941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정답 이미지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1438629" y="52991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22" y="2755242"/>
            <a:ext cx="2945686" cy="1483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1583668" y="2782607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영수증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47564" y="3248980"/>
            <a:ext cx="292664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밤       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806 g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47564" y="3615440"/>
            <a:ext cx="292664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음료수  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L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576 mL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290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22" y="2755242"/>
            <a:ext cx="2945686" cy="1483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1583668" y="2782607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영수증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47564" y="3248980"/>
            <a:ext cx="292664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사과    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kg 754 g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47564" y="3615440"/>
            <a:ext cx="292664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우유       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925 mL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세 자리 수를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명호가 시장에서 물건을 사고 받은 영수증의 일부분입니다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안에 알맞은 소수를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246275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10497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774485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300618" y="1164912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497173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187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040744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2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581CC8E0-CCFD-00D5-5979-4D18DD32EE9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29" y="1628800"/>
            <a:ext cx="367235" cy="384722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2D7E33C6-5828-00F4-07AD-8910C87E4B01}"/>
              </a:ext>
            </a:extLst>
          </p:cNvPr>
          <p:cNvGrpSpPr/>
          <p:nvPr/>
        </p:nvGrpSpPr>
        <p:grpSpPr>
          <a:xfrm>
            <a:off x="6588224" y="1159634"/>
            <a:ext cx="285082" cy="313547"/>
            <a:chOff x="5349188" y="3795043"/>
            <a:chExt cx="285082" cy="313547"/>
          </a:xfrm>
        </p:grpSpPr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id="{C96F7218-2943-13ED-20AF-F419DCF88AB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9613A5C-806D-0890-EDCE-150101A37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119" name="Picture 20">
            <a:extLst>
              <a:ext uri="{FF2B5EF4-FFF2-40B4-BE49-F238E27FC236}">
                <a16:creationId xmlns:a16="http://schemas.microsoft.com/office/drawing/2014/main" id="{742538AD-920D-F412-C612-B74DF90D9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208" y="3319748"/>
            <a:ext cx="473470" cy="423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12">
            <a:extLst>
              <a:ext uri="{FF2B5EF4-FFF2-40B4-BE49-F238E27FC236}">
                <a16:creationId xmlns:a16="http://schemas.microsoft.com/office/drawing/2014/main" id="{361C13D1-D65B-DE2C-739F-C0F04A94E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36" y="1981677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7">
            <a:extLst>
              <a:ext uri="{FF2B5EF4-FFF2-40B4-BE49-F238E27FC236}">
                <a16:creationId xmlns:a16="http://schemas.microsoft.com/office/drawing/2014/main" id="{4060CE84-4163-4000-A576-5E01C2803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57" y="1981677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4081781" y="2750585"/>
            <a:ext cx="2521498" cy="156158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334444" y="3112207"/>
            <a:ext cx="253886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사과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              kg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34445" y="3496928"/>
            <a:ext cx="25100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우유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              L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776807D-B9B5-95A7-FEF7-A4B209D59247}"/>
              </a:ext>
            </a:extLst>
          </p:cNvPr>
          <p:cNvSpPr/>
          <p:nvPr/>
        </p:nvSpPr>
        <p:spPr bwMode="auto">
          <a:xfrm>
            <a:off x="5055022" y="3130467"/>
            <a:ext cx="1017994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1.754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716C81A-FCE0-9CF8-61F8-22598EEBC602}"/>
              </a:ext>
            </a:extLst>
          </p:cNvPr>
          <p:cNvSpPr/>
          <p:nvPr/>
        </p:nvSpPr>
        <p:spPr bwMode="auto">
          <a:xfrm>
            <a:off x="5055022" y="3514524"/>
            <a:ext cx="1017994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0.925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3A1C3AC5-44A7-0ADD-C58B-A09FB8E87E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15325" y="2949567"/>
            <a:ext cx="360000" cy="3550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D9A5F60E-6E29-BBDF-E93B-5C1E9240444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38371" y="3722660"/>
            <a:ext cx="360000" cy="355000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9D9C0A60-80FC-6858-FA56-6F3F1168FFB4}"/>
              </a:ext>
            </a:extLst>
          </p:cNvPr>
          <p:cNvGrpSpPr/>
          <p:nvPr/>
        </p:nvGrpSpPr>
        <p:grpSpPr>
          <a:xfrm>
            <a:off x="215516" y="3969060"/>
            <a:ext cx="6667165" cy="1268305"/>
            <a:chOff x="192745" y="4004985"/>
            <a:chExt cx="6667165" cy="1268305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841FBB6-D280-4115-99C5-0AD69CE09625}"/>
                </a:ext>
              </a:extLst>
            </p:cNvPr>
            <p:cNvSpPr/>
            <p:nvPr/>
          </p:nvSpPr>
          <p:spPr>
            <a:xfrm>
              <a:off x="192745" y="4181535"/>
              <a:ext cx="6667165" cy="90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9" name="모서리가 둥근 직사각형 38">
              <a:extLst>
                <a:ext uri="{FF2B5EF4-FFF2-40B4-BE49-F238E27FC236}">
                  <a16:creationId xmlns:a16="http://schemas.microsoft.com/office/drawing/2014/main" id="{CEBE1166-FC09-6261-BE90-3EBF9AC5E9D1}"/>
                </a:ext>
              </a:extLst>
            </p:cNvPr>
            <p:cNvSpPr/>
            <p:nvPr/>
          </p:nvSpPr>
          <p:spPr>
            <a:xfrm>
              <a:off x="338478" y="4004985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1" name="직각 삼각형 50">
              <a:extLst>
                <a:ext uri="{FF2B5EF4-FFF2-40B4-BE49-F238E27FC236}">
                  <a16:creationId xmlns:a16="http://schemas.microsoft.com/office/drawing/2014/main" id="{64CB79D7-51C1-ACB9-B4E1-C63CC556282F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0E7EEDC5-A92B-E55A-D58C-7748F4BA51A8}"/>
              </a:ext>
            </a:extLst>
          </p:cNvPr>
          <p:cNvSpPr txBox="1"/>
          <p:nvPr/>
        </p:nvSpPr>
        <p:spPr>
          <a:xfrm>
            <a:off x="730593" y="4335849"/>
            <a:ext cx="597746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1 g = 0.001 kg              1 kg 754 g = 1.754 kg</a:t>
            </a:r>
          </a:p>
          <a:p>
            <a:pPr algn="just"/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1 mL = 0.001 L              925 mL = 0.925 L</a:t>
            </a:r>
          </a:p>
        </p:txBody>
      </p:sp>
      <p:pic>
        <p:nvPicPr>
          <p:cNvPr id="65" name="Picture 31">
            <a:extLst>
              <a:ext uri="{FF2B5EF4-FFF2-40B4-BE49-F238E27FC236}">
                <a16:creationId xmlns:a16="http://schemas.microsoft.com/office/drawing/2014/main" id="{307133F2-0D9A-0CB4-865A-FAF85EFCF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319" y="4420161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31">
            <a:extLst>
              <a:ext uri="{FF2B5EF4-FFF2-40B4-BE49-F238E27FC236}">
                <a16:creationId xmlns:a16="http://schemas.microsoft.com/office/drawing/2014/main" id="{F5FE1062-B982-33BB-BD8A-47DB09070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319" y="4642221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2">
            <a:extLst>
              <a:ext uri="{FF2B5EF4-FFF2-40B4-BE49-F238E27FC236}">
                <a16:creationId xmlns:a16="http://schemas.microsoft.com/office/drawing/2014/main" id="{B10EBD59-926C-7D89-28BA-0DE709819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00" y="4410910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">
            <a:extLst>
              <a:ext uri="{FF2B5EF4-FFF2-40B4-BE49-F238E27FC236}">
                <a16:creationId xmlns:a16="http://schemas.microsoft.com/office/drawing/2014/main" id="{8DFAD1C4-B4F1-8116-FA1A-C57DF6B41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00" y="4685777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05B9D2C5-272E-4134-D4F0-E8B04F9FCFB0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8642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A9B2528-6B68-5C05-BF02-C294A6381D1C}"/>
              </a:ext>
            </a:extLst>
          </p:cNvPr>
          <p:cNvSpPr/>
          <p:nvPr/>
        </p:nvSpPr>
        <p:spPr>
          <a:xfrm>
            <a:off x="861534" y="2415347"/>
            <a:ext cx="4890961" cy="1657050"/>
          </a:xfrm>
          <a:prstGeom prst="round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세 자리 수를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 모두 만족하는 소수 세 자리 수를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246275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10497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774485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592085" y="1166602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497173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187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040744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DB564A8-1484-F279-DB92-B3411084363E}"/>
              </a:ext>
            </a:extLst>
          </p:cNvPr>
          <p:cNvSpPr txBox="1"/>
          <p:nvPr/>
        </p:nvSpPr>
        <p:spPr>
          <a:xfrm>
            <a:off x="7018371" y="962359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중요 표시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600F1392-75CF-5EC2-11E3-70B75C3EC104}"/>
              </a:ext>
            </a:extLst>
          </p:cNvPr>
          <p:cNvSpPr/>
          <p:nvPr/>
        </p:nvSpPr>
        <p:spPr>
          <a:xfrm>
            <a:off x="1346217" y="5415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D7E33C6-5828-00F4-07AD-8910C87E4B01}"/>
              </a:ext>
            </a:extLst>
          </p:cNvPr>
          <p:cNvGrpSpPr/>
          <p:nvPr/>
        </p:nvGrpSpPr>
        <p:grpSpPr>
          <a:xfrm>
            <a:off x="6328086" y="1159634"/>
            <a:ext cx="285082" cy="313547"/>
            <a:chOff x="5349188" y="3795043"/>
            <a:chExt cx="285082" cy="313547"/>
          </a:xfrm>
        </p:grpSpPr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id="{C96F7218-2943-13ED-20AF-F419DCF88AB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9613A5C-806D-0890-EDCE-150101A37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F766F84D-E436-B5D3-2C3C-A6EC433727C1}"/>
              </a:ext>
            </a:extLst>
          </p:cNvPr>
          <p:cNvSpPr/>
          <p:nvPr/>
        </p:nvSpPr>
        <p:spPr bwMode="auto">
          <a:xfrm>
            <a:off x="2915361" y="4334939"/>
            <a:ext cx="1273118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4.732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5" name="그림 104">
            <a:extLst>
              <a:ext uri="{FF2B5EF4-FFF2-40B4-BE49-F238E27FC236}">
                <a16:creationId xmlns:a16="http://schemas.microsoft.com/office/drawing/2014/main" id="{A122F2C6-76DD-45EA-C32E-1A92CDB3A8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9724" y="4125584"/>
            <a:ext cx="360000" cy="355000"/>
          </a:xfrm>
          <a:prstGeom prst="rect">
            <a:avLst/>
          </a:prstGeom>
        </p:spPr>
      </p:pic>
      <p:pic>
        <p:nvPicPr>
          <p:cNvPr id="124" name="그림 123">
            <a:extLst>
              <a:ext uri="{FF2B5EF4-FFF2-40B4-BE49-F238E27FC236}">
                <a16:creationId xmlns:a16="http://schemas.microsoft.com/office/drawing/2014/main" id="{65B47EF3-FAFC-E665-8911-D96A4010AD6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74" y="1644412"/>
            <a:ext cx="348893" cy="348893"/>
          </a:xfrm>
          <a:prstGeom prst="rect">
            <a:avLst/>
          </a:prstGeom>
        </p:spPr>
      </p:pic>
      <p:sp>
        <p:nvSpPr>
          <p:cNvPr id="63" name="TextBox 43">
            <a:extLst>
              <a:ext uri="{FF2B5EF4-FFF2-40B4-BE49-F238E27FC236}">
                <a16:creationId xmlns:a16="http://schemas.microsoft.com/office/drawing/2014/main" id="{C79272C5-8AFD-47BC-75E1-1E299F63E14F}"/>
              </a:ext>
            </a:extLst>
          </p:cNvPr>
          <p:cNvSpPr txBox="1"/>
          <p:nvPr/>
        </p:nvSpPr>
        <p:spPr>
          <a:xfrm>
            <a:off x="1511660" y="2832294"/>
            <a:ext cx="4240836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크고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작습니다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 첫째 자리 숫자는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0.001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개인 수입니다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5" name="Picture 2">
            <a:extLst>
              <a:ext uri="{FF2B5EF4-FFF2-40B4-BE49-F238E27FC236}">
                <a16:creationId xmlns:a16="http://schemas.microsoft.com/office/drawing/2014/main" id="{116F5711-AAAC-D64E-3C4C-3ECBF315F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690" y="2930719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2">
            <a:extLst>
              <a:ext uri="{FF2B5EF4-FFF2-40B4-BE49-F238E27FC236}">
                <a16:creationId xmlns:a16="http://schemas.microsoft.com/office/drawing/2014/main" id="{A6008C6B-4AA4-C98A-E6CF-5D0FCF1A9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690" y="3243872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2">
            <a:extLst>
              <a:ext uri="{FF2B5EF4-FFF2-40B4-BE49-F238E27FC236}">
                <a16:creationId xmlns:a16="http://schemas.microsoft.com/office/drawing/2014/main" id="{813F9A50-3856-0C60-33BA-C92A31474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690" y="3557025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874766" y="1666458"/>
            <a:ext cx="476250" cy="304800"/>
            <a:chOff x="8149781" y="4039191"/>
            <a:chExt cx="476250" cy="304800"/>
          </a:xfrm>
        </p:grpSpPr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149781" y="4039191"/>
              <a:ext cx="476250" cy="304800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8234883" y="4086597"/>
              <a:ext cx="316555" cy="1834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1200" b="1" dirty="0">
                  <a:solidFill>
                    <a:srgbClr val="8A7559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조건</a:t>
              </a:r>
            </a:p>
          </p:txBody>
        </p:sp>
      </p:grpSp>
      <p:pic>
        <p:nvPicPr>
          <p:cNvPr id="49" name="Picture 7">
            <a:extLst>
              <a:ext uri="{FF2B5EF4-FFF2-40B4-BE49-F238E27FC236}">
                <a16:creationId xmlns:a16="http://schemas.microsoft.com/office/drawing/2014/main" id="{4060CE84-4163-4000-A576-5E01C2803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89" y="1981677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" name="그룹 50"/>
          <p:cNvGrpSpPr/>
          <p:nvPr/>
        </p:nvGrpSpPr>
        <p:grpSpPr>
          <a:xfrm>
            <a:off x="861535" y="2415347"/>
            <a:ext cx="476250" cy="304800"/>
            <a:chOff x="8149781" y="4039191"/>
            <a:chExt cx="476250" cy="304800"/>
          </a:xfrm>
        </p:grpSpPr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149781" y="4039191"/>
              <a:ext cx="476250" cy="304800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8234883" y="4086597"/>
              <a:ext cx="316555" cy="1834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1200" b="1" dirty="0">
                  <a:solidFill>
                    <a:srgbClr val="8A7559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조건</a:t>
              </a:r>
            </a:p>
          </p:txBody>
        </p:sp>
      </p:grpSp>
      <p:sp>
        <p:nvSpPr>
          <p:cNvPr id="55" name="타원 54">
            <a:extLst>
              <a:ext uri="{FF2B5EF4-FFF2-40B4-BE49-F238E27FC236}">
                <a16:creationId xmlns:a16="http://schemas.microsoft.com/office/drawing/2014/main" id="{600F1392-75CF-5EC2-11E3-70B75C3EC104}"/>
              </a:ext>
            </a:extLst>
          </p:cNvPr>
          <p:cNvSpPr/>
          <p:nvPr/>
        </p:nvSpPr>
        <p:spPr>
          <a:xfrm>
            <a:off x="206340" y="22756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600F1392-75CF-5EC2-11E3-70B75C3EC104}"/>
              </a:ext>
            </a:extLst>
          </p:cNvPr>
          <p:cNvSpPr/>
          <p:nvPr/>
        </p:nvSpPr>
        <p:spPr>
          <a:xfrm>
            <a:off x="4497173" y="52691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600F1392-75CF-5EC2-11E3-70B75C3EC104}"/>
              </a:ext>
            </a:extLst>
          </p:cNvPr>
          <p:cNvSpPr/>
          <p:nvPr/>
        </p:nvSpPr>
        <p:spPr>
          <a:xfrm>
            <a:off x="6734626" y="52691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1160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960135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suhi_p_0402_03_0003.html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35496" y="656692"/>
            <a:ext cx="6946871" cy="5148572"/>
            <a:chOff x="35496" y="656692"/>
            <a:chExt cx="6946871" cy="5148572"/>
          </a:xfrm>
        </p:grpSpPr>
        <p:grpSp>
          <p:nvGrpSpPr>
            <p:cNvPr id="36" name="그룹 35"/>
            <p:cNvGrpSpPr/>
            <p:nvPr/>
          </p:nvGrpSpPr>
          <p:grpSpPr>
            <a:xfrm>
              <a:off x="35496" y="656692"/>
              <a:ext cx="6946871" cy="5148572"/>
              <a:chOff x="35496" y="656692"/>
              <a:chExt cx="6946871" cy="5148572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41CE1EC6-7227-FD35-F83E-48F30F3B5E09}"/>
                  </a:ext>
                </a:extLst>
              </p:cNvPr>
              <p:cNvSpPr/>
              <p:nvPr/>
            </p:nvSpPr>
            <p:spPr>
              <a:xfrm>
                <a:off x="35496" y="656692"/>
                <a:ext cx="6946871" cy="514857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74072" y="5409406"/>
                <a:ext cx="985838" cy="3238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0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800" y="5445225"/>
                <a:ext cx="1211829" cy="2880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1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838" y="775711"/>
                <a:ext cx="1798962" cy="4330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EBE88CF8-73B6-B453-22C3-A703555817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3416" y="670089"/>
              <a:ext cx="437960" cy="432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5705184" y="50941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정답 이미지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1438629" y="52991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사각형: 둥근 모서리 1">
            <a:extLst>
              <a:ext uri="{FF2B5EF4-FFF2-40B4-BE49-F238E27FC236}">
                <a16:creationId xmlns:a16="http://schemas.microsoft.com/office/drawing/2014/main" id="{8A9B2528-6B68-5C05-BF02-C294A6381D1C}"/>
              </a:ext>
            </a:extLst>
          </p:cNvPr>
          <p:cNvSpPr/>
          <p:nvPr/>
        </p:nvSpPr>
        <p:spPr>
          <a:xfrm>
            <a:off x="861534" y="2415347"/>
            <a:ext cx="4890961" cy="1657050"/>
          </a:xfrm>
          <a:prstGeom prst="round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766F84D-E436-B5D3-2C3C-A6EC433727C1}"/>
              </a:ext>
            </a:extLst>
          </p:cNvPr>
          <p:cNvSpPr/>
          <p:nvPr/>
        </p:nvSpPr>
        <p:spPr bwMode="auto">
          <a:xfrm>
            <a:off x="2915361" y="4334939"/>
            <a:ext cx="1273118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.149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122F2C6-76DD-45EA-C32E-1A92CDB3A8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9724" y="4125584"/>
            <a:ext cx="360000" cy="3550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5B47EF3-FAFC-E665-8911-D96A4010AD6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74" y="1644412"/>
            <a:ext cx="348893" cy="348893"/>
          </a:xfrm>
          <a:prstGeom prst="rect">
            <a:avLst/>
          </a:prstGeom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116F5711-AAAC-D64E-3C4C-3ECBF315F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690" y="2930719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A6008C6B-4AA4-C98A-E6CF-5D0FCF1A9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690" y="3243872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813F9A50-3856-0C60-33BA-C92A31474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690" y="3557025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" name="그룹 26"/>
          <p:cNvGrpSpPr/>
          <p:nvPr/>
        </p:nvGrpSpPr>
        <p:grpSpPr>
          <a:xfrm>
            <a:off x="874766" y="1666458"/>
            <a:ext cx="476250" cy="304800"/>
            <a:chOff x="8149781" y="4039191"/>
            <a:chExt cx="476250" cy="3048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149781" y="4039191"/>
              <a:ext cx="476250" cy="30480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8234883" y="4086597"/>
              <a:ext cx="316555" cy="1834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1200" b="1" dirty="0">
                  <a:solidFill>
                    <a:srgbClr val="8A7559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조건</a:t>
              </a: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861535" y="2415347"/>
            <a:ext cx="476250" cy="304800"/>
            <a:chOff x="8149781" y="4039191"/>
            <a:chExt cx="476250" cy="304800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149781" y="4039191"/>
              <a:ext cx="476250" cy="304800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8234883" y="4086597"/>
              <a:ext cx="316555" cy="1834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1200" b="1" dirty="0">
                  <a:solidFill>
                    <a:srgbClr val="8A7559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조건</a:t>
              </a:r>
            </a:p>
          </p:txBody>
        </p:sp>
      </p:grpSp>
      <p:sp>
        <p:nvSpPr>
          <p:cNvPr id="33" name="TextBox 43">
            <a:extLst>
              <a:ext uri="{FF2B5EF4-FFF2-40B4-BE49-F238E27FC236}">
                <a16:creationId xmlns:a16="http://schemas.microsoft.com/office/drawing/2014/main" id="{C79272C5-8AFD-47BC-75E1-1E299F63E14F}"/>
              </a:ext>
            </a:extLst>
          </p:cNvPr>
          <p:cNvSpPr txBox="1"/>
          <p:nvPr/>
        </p:nvSpPr>
        <p:spPr>
          <a:xfrm>
            <a:off x="1511660" y="2832294"/>
            <a:ext cx="4240836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크고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작습니다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 첫째 자리 숫자는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0.001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개인 수입니다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4" name="TextBox 43"/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 모두 만족하는 소수 세 자리 수를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2374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A9B2528-6B68-5C05-BF02-C294A6381D1C}"/>
              </a:ext>
            </a:extLst>
          </p:cNvPr>
          <p:cNvSpPr/>
          <p:nvPr/>
        </p:nvSpPr>
        <p:spPr>
          <a:xfrm>
            <a:off x="861534" y="2415347"/>
            <a:ext cx="4890961" cy="1657050"/>
          </a:xfrm>
          <a:prstGeom prst="round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세 자리 수를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 모두 만족하는 소수 세 자리 수를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246275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10497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774485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592085" y="1166602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497173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187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040744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2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2D7E33C6-5828-00F4-07AD-8910C87E4B01}"/>
              </a:ext>
            </a:extLst>
          </p:cNvPr>
          <p:cNvGrpSpPr/>
          <p:nvPr/>
        </p:nvGrpSpPr>
        <p:grpSpPr>
          <a:xfrm>
            <a:off x="6328086" y="1159634"/>
            <a:ext cx="285082" cy="313547"/>
            <a:chOff x="5349188" y="3795043"/>
            <a:chExt cx="285082" cy="313547"/>
          </a:xfrm>
        </p:grpSpPr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id="{C96F7218-2943-13ED-20AF-F419DCF88AB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9613A5C-806D-0890-EDCE-150101A37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F766F84D-E436-B5D3-2C3C-A6EC433727C1}"/>
              </a:ext>
            </a:extLst>
          </p:cNvPr>
          <p:cNvSpPr/>
          <p:nvPr/>
        </p:nvSpPr>
        <p:spPr bwMode="auto">
          <a:xfrm>
            <a:off x="2915361" y="4334939"/>
            <a:ext cx="1273118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4.732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5" name="그림 104">
            <a:extLst>
              <a:ext uri="{FF2B5EF4-FFF2-40B4-BE49-F238E27FC236}">
                <a16:creationId xmlns:a16="http://schemas.microsoft.com/office/drawing/2014/main" id="{A122F2C6-76DD-45EA-C32E-1A92CDB3A8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9724" y="4125584"/>
            <a:ext cx="360000" cy="355000"/>
          </a:xfrm>
          <a:prstGeom prst="rect">
            <a:avLst/>
          </a:prstGeom>
        </p:spPr>
      </p:pic>
      <p:pic>
        <p:nvPicPr>
          <p:cNvPr id="124" name="그림 123">
            <a:extLst>
              <a:ext uri="{FF2B5EF4-FFF2-40B4-BE49-F238E27FC236}">
                <a16:creationId xmlns:a16="http://schemas.microsoft.com/office/drawing/2014/main" id="{65B47EF3-FAFC-E665-8911-D96A4010AD6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74" y="1644412"/>
            <a:ext cx="348893" cy="348893"/>
          </a:xfrm>
          <a:prstGeom prst="rect">
            <a:avLst/>
          </a:prstGeom>
        </p:spPr>
      </p:pic>
      <p:sp>
        <p:nvSpPr>
          <p:cNvPr id="63" name="TextBox 43">
            <a:extLst>
              <a:ext uri="{FF2B5EF4-FFF2-40B4-BE49-F238E27FC236}">
                <a16:creationId xmlns:a16="http://schemas.microsoft.com/office/drawing/2014/main" id="{C79272C5-8AFD-47BC-75E1-1E299F63E14F}"/>
              </a:ext>
            </a:extLst>
          </p:cNvPr>
          <p:cNvSpPr txBox="1"/>
          <p:nvPr/>
        </p:nvSpPr>
        <p:spPr>
          <a:xfrm>
            <a:off x="1511660" y="2832294"/>
            <a:ext cx="4240836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크고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작습니다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 첫째 자리 숫자는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0.001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개인 수입니다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5" name="Picture 2">
            <a:extLst>
              <a:ext uri="{FF2B5EF4-FFF2-40B4-BE49-F238E27FC236}">
                <a16:creationId xmlns:a16="http://schemas.microsoft.com/office/drawing/2014/main" id="{116F5711-AAAC-D64E-3C4C-3ECBF315F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690" y="2930719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2">
            <a:extLst>
              <a:ext uri="{FF2B5EF4-FFF2-40B4-BE49-F238E27FC236}">
                <a16:creationId xmlns:a16="http://schemas.microsoft.com/office/drawing/2014/main" id="{A6008C6B-4AA4-C98A-E6CF-5D0FCF1A9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690" y="3243872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2">
            <a:extLst>
              <a:ext uri="{FF2B5EF4-FFF2-40B4-BE49-F238E27FC236}">
                <a16:creationId xmlns:a16="http://schemas.microsoft.com/office/drawing/2014/main" id="{813F9A50-3856-0C60-33BA-C92A31474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690" y="3557025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874766" y="1666458"/>
            <a:ext cx="476250" cy="304800"/>
            <a:chOff x="8149781" y="4039191"/>
            <a:chExt cx="476250" cy="304800"/>
          </a:xfrm>
        </p:grpSpPr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149781" y="4039191"/>
              <a:ext cx="476250" cy="304800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8234883" y="4086597"/>
              <a:ext cx="316555" cy="1834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1200" b="1" dirty="0">
                  <a:solidFill>
                    <a:srgbClr val="8A7559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조건</a:t>
              </a:r>
            </a:p>
          </p:txBody>
        </p:sp>
      </p:grpSp>
      <p:pic>
        <p:nvPicPr>
          <p:cNvPr id="49" name="Picture 7">
            <a:extLst>
              <a:ext uri="{FF2B5EF4-FFF2-40B4-BE49-F238E27FC236}">
                <a16:creationId xmlns:a16="http://schemas.microsoft.com/office/drawing/2014/main" id="{4060CE84-4163-4000-A576-5E01C2803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89" y="1981677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" name="그룹 50"/>
          <p:cNvGrpSpPr/>
          <p:nvPr/>
        </p:nvGrpSpPr>
        <p:grpSpPr>
          <a:xfrm>
            <a:off x="861535" y="2415347"/>
            <a:ext cx="476250" cy="304800"/>
            <a:chOff x="8149781" y="4039191"/>
            <a:chExt cx="476250" cy="304800"/>
          </a:xfrm>
        </p:grpSpPr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149781" y="4039191"/>
              <a:ext cx="476250" cy="304800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8234883" y="4086597"/>
              <a:ext cx="316555" cy="1834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1200" b="1" dirty="0">
                  <a:solidFill>
                    <a:srgbClr val="8A7559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조건</a:t>
              </a:r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461879B-F0B2-E8DB-51D7-CA21F56F0E82}"/>
              </a:ext>
            </a:extLst>
          </p:cNvPr>
          <p:cNvSpPr/>
          <p:nvPr/>
        </p:nvSpPr>
        <p:spPr>
          <a:xfrm>
            <a:off x="215516" y="3554461"/>
            <a:ext cx="6667165" cy="149479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38">
            <a:extLst>
              <a:ext uri="{FF2B5EF4-FFF2-40B4-BE49-F238E27FC236}">
                <a16:creationId xmlns:a16="http://schemas.microsoft.com/office/drawing/2014/main" id="{A8436B3C-F199-525D-506B-B69E8197A4A8}"/>
              </a:ext>
            </a:extLst>
          </p:cNvPr>
          <p:cNvSpPr/>
          <p:nvPr/>
        </p:nvSpPr>
        <p:spPr>
          <a:xfrm>
            <a:off x="361249" y="3376583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0" name="직각 삼각형 59">
            <a:extLst>
              <a:ext uri="{FF2B5EF4-FFF2-40B4-BE49-F238E27FC236}">
                <a16:creationId xmlns:a16="http://schemas.microsoft.com/office/drawing/2014/main" id="{1B0BEA72-3428-30C7-B9FC-956D2BC9F036}"/>
              </a:ext>
            </a:extLst>
          </p:cNvPr>
          <p:cNvSpPr/>
          <p:nvPr/>
        </p:nvSpPr>
        <p:spPr>
          <a:xfrm flipH="1" flipV="1">
            <a:off x="5284656" y="5049258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A71D54F-B19D-A50B-9A31-CDBFD221818E}"/>
              </a:ext>
            </a:extLst>
          </p:cNvPr>
          <p:cNvSpPr txBox="1"/>
          <p:nvPr/>
        </p:nvSpPr>
        <p:spPr>
          <a:xfrm>
            <a:off x="639533" y="3573016"/>
            <a:ext cx="6208863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보다 크고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보다 작은 소수 세 자리 수이므로 일의 자리 숫자가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 4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인        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4.              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소수 첫째 자리 숫자가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이므로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4.7          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, 0.01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, 0,001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개인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수이므로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4.732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7" name="Picture 12">
            <a:extLst>
              <a:ext uri="{FF2B5EF4-FFF2-40B4-BE49-F238E27FC236}">
                <a16:creationId xmlns:a16="http://schemas.microsoft.com/office/drawing/2014/main" id="{361C13D1-D65B-DE2C-739F-C0F04A94E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469" y="4093621"/>
            <a:ext cx="196630" cy="196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12">
            <a:extLst>
              <a:ext uri="{FF2B5EF4-FFF2-40B4-BE49-F238E27FC236}">
                <a16:creationId xmlns:a16="http://schemas.microsoft.com/office/drawing/2014/main" id="{361C13D1-D65B-DE2C-739F-C0F04A94E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521" y="4093621"/>
            <a:ext cx="196630" cy="196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12">
            <a:extLst>
              <a:ext uri="{FF2B5EF4-FFF2-40B4-BE49-F238E27FC236}">
                <a16:creationId xmlns:a16="http://schemas.microsoft.com/office/drawing/2014/main" id="{361C13D1-D65B-DE2C-739F-C0F04A94E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807" y="4093621"/>
            <a:ext cx="196630" cy="196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12">
            <a:extLst>
              <a:ext uri="{FF2B5EF4-FFF2-40B4-BE49-F238E27FC236}">
                <a16:creationId xmlns:a16="http://schemas.microsoft.com/office/drawing/2014/main" id="{361C13D1-D65B-DE2C-739F-C0F04A94E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891" y="4464587"/>
            <a:ext cx="196630" cy="196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12">
            <a:extLst>
              <a:ext uri="{FF2B5EF4-FFF2-40B4-BE49-F238E27FC236}">
                <a16:creationId xmlns:a16="http://schemas.microsoft.com/office/drawing/2014/main" id="{361C13D1-D65B-DE2C-739F-C0F04A94E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094" y="4464587"/>
            <a:ext cx="196630" cy="196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36248F94-6AEE-51DB-61FA-9DA741B68127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39440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세 자리 수를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5346950" y="1160748"/>
            <a:ext cx="285082" cy="313547"/>
            <a:chOff x="5058154" y="3762673"/>
            <a:chExt cx="285082" cy="313547"/>
          </a:xfrm>
        </p:grpSpPr>
        <p:sp>
          <p:nvSpPr>
            <p:cNvPr id="56" name="순서도: 대체 처리 55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058154" y="376267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607265" y="1159634"/>
            <a:ext cx="285082" cy="346249"/>
            <a:chOff x="5349188" y="3795043"/>
            <a:chExt cx="285082" cy="346249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871253" y="1159634"/>
            <a:ext cx="285082" cy="346249"/>
            <a:chOff x="5349188" y="3795043"/>
            <a:chExt cx="285082" cy="346249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137512" y="1159634"/>
            <a:ext cx="285082" cy="313547"/>
            <a:chOff x="5349188" y="3795043"/>
            <a:chExt cx="285082" cy="313547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C9B5183-93E5-7D17-8971-8BF66DFA822C}"/>
              </a:ext>
            </a:extLst>
          </p:cNvPr>
          <p:cNvGrpSpPr/>
          <p:nvPr/>
        </p:nvGrpSpPr>
        <p:grpSpPr>
          <a:xfrm>
            <a:off x="4572876" y="1159637"/>
            <a:ext cx="813991" cy="337702"/>
            <a:chOff x="5054247" y="3761559"/>
            <a:chExt cx="285082" cy="305807"/>
          </a:xfrm>
        </p:grpSpPr>
        <p:sp>
          <p:nvSpPr>
            <p:cNvPr id="35" name="순서도: 대체 처리 34">
              <a:extLst>
                <a:ext uri="{FF2B5EF4-FFF2-40B4-BE49-F238E27FC236}">
                  <a16:creationId xmlns:a16="http://schemas.microsoft.com/office/drawing/2014/main" id="{26ECD61B-4709-A635-00DE-51C3C23B54D4}"/>
                </a:ext>
              </a:extLst>
            </p:cNvPr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4D2D5B9-D64C-1FBC-6F7A-8D8E99177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2839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개념정리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39" name="Picture 14">
            <a:extLst>
              <a:ext uri="{FF2B5EF4-FFF2-40B4-BE49-F238E27FC236}">
                <a16:creationId xmlns:a16="http://schemas.microsoft.com/office/drawing/2014/main" id="{34A11D46-4276-F132-D18E-5C93B880D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26" y="1633965"/>
            <a:ext cx="1416942" cy="43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83C976F5-35BB-537A-48E0-7E936B43758B}"/>
              </a:ext>
            </a:extLst>
          </p:cNvPr>
          <p:cNvGrpSpPr/>
          <p:nvPr/>
        </p:nvGrpSpPr>
        <p:grpSpPr>
          <a:xfrm>
            <a:off x="6403931" y="1159634"/>
            <a:ext cx="285082" cy="313547"/>
            <a:chOff x="5349188" y="3795043"/>
            <a:chExt cx="285082" cy="313547"/>
          </a:xfrm>
        </p:grpSpPr>
        <p:sp>
          <p:nvSpPr>
            <p:cNvPr id="29" name="순서도: 대체 처리 28">
              <a:extLst>
                <a:ext uri="{FF2B5EF4-FFF2-40B4-BE49-F238E27FC236}">
                  <a16:creationId xmlns:a16="http://schemas.microsoft.com/office/drawing/2014/main" id="{18849270-6141-2FDD-F31F-87528209ADED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8BB16A2-D7FF-8E87-C9D9-CB7FBCFB57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D5A0F33-C7AA-E94D-FA2D-A4894F84653A}"/>
              </a:ext>
            </a:extLst>
          </p:cNvPr>
          <p:cNvGrpSpPr/>
          <p:nvPr/>
        </p:nvGrpSpPr>
        <p:grpSpPr>
          <a:xfrm>
            <a:off x="6686915" y="1159634"/>
            <a:ext cx="285082" cy="313547"/>
            <a:chOff x="5349188" y="3795043"/>
            <a:chExt cx="285082" cy="313547"/>
          </a:xfrm>
        </p:grpSpPr>
        <p:sp>
          <p:nvSpPr>
            <p:cNvPr id="32" name="순서도: 대체 처리 31">
              <a:extLst>
                <a:ext uri="{FF2B5EF4-FFF2-40B4-BE49-F238E27FC236}">
                  <a16:creationId xmlns:a16="http://schemas.microsoft.com/office/drawing/2014/main" id="{9E4839BC-08FA-7390-76B9-BF704C7895E0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8B05C5A-E78B-3D7F-6F78-852EBD09EE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graphicFrame>
        <p:nvGraphicFramePr>
          <p:cNvPr id="4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664968"/>
              </p:ext>
            </p:extLst>
          </p:nvPr>
        </p:nvGraphicFramePr>
        <p:xfrm>
          <a:off x="111117" y="6093296"/>
          <a:ext cx="6860880" cy="411480"/>
        </p:xfrm>
        <a:graphic>
          <a:graphicData uri="http://schemas.openxmlformats.org/drawingml/2006/table">
            <a:tbl>
              <a:tblPr/>
              <a:tblGrid>
                <a:gridCol w="680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0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content.png</a:t>
                      </a:r>
                    </a:p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\lesson03\ops\ms_lesson03\images\ms_42_3_02_01_01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12" y="2708920"/>
            <a:ext cx="530542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93480" y="3939788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solidFill>
                  <a:srgbClr val="6F6E6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078082" y="3939788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solidFill>
                  <a:srgbClr val="6F6E6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538381" y="3939788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solidFill>
                  <a:srgbClr val="EF50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육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132789" y="3939788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solidFill>
                  <a:srgbClr val="3AB34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685426" y="3939788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solidFill>
                  <a:srgbClr val="F58A4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삼</a:t>
            </a:r>
          </a:p>
        </p:txBody>
      </p:sp>
    </p:spTree>
    <p:extLst>
      <p:ext uri="{BB962C8B-B14F-4D97-AF65-F5344CB8AC3E}">
        <p14:creationId xmlns:p14="http://schemas.microsoft.com/office/powerpoint/2010/main" val="51886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세 자리 수를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018371" y="1092168"/>
            <a:ext cx="2125629" cy="4131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그리기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3_001_2015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\lesson03\ops\ms_lesson03\ms_42_3_02_02_01.html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클릭하면 정답 이미지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이미지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r>
              <a:rPr kumimoji="0" lang="ko-KR" altLang="en-US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파란색 선 색 </a:t>
            </a:r>
            <a:r>
              <a:rPr kumimoji="0"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#00a0ff</a:t>
            </a:r>
            <a:r>
              <a:rPr kumimoji="0" lang="ko-KR" altLang="en-US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로 변경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5396176" y="1213413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385028" y="1160748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5645343" y="1159634"/>
            <a:ext cx="285082" cy="346249"/>
            <a:chOff x="5349188" y="3795043"/>
            <a:chExt cx="285082" cy="346249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909331" y="1159634"/>
            <a:ext cx="285082" cy="346249"/>
            <a:chOff x="5349188" y="3795043"/>
            <a:chExt cx="285082" cy="346249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175590" y="1159634"/>
            <a:ext cx="285082" cy="313547"/>
            <a:chOff x="5349188" y="3795043"/>
            <a:chExt cx="285082" cy="313547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5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id="{26ECD61B-4709-A635-00DE-51C3C23B54D4}"/>
              </a:ext>
            </a:extLst>
          </p:cNvPr>
          <p:cNvSpPr/>
          <p:nvPr/>
        </p:nvSpPr>
        <p:spPr>
          <a:xfrm>
            <a:off x="4653940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D2D5B9-D64C-1FBC-6F7A-8D8E99177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0954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id="{0E404E6B-F3FD-2AF7-1A01-0750640E658C}"/>
              </a:ext>
            </a:extLst>
          </p:cNvPr>
          <p:cNvSpPr txBox="1"/>
          <p:nvPr/>
        </p:nvSpPr>
        <p:spPr>
          <a:xfrm>
            <a:off x="624486" y="1605179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0.001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부터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0.02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까지 소수를 순서대로 이어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12">
            <a:extLst>
              <a:ext uri="{FF2B5EF4-FFF2-40B4-BE49-F238E27FC236}">
                <a16:creationId xmlns:a16="http://schemas.microsoft.com/office/drawing/2014/main" id="{400CA796-3193-4721-44D3-9E1D37CA1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49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id="{3894329D-CE52-5FC7-3383-B0977EB1992C}"/>
              </a:ext>
            </a:extLst>
          </p:cNvPr>
          <p:cNvGrpSpPr/>
          <p:nvPr/>
        </p:nvGrpSpPr>
        <p:grpSpPr>
          <a:xfrm>
            <a:off x="6447158" y="1159634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id="{744A0694-8D94-40FE-75A8-E98E2654CBDB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DCB9630-87EA-A491-ACF7-2F9EC621AD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B6F8402D-7E24-04DD-E311-A03C2A3ABA9D}"/>
              </a:ext>
            </a:extLst>
          </p:cNvPr>
          <p:cNvGrpSpPr/>
          <p:nvPr/>
        </p:nvGrpSpPr>
        <p:grpSpPr>
          <a:xfrm>
            <a:off x="6686915" y="1159634"/>
            <a:ext cx="285082" cy="313547"/>
            <a:chOff x="5349188" y="3795043"/>
            <a:chExt cx="285082" cy="313547"/>
          </a:xfrm>
        </p:grpSpPr>
        <p:sp>
          <p:nvSpPr>
            <p:cNvPr id="71" name="순서도: 대체 처리 70">
              <a:extLst>
                <a:ext uri="{FF2B5EF4-FFF2-40B4-BE49-F238E27FC236}">
                  <a16:creationId xmlns:a16="http://schemas.microsoft.com/office/drawing/2014/main" id="{E1BC78D2-6B3F-D2A5-396B-0C5E3A610F02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6202C8F-DB23-23C0-7715-917F413DF4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731" y="1938807"/>
            <a:ext cx="4081655" cy="3320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939013"/>
              </p:ext>
            </p:extLst>
          </p:nvPr>
        </p:nvGraphicFramePr>
        <p:xfrm>
          <a:off x="111117" y="6093296"/>
          <a:ext cx="6860880" cy="411480"/>
        </p:xfrm>
        <a:graphic>
          <a:graphicData uri="http://schemas.openxmlformats.org/drawingml/2006/table">
            <a:tbl>
              <a:tblPr/>
              <a:tblGrid>
                <a:gridCol w="680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0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bg.png / answer_01.svg /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\lesson03\ops\ms_lesson03\images\ms_42_3_02_02_01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3" name="타원 72"/>
          <p:cNvSpPr/>
          <p:nvPr/>
        </p:nvSpPr>
        <p:spPr>
          <a:xfrm>
            <a:off x="1583172" y="52927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4">
            <a:extLst>
              <a:ext uri="{FF2B5EF4-FFF2-40B4-BE49-F238E27FC236}">
                <a16:creationId xmlns:a16="http://schemas.microsoft.com/office/drawing/2014/main" id="{6279F675-1E19-5EDC-CA03-AE5BA733A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233" y="2002008"/>
            <a:ext cx="1471236" cy="1148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/>
          <p:cNvSpPr/>
          <p:nvPr/>
        </p:nvSpPr>
        <p:spPr>
          <a:xfrm>
            <a:off x="5061623" y="19449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/>
          <p:cNvSpPr/>
          <p:nvPr/>
        </p:nvSpPr>
        <p:spPr>
          <a:xfrm>
            <a:off x="4489102" y="52927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6721833" y="52778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4" y="4869160"/>
            <a:ext cx="2128821" cy="183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799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41CE1EC6-7227-FD35-F83E-48F30F3B5E09}"/>
              </a:ext>
            </a:extLst>
          </p:cNvPr>
          <p:cNvSpPr/>
          <p:nvPr/>
        </p:nvSpPr>
        <p:spPr>
          <a:xfrm>
            <a:off x="35496" y="656692"/>
            <a:ext cx="6946871" cy="51485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5705184" y="50941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id="{EBE88CF8-73B6-B453-22C3-A70355581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409" y="846631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7018371" y="1092168"/>
            <a:ext cx="2125629" cy="4131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그리기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3_001_2015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\lesson03\ops\ms_lesson03\ms_42_3_02_02_01.html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정답 이미지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이미지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r>
              <a:rPr kumimoji="0" lang="ko-KR" altLang="en-US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파란색 선 색 </a:t>
            </a:r>
            <a:r>
              <a:rPr kumimoji="0"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#00a0ff</a:t>
            </a:r>
            <a:r>
              <a:rPr kumimoji="0" lang="ko-KR" altLang="en-US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로 변경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119701"/>
            <a:ext cx="2751637" cy="3144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00" y="5445225"/>
            <a:ext cx="1211829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타원 36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178662" y="51314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934580"/>
              </p:ext>
            </p:extLst>
          </p:nvPr>
        </p:nvGraphicFramePr>
        <p:xfrm>
          <a:off x="111117" y="6093296"/>
          <a:ext cx="6860880" cy="411480"/>
        </p:xfrm>
        <a:graphic>
          <a:graphicData uri="http://schemas.openxmlformats.org/drawingml/2006/table">
            <a:tbl>
              <a:tblPr/>
              <a:tblGrid>
                <a:gridCol w="680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0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pop_01_bg.png / pop_01_answer_01.svg /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\lesson03\ops\ms_lesson03\images\ms_42_3_02_02_01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068" y="5193196"/>
            <a:ext cx="1654233" cy="1714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4">
            <a:extLst>
              <a:ext uri="{FF2B5EF4-FFF2-40B4-BE49-F238E27FC236}">
                <a16:creationId xmlns:a16="http://schemas.microsoft.com/office/drawing/2014/main" id="{6279F675-1E19-5EDC-CA03-AE5BA733A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233" y="2002008"/>
            <a:ext cx="1471236" cy="1148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5062781" y="20214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5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43">
            <a:extLst>
              <a:ext uri="{FF2B5EF4-FFF2-40B4-BE49-F238E27FC236}">
                <a16:creationId xmlns:a16="http://schemas.microsoft.com/office/drawing/2014/main" id="{0E404E6B-F3FD-2AF7-1A01-0750640E658C}"/>
              </a:ext>
            </a:extLst>
          </p:cNvPr>
          <p:cNvSpPr txBox="1"/>
          <p:nvPr/>
        </p:nvSpPr>
        <p:spPr>
          <a:xfrm>
            <a:off x="624486" y="1605179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0.001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부터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0.02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까지 소수를 순서대로 이어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6388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세 자리 수를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5396176" y="1213413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385028" y="1160748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5645343" y="1159634"/>
            <a:ext cx="285082" cy="346249"/>
            <a:chOff x="5349188" y="3795043"/>
            <a:chExt cx="285082" cy="346249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909331" y="1159634"/>
            <a:ext cx="285082" cy="346249"/>
            <a:chOff x="5349188" y="3795043"/>
            <a:chExt cx="285082" cy="346249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175590" y="1159634"/>
            <a:ext cx="285082" cy="313547"/>
            <a:chOff x="5349188" y="3795043"/>
            <a:chExt cx="285082" cy="313547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5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id="{26ECD61B-4709-A635-00DE-51C3C23B54D4}"/>
              </a:ext>
            </a:extLst>
          </p:cNvPr>
          <p:cNvSpPr/>
          <p:nvPr/>
        </p:nvSpPr>
        <p:spPr>
          <a:xfrm>
            <a:off x="4653940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D2D5B9-D64C-1FBC-6F7A-8D8E99177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0954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id="{0E404E6B-F3FD-2AF7-1A01-0750640E658C}"/>
              </a:ext>
            </a:extLst>
          </p:cNvPr>
          <p:cNvSpPr txBox="1"/>
          <p:nvPr/>
        </p:nvSpPr>
        <p:spPr>
          <a:xfrm>
            <a:off x="624486" y="1605179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0.001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부터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0.02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까지 소수를 순서대로 이어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12">
            <a:extLst>
              <a:ext uri="{FF2B5EF4-FFF2-40B4-BE49-F238E27FC236}">
                <a16:creationId xmlns:a16="http://schemas.microsoft.com/office/drawing/2014/main" id="{400CA796-3193-4721-44D3-9E1D37CA1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49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id="{3894329D-CE52-5FC7-3383-B0977EB1992C}"/>
              </a:ext>
            </a:extLst>
          </p:cNvPr>
          <p:cNvGrpSpPr/>
          <p:nvPr/>
        </p:nvGrpSpPr>
        <p:grpSpPr>
          <a:xfrm>
            <a:off x="6447158" y="1159634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id="{744A0694-8D94-40FE-75A8-E98E2654CBDB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DCB9630-87EA-A491-ACF7-2F9EC621AD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B6F8402D-7E24-04DD-E311-A03C2A3ABA9D}"/>
              </a:ext>
            </a:extLst>
          </p:cNvPr>
          <p:cNvGrpSpPr/>
          <p:nvPr/>
        </p:nvGrpSpPr>
        <p:grpSpPr>
          <a:xfrm>
            <a:off x="6686915" y="1159634"/>
            <a:ext cx="285082" cy="313547"/>
            <a:chOff x="5349188" y="3795043"/>
            <a:chExt cx="285082" cy="313547"/>
          </a:xfrm>
        </p:grpSpPr>
        <p:sp>
          <p:nvSpPr>
            <p:cNvPr id="71" name="순서도: 대체 처리 70">
              <a:extLst>
                <a:ext uri="{FF2B5EF4-FFF2-40B4-BE49-F238E27FC236}">
                  <a16:creationId xmlns:a16="http://schemas.microsoft.com/office/drawing/2014/main" id="{E1BC78D2-6B3F-D2A5-396B-0C5E3A610F02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6202C8F-DB23-23C0-7715-917F413DF4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731" y="1938807"/>
            <a:ext cx="4081655" cy="3320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4">
            <a:extLst>
              <a:ext uri="{FF2B5EF4-FFF2-40B4-BE49-F238E27FC236}">
                <a16:creationId xmlns:a16="http://schemas.microsoft.com/office/drawing/2014/main" id="{6279F675-1E19-5EDC-CA03-AE5BA733A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233" y="2002008"/>
            <a:ext cx="1471236" cy="1148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D36212F5-5DB9-2FAE-A72C-C03EE87B1772}"/>
              </a:ext>
            </a:extLst>
          </p:cNvPr>
          <p:cNvSpPr/>
          <p:nvPr/>
        </p:nvSpPr>
        <p:spPr>
          <a:xfrm>
            <a:off x="215516" y="3838108"/>
            <a:ext cx="6667165" cy="116213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38">
            <a:extLst>
              <a:ext uri="{FF2B5EF4-FFF2-40B4-BE49-F238E27FC236}">
                <a16:creationId xmlns:a16="http://schemas.microsoft.com/office/drawing/2014/main" id="{132D57F9-055B-CF43-866E-94F259593937}"/>
              </a:ext>
            </a:extLst>
          </p:cNvPr>
          <p:cNvSpPr/>
          <p:nvPr/>
        </p:nvSpPr>
        <p:spPr>
          <a:xfrm>
            <a:off x="361249" y="3748085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9" name="직각 삼각형 58">
            <a:extLst>
              <a:ext uri="{FF2B5EF4-FFF2-40B4-BE49-F238E27FC236}">
                <a16:creationId xmlns:a16="http://schemas.microsoft.com/office/drawing/2014/main" id="{40A88FD5-9DEE-775E-D202-3FFAEF9DA379}"/>
              </a:ext>
            </a:extLst>
          </p:cNvPr>
          <p:cNvSpPr/>
          <p:nvPr/>
        </p:nvSpPr>
        <p:spPr>
          <a:xfrm flipH="1" flipV="1">
            <a:off x="6356861" y="500024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26CDB38-740E-E633-8E4B-DDC0DF12BDBA}"/>
              </a:ext>
            </a:extLst>
          </p:cNvPr>
          <p:cNvSpPr txBox="1"/>
          <p:nvPr/>
        </p:nvSpPr>
        <p:spPr>
          <a:xfrm>
            <a:off x="515324" y="4105102"/>
            <a:ext cx="6307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0.001, 0.002, 0.003, …, 0.018, 0.019, 0.02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순서대로 선을 이어 그림을 완성합니다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333240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세 자리 수를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312635" y="1159634"/>
            <a:ext cx="285082" cy="313547"/>
            <a:chOff x="5054247" y="3761559"/>
            <a:chExt cx="285082" cy="313547"/>
          </a:xfrm>
        </p:grpSpPr>
        <p:sp>
          <p:nvSpPr>
            <p:cNvPr id="69" name="순서도: 대체 처리 68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576857" y="1159634"/>
            <a:ext cx="285082" cy="346249"/>
            <a:chOff x="5349188" y="3795043"/>
            <a:chExt cx="285082" cy="346249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5840845" y="1159634"/>
            <a:ext cx="285082" cy="346249"/>
            <a:chOff x="5349188" y="3795043"/>
            <a:chExt cx="285082" cy="346249"/>
          </a:xfrm>
        </p:grpSpPr>
        <p:sp>
          <p:nvSpPr>
            <p:cNvPr id="65" name="순서도: 대체 처리 64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6107104" y="1159634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id="{04E9E578-455E-9CC8-FBB5-C022F0844330}"/>
              </a:ext>
            </a:extLst>
          </p:cNvPr>
          <p:cNvSpPr/>
          <p:nvPr/>
        </p:nvSpPr>
        <p:spPr>
          <a:xfrm>
            <a:off x="4563533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DB7566-076A-9605-0246-AEA724B6F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0547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EC01B30-FA88-E26F-5539-9527EC317AC5}"/>
              </a:ext>
            </a:extLst>
          </p:cNvPr>
          <p:cNvGrpSpPr/>
          <p:nvPr/>
        </p:nvGrpSpPr>
        <p:grpSpPr>
          <a:xfrm>
            <a:off x="6356751" y="1159634"/>
            <a:ext cx="285082" cy="313547"/>
            <a:chOff x="5349188" y="3795043"/>
            <a:chExt cx="285082" cy="313547"/>
          </a:xfrm>
        </p:grpSpPr>
        <p:sp>
          <p:nvSpPr>
            <p:cNvPr id="36" name="순서도: 대체 처리 35">
              <a:extLst>
                <a:ext uri="{FF2B5EF4-FFF2-40B4-BE49-F238E27FC236}">
                  <a16:creationId xmlns:a16="http://schemas.microsoft.com/office/drawing/2014/main" id="{FDBF9A45-381F-CCE5-AF25-487A1F96CB9F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8C9238E-2E5A-C0A6-E62B-4D1D15FDD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43" name="Picture 12">
            <a:extLst>
              <a:ext uri="{FF2B5EF4-FFF2-40B4-BE49-F238E27FC236}">
                <a16:creationId xmlns:a16="http://schemas.microsoft.com/office/drawing/2014/main" id="{949A6285-66E5-A2C7-5DBB-82487C782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1590155" y="520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CCFBE79-9836-434A-142C-E0772A7CB33A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968E5CA-D385-0577-FE6A-145C5A5E64B7}"/>
              </a:ext>
            </a:extLst>
          </p:cNvPr>
          <p:cNvSpPr/>
          <p:nvPr/>
        </p:nvSpPr>
        <p:spPr bwMode="auto">
          <a:xfrm>
            <a:off x="2018168" y="3249550"/>
            <a:ext cx="882442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0.316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2F7897DA-35AE-046D-535F-269C020291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8820" y="3039783"/>
            <a:ext cx="360000" cy="355000"/>
          </a:xfrm>
          <a:prstGeom prst="rect">
            <a:avLst/>
          </a:prstGeom>
        </p:spPr>
      </p:pic>
      <p:sp>
        <p:nvSpPr>
          <p:cNvPr id="76" name="TextBox 43">
            <a:extLst>
              <a:ext uri="{FF2B5EF4-FFF2-40B4-BE49-F238E27FC236}">
                <a16:creationId xmlns:a16="http://schemas.microsoft.com/office/drawing/2014/main" id="{E5BD9033-CC59-F87B-57DC-971F059F7705}"/>
              </a:ext>
            </a:extLst>
          </p:cNvPr>
          <p:cNvSpPr txBox="1"/>
          <p:nvPr/>
        </p:nvSpPr>
        <p:spPr>
          <a:xfrm>
            <a:off x="591131" y="1627917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분수를 소수로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77C20A0A-0293-5258-556B-8A8A3EFF665C}"/>
              </a:ext>
            </a:extLst>
          </p:cNvPr>
          <p:cNvGrpSpPr/>
          <p:nvPr/>
        </p:nvGrpSpPr>
        <p:grpSpPr>
          <a:xfrm>
            <a:off x="6624228" y="1159634"/>
            <a:ext cx="285082" cy="313547"/>
            <a:chOff x="5349188" y="3795043"/>
            <a:chExt cx="285082" cy="313547"/>
          </a:xfrm>
        </p:grpSpPr>
        <p:sp>
          <p:nvSpPr>
            <p:cNvPr id="78" name="순서도: 대체 처리 77">
              <a:extLst>
                <a:ext uri="{FF2B5EF4-FFF2-40B4-BE49-F238E27FC236}">
                  <a16:creationId xmlns:a16="http://schemas.microsoft.com/office/drawing/2014/main" id="{70517C06-562A-FBD5-04ED-9D8F239F2C66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A0EEE64-40A5-7E1C-70CF-3B0CB8A18B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0E7F68F-BF15-B2E2-7ADD-C54FFA83F3B5}"/>
              </a:ext>
            </a:extLst>
          </p:cNvPr>
          <p:cNvSpPr/>
          <p:nvPr/>
        </p:nvSpPr>
        <p:spPr bwMode="auto">
          <a:xfrm>
            <a:off x="5504247" y="3252085"/>
            <a:ext cx="826773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2.507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1348A66B-1AC3-D171-6F25-6FD5BCD06D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3416" y="3047778"/>
            <a:ext cx="360000" cy="355000"/>
          </a:xfrm>
          <a:prstGeom prst="rect">
            <a:avLst/>
          </a:prstGeom>
        </p:spPr>
      </p:pic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6790917B-C854-70FF-B264-7EE43706E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79842"/>
              </p:ext>
            </p:extLst>
          </p:nvPr>
        </p:nvGraphicFramePr>
        <p:xfrm>
          <a:off x="1187680" y="3173916"/>
          <a:ext cx="504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316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" name="TextBox 43">
            <a:extLst>
              <a:ext uri="{FF2B5EF4-FFF2-40B4-BE49-F238E27FC236}">
                <a16:creationId xmlns:a16="http://schemas.microsoft.com/office/drawing/2014/main" id="{4ED2982C-E58B-A239-929B-981879B28358}"/>
              </a:ext>
            </a:extLst>
          </p:cNvPr>
          <p:cNvSpPr txBox="1"/>
          <p:nvPr/>
        </p:nvSpPr>
        <p:spPr>
          <a:xfrm>
            <a:off x="1595964" y="3252085"/>
            <a:ext cx="41821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=</a:t>
            </a:r>
          </a:p>
        </p:txBody>
      </p:sp>
      <p:sp>
        <p:nvSpPr>
          <p:cNvPr id="60" name="TextBox 43">
            <a:extLst>
              <a:ext uri="{FF2B5EF4-FFF2-40B4-BE49-F238E27FC236}">
                <a16:creationId xmlns:a16="http://schemas.microsoft.com/office/drawing/2014/main" id="{DDCAC597-D173-E00B-77E9-99FCAF15B95C}"/>
              </a:ext>
            </a:extLst>
          </p:cNvPr>
          <p:cNvSpPr txBox="1"/>
          <p:nvPr/>
        </p:nvSpPr>
        <p:spPr>
          <a:xfrm>
            <a:off x="5080619" y="3252085"/>
            <a:ext cx="41821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=</a:t>
            </a: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FE540A35-B348-5273-C3D3-075983849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315979"/>
              </p:ext>
            </p:extLst>
          </p:nvPr>
        </p:nvGraphicFramePr>
        <p:xfrm>
          <a:off x="4466375" y="3173916"/>
          <a:ext cx="717693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3693">
                  <a:extLst>
                    <a:ext uri="{9D8B030D-6E8A-4147-A177-3AD203B41FA5}">
                      <a16:colId xmlns:a16="http://schemas.microsoft.com/office/drawing/2014/main" val="190504018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507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2218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5496" y="656692"/>
            <a:ext cx="6946871" cy="5148572"/>
            <a:chOff x="35496" y="656692"/>
            <a:chExt cx="6946871" cy="5148572"/>
          </a:xfrm>
        </p:grpSpPr>
        <p:grpSp>
          <p:nvGrpSpPr>
            <p:cNvPr id="4" name="그룹 3"/>
            <p:cNvGrpSpPr/>
            <p:nvPr/>
          </p:nvGrpSpPr>
          <p:grpSpPr>
            <a:xfrm>
              <a:off x="35496" y="656692"/>
              <a:ext cx="6946871" cy="5148572"/>
              <a:chOff x="35496" y="656692"/>
              <a:chExt cx="6946871" cy="5148572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41CE1EC6-7227-FD35-F83E-48F30F3B5E09}"/>
                  </a:ext>
                </a:extLst>
              </p:cNvPr>
              <p:cNvSpPr/>
              <p:nvPr/>
            </p:nvSpPr>
            <p:spPr>
              <a:xfrm>
                <a:off x="35496" y="656692"/>
                <a:ext cx="6946871" cy="514857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9" name="Picture 6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74072" y="5409406"/>
                <a:ext cx="985838" cy="3238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0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800" y="5445225"/>
                <a:ext cx="1211829" cy="2880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1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838" y="775711"/>
                <a:ext cx="1798962" cy="4330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71" name="Picture 2">
              <a:extLst>
                <a:ext uri="{FF2B5EF4-FFF2-40B4-BE49-F238E27FC236}">
                  <a16:creationId xmlns:a16="http://schemas.microsoft.com/office/drawing/2014/main" id="{EBE88CF8-73B6-B453-22C3-A703555817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3416" y="670089"/>
              <a:ext cx="437960" cy="432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0" name="타원 69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1367644" y="52971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4">
            <a:extLst>
              <a:ext uri="{FF2B5EF4-FFF2-40B4-BE49-F238E27FC236}">
                <a16:creationId xmlns:a16="http://schemas.microsoft.com/office/drawing/2014/main" id="{F02A4A04-F397-E4CB-2385-5F55F58D9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43">
            <a:extLst>
              <a:ext uri="{FF2B5EF4-FFF2-40B4-BE49-F238E27FC236}">
                <a16:creationId xmlns:a16="http://schemas.microsoft.com/office/drawing/2014/main" id="{3EA2EE8D-A0BF-6155-8CB2-A5CCD675F413}"/>
              </a:ext>
            </a:extLst>
          </p:cNvPr>
          <p:cNvSpPr txBox="1"/>
          <p:nvPr/>
        </p:nvSpPr>
        <p:spPr>
          <a:xfrm>
            <a:off x="591131" y="1627917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분수를 소수로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968E5CA-D385-0577-FE6A-145C5A5E64B7}"/>
              </a:ext>
            </a:extLst>
          </p:cNvPr>
          <p:cNvSpPr/>
          <p:nvPr/>
        </p:nvSpPr>
        <p:spPr bwMode="auto">
          <a:xfrm>
            <a:off x="2018168" y="3249550"/>
            <a:ext cx="882442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0.752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F7897DA-35AE-046D-535F-269C020291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8820" y="3039783"/>
            <a:ext cx="360000" cy="3550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E0E7F68F-BF15-B2E2-7ADD-C54FFA83F3B5}"/>
              </a:ext>
            </a:extLst>
          </p:cNvPr>
          <p:cNvSpPr/>
          <p:nvPr/>
        </p:nvSpPr>
        <p:spPr bwMode="auto">
          <a:xfrm>
            <a:off x="5504247" y="3252085"/>
            <a:ext cx="826773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4.026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348A66B-1AC3-D171-6F25-6FD5BCD06D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3416" y="3047778"/>
            <a:ext cx="360000" cy="355000"/>
          </a:xfrm>
          <a:prstGeom prst="rect">
            <a:avLst/>
          </a:prstGeom>
        </p:spPr>
      </p:pic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6790917B-C854-70FF-B264-7EE43706E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495554"/>
              </p:ext>
            </p:extLst>
          </p:nvPr>
        </p:nvGraphicFramePr>
        <p:xfrm>
          <a:off x="1187680" y="3173916"/>
          <a:ext cx="504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752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TextBox 43">
            <a:extLst>
              <a:ext uri="{FF2B5EF4-FFF2-40B4-BE49-F238E27FC236}">
                <a16:creationId xmlns:a16="http://schemas.microsoft.com/office/drawing/2014/main" id="{4ED2982C-E58B-A239-929B-981879B28358}"/>
              </a:ext>
            </a:extLst>
          </p:cNvPr>
          <p:cNvSpPr txBox="1"/>
          <p:nvPr/>
        </p:nvSpPr>
        <p:spPr>
          <a:xfrm>
            <a:off x="1595964" y="3252085"/>
            <a:ext cx="41821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=</a:t>
            </a:r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id="{DDCAC597-D173-E00B-77E9-99FCAF15B95C}"/>
              </a:ext>
            </a:extLst>
          </p:cNvPr>
          <p:cNvSpPr txBox="1"/>
          <p:nvPr/>
        </p:nvSpPr>
        <p:spPr>
          <a:xfrm>
            <a:off x="5080619" y="3252085"/>
            <a:ext cx="41821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=</a:t>
            </a: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FE540A35-B348-5273-C3D3-075983849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585330"/>
              </p:ext>
            </p:extLst>
          </p:nvPr>
        </p:nvGraphicFramePr>
        <p:xfrm>
          <a:off x="4466375" y="3173916"/>
          <a:ext cx="717693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3693">
                  <a:extLst>
                    <a:ext uri="{9D8B030D-6E8A-4147-A177-3AD203B41FA5}">
                      <a16:colId xmlns:a16="http://schemas.microsoft.com/office/drawing/2014/main" val="190504018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정답 이미지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5621095" y="5169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3205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0968E5CA-D385-0577-FE6A-145C5A5E64B7}"/>
              </a:ext>
            </a:extLst>
          </p:cNvPr>
          <p:cNvSpPr/>
          <p:nvPr/>
        </p:nvSpPr>
        <p:spPr bwMode="auto">
          <a:xfrm>
            <a:off x="2018168" y="3249550"/>
            <a:ext cx="882442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0.316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2F7897DA-35AE-046D-535F-269C02029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820" y="3039783"/>
            <a:ext cx="360000" cy="355000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E0E7F68F-BF15-B2E2-7ADD-C54FFA83F3B5}"/>
              </a:ext>
            </a:extLst>
          </p:cNvPr>
          <p:cNvSpPr/>
          <p:nvPr/>
        </p:nvSpPr>
        <p:spPr bwMode="auto">
          <a:xfrm>
            <a:off x="5504247" y="3252085"/>
            <a:ext cx="826773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2.507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1348A66B-1AC3-D171-6F25-6FD5BCD06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416" y="3047778"/>
            <a:ext cx="360000" cy="355000"/>
          </a:xfrm>
          <a:prstGeom prst="rect">
            <a:avLst/>
          </a:prstGeom>
        </p:spPr>
      </p:pic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6790917B-C854-70FF-B264-7EE43706E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18995"/>
              </p:ext>
            </p:extLst>
          </p:nvPr>
        </p:nvGraphicFramePr>
        <p:xfrm>
          <a:off x="1187680" y="3173916"/>
          <a:ext cx="504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316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" name="TextBox 43">
            <a:extLst>
              <a:ext uri="{FF2B5EF4-FFF2-40B4-BE49-F238E27FC236}">
                <a16:creationId xmlns:a16="http://schemas.microsoft.com/office/drawing/2014/main" id="{4ED2982C-E58B-A239-929B-981879B28358}"/>
              </a:ext>
            </a:extLst>
          </p:cNvPr>
          <p:cNvSpPr txBox="1"/>
          <p:nvPr/>
        </p:nvSpPr>
        <p:spPr>
          <a:xfrm>
            <a:off x="1595964" y="3252085"/>
            <a:ext cx="41821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=</a:t>
            </a:r>
          </a:p>
        </p:txBody>
      </p:sp>
      <p:sp>
        <p:nvSpPr>
          <p:cNvPr id="79" name="TextBox 43">
            <a:extLst>
              <a:ext uri="{FF2B5EF4-FFF2-40B4-BE49-F238E27FC236}">
                <a16:creationId xmlns:a16="http://schemas.microsoft.com/office/drawing/2014/main" id="{DDCAC597-D173-E00B-77E9-99FCAF15B95C}"/>
              </a:ext>
            </a:extLst>
          </p:cNvPr>
          <p:cNvSpPr txBox="1"/>
          <p:nvPr/>
        </p:nvSpPr>
        <p:spPr>
          <a:xfrm>
            <a:off x="5080619" y="3252085"/>
            <a:ext cx="41821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=</a:t>
            </a:r>
          </a:p>
        </p:txBody>
      </p:sp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FE540A35-B348-5273-C3D3-075983849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133086"/>
              </p:ext>
            </p:extLst>
          </p:nvPr>
        </p:nvGraphicFramePr>
        <p:xfrm>
          <a:off x="4466375" y="3173916"/>
          <a:ext cx="717693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3693">
                  <a:extLst>
                    <a:ext uri="{9D8B030D-6E8A-4147-A177-3AD203B41FA5}">
                      <a16:colId xmlns:a16="http://schemas.microsoft.com/office/drawing/2014/main" val="190504018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507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TextBox 8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세 자리 수를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312635" y="1159634"/>
            <a:ext cx="285082" cy="313547"/>
            <a:chOff x="5054247" y="3761559"/>
            <a:chExt cx="285082" cy="313547"/>
          </a:xfrm>
        </p:grpSpPr>
        <p:sp>
          <p:nvSpPr>
            <p:cNvPr id="69" name="순서도: 대체 처리 68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576857" y="1159634"/>
            <a:ext cx="285082" cy="346249"/>
            <a:chOff x="5349188" y="3795043"/>
            <a:chExt cx="285082" cy="346249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5840845" y="1159634"/>
            <a:ext cx="285082" cy="346249"/>
            <a:chOff x="5349188" y="3795043"/>
            <a:chExt cx="285082" cy="346249"/>
          </a:xfrm>
        </p:grpSpPr>
        <p:sp>
          <p:nvSpPr>
            <p:cNvPr id="65" name="순서도: 대체 처리 64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6107104" y="1159634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id="{04E9E578-455E-9CC8-FBB5-C022F0844330}"/>
              </a:ext>
            </a:extLst>
          </p:cNvPr>
          <p:cNvSpPr/>
          <p:nvPr/>
        </p:nvSpPr>
        <p:spPr>
          <a:xfrm>
            <a:off x="4563533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DB7566-076A-9605-0246-AEA724B6F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0547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EC01B30-FA88-E26F-5539-9527EC317AC5}"/>
              </a:ext>
            </a:extLst>
          </p:cNvPr>
          <p:cNvGrpSpPr/>
          <p:nvPr/>
        </p:nvGrpSpPr>
        <p:grpSpPr>
          <a:xfrm>
            <a:off x="6356751" y="1159634"/>
            <a:ext cx="285082" cy="313547"/>
            <a:chOff x="5349188" y="3795043"/>
            <a:chExt cx="285082" cy="313547"/>
          </a:xfrm>
        </p:grpSpPr>
        <p:sp>
          <p:nvSpPr>
            <p:cNvPr id="36" name="순서도: 대체 처리 35">
              <a:extLst>
                <a:ext uri="{FF2B5EF4-FFF2-40B4-BE49-F238E27FC236}">
                  <a16:creationId xmlns:a16="http://schemas.microsoft.com/office/drawing/2014/main" id="{FDBF9A45-381F-CCE5-AF25-487A1F96CB9F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8C9238E-2E5A-C0A6-E62B-4D1D15FDD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43" name="Picture 12">
            <a:extLst>
              <a:ext uri="{FF2B5EF4-FFF2-40B4-BE49-F238E27FC236}">
                <a16:creationId xmlns:a16="http://schemas.microsoft.com/office/drawing/2014/main" id="{949A6285-66E5-A2C7-5DBB-82487C782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43">
            <a:extLst>
              <a:ext uri="{FF2B5EF4-FFF2-40B4-BE49-F238E27FC236}">
                <a16:creationId xmlns:a16="http://schemas.microsoft.com/office/drawing/2014/main" id="{E5BD9033-CC59-F87B-57DC-971F059F7705}"/>
              </a:ext>
            </a:extLst>
          </p:cNvPr>
          <p:cNvSpPr txBox="1"/>
          <p:nvPr/>
        </p:nvSpPr>
        <p:spPr>
          <a:xfrm>
            <a:off x="591131" y="1627917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분수를 소수로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77C20A0A-0293-5258-556B-8A8A3EFF665C}"/>
              </a:ext>
            </a:extLst>
          </p:cNvPr>
          <p:cNvGrpSpPr/>
          <p:nvPr/>
        </p:nvGrpSpPr>
        <p:grpSpPr>
          <a:xfrm>
            <a:off x="6624228" y="1159634"/>
            <a:ext cx="285082" cy="313547"/>
            <a:chOff x="5349188" y="3795043"/>
            <a:chExt cx="285082" cy="313547"/>
          </a:xfrm>
        </p:grpSpPr>
        <p:sp>
          <p:nvSpPr>
            <p:cNvPr id="78" name="순서도: 대체 처리 77">
              <a:extLst>
                <a:ext uri="{FF2B5EF4-FFF2-40B4-BE49-F238E27FC236}">
                  <a16:creationId xmlns:a16="http://schemas.microsoft.com/office/drawing/2014/main" id="{70517C06-562A-FBD5-04ED-9D8F239F2C66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A0EEE64-40A5-7E1C-70CF-3B0CB8A18B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8C3147F-5D87-3195-7400-0E05029052EB}"/>
              </a:ext>
            </a:extLst>
          </p:cNvPr>
          <p:cNvSpPr/>
          <p:nvPr/>
        </p:nvSpPr>
        <p:spPr>
          <a:xfrm>
            <a:off x="215516" y="4234139"/>
            <a:ext cx="6667165" cy="76610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38">
            <a:extLst>
              <a:ext uri="{FF2B5EF4-FFF2-40B4-BE49-F238E27FC236}">
                <a16:creationId xmlns:a16="http://schemas.microsoft.com/office/drawing/2014/main" id="{46BF1132-CE9F-4449-AD6A-FDDE4DFD4DFC}"/>
              </a:ext>
            </a:extLst>
          </p:cNvPr>
          <p:cNvSpPr/>
          <p:nvPr/>
        </p:nvSpPr>
        <p:spPr>
          <a:xfrm>
            <a:off x="361249" y="4072121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75" name="직각 삼각형 74">
            <a:extLst>
              <a:ext uri="{FF2B5EF4-FFF2-40B4-BE49-F238E27FC236}">
                <a16:creationId xmlns:a16="http://schemas.microsoft.com/office/drawing/2014/main" id="{6196EEDD-1322-15EA-6008-3F8C8FFFBA37}"/>
              </a:ext>
            </a:extLst>
          </p:cNvPr>
          <p:cNvSpPr/>
          <p:nvPr/>
        </p:nvSpPr>
        <p:spPr>
          <a:xfrm flipH="1" flipV="1">
            <a:off x="5284656" y="500024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824E8CE-840F-CB32-6F87-634CA1555B43}"/>
              </a:ext>
            </a:extLst>
          </p:cNvPr>
          <p:cNvSpPr txBox="1"/>
          <p:nvPr/>
        </p:nvSpPr>
        <p:spPr>
          <a:xfrm>
            <a:off x="7018371" y="1043154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201410-A9EB-65AA-3D37-A86D1141BBDF}"/>
              </a:ext>
            </a:extLst>
          </p:cNvPr>
          <p:cNvSpPr txBox="1"/>
          <p:nvPr/>
        </p:nvSpPr>
        <p:spPr>
          <a:xfrm>
            <a:off x="532978" y="4521664"/>
            <a:ext cx="6307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=0.001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      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=0.316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이고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     =2.507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D1ECF35B-038D-72D4-3261-CA5507314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813272"/>
              </p:ext>
            </p:extLst>
          </p:nvPr>
        </p:nvGraphicFramePr>
        <p:xfrm>
          <a:off x="4006424" y="4453488"/>
          <a:ext cx="645693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3693">
                  <a:extLst>
                    <a:ext uri="{9D8B030D-6E8A-4147-A177-3AD203B41FA5}">
                      <a16:colId xmlns:a16="http://schemas.microsoft.com/office/drawing/2014/main" val="190504018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507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D1FAA1C1-6ED9-92CF-9548-A5BEB0D77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052575"/>
              </p:ext>
            </p:extLst>
          </p:nvPr>
        </p:nvGraphicFramePr>
        <p:xfrm>
          <a:off x="505617" y="4453488"/>
          <a:ext cx="43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D1FAA1C1-6ED9-92CF-9548-A5BEB0D77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322455"/>
              </p:ext>
            </p:extLst>
          </p:nvPr>
        </p:nvGraphicFramePr>
        <p:xfrm>
          <a:off x="2350240" y="4453488"/>
          <a:ext cx="43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316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6615988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just">
          <a:defRPr sz="1800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41837</TotalTime>
  <Words>1863</Words>
  <Application>Microsoft Office PowerPoint</Application>
  <PresentationFormat>화면 슬라이드 쇼(4:3)</PresentationFormat>
  <Paragraphs>523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굴림</vt:lpstr>
      <vt:lpstr>나눔고딕</vt:lpstr>
      <vt:lpstr>돋움</vt:lpstr>
      <vt:lpstr>맑은 고딕</vt:lpstr>
      <vt:lpstr>여기어때 잘난체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skysooha@outlook.kr</cp:lastModifiedBy>
  <cp:revision>7471</cp:revision>
  <dcterms:created xsi:type="dcterms:W3CDTF">2008-07-15T12:19:11Z</dcterms:created>
  <dcterms:modified xsi:type="dcterms:W3CDTF">2022-07-27T12:19:39Z</dcterms:modified>
</cp:coreProperties>
</file>