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434" r:id="rId5"/>
    <p:sldId id="1435" r:id="rId6"/>
    <p:sldId id="1436" r:id="rId7"/>
    <p:sldId id="1097" r:id="rId8"/>
    <p:sldId id="1353" r:id="rId9"/>
    <p:sldId id="1437" r:id="rId10"/>
    <p:sldId id="1438" r:id="rId11"/>
    <p:sldId id="1452" r:id="rId12"/>
    <p:sldId id="1439" r:id="rId13"/>
    <p:sldId id="1440" r:id="rId14"/>
    <p:sldId id="1441" r:id="rId15"/>
    <p:sldId id="1313" r:id="rId16"/>
    <p:sldId id="1442" r:id="rId17"/>
    <p:sldId id="1367" r:id="rId18"/>
    <p:sldId id="1315" r:id="rId19"/>
    <p:sldId id="1316" r:id="rId20"/>
    <p:sldId id="1368" r:id="rId21"/>
    <p:sldId id="1369" r:id="rId22"/>
    <p:sldId id="1444" r:id="rId23"/>
    <p:sldId id="1370" r:id="rId24"/>
    <p:sldId id="1451" r:id="rId25"/>
    <p:sldId id="1371" r:id="rId26"/>
    <p:sldId id="1445" r:id="rId27"/>
    <p:sldId id="1372" r:id="rId28"/>
    <p:sldId id="1446" r:id="rId29"/>
    <p:sldId id="1373" r:id="rId30"/>
    <p:sldId id="1447" r:id="rId31"/>
    <p:sldId id="1374" r:id="rId32"/>
    <p:sldId id="1448" r:id="rId33"/>
    <p:sldId id="1443" r:id="rId34"/>
    <p:sldId id="1450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9D"/>
    <a:srgbClr val="336600"/>
    <a:srgbClr val="FF0000"/>
    <a:srgbClr val="339933"/>
    <a:srgbClr val="FFFFCC"/>
    <a:srgbClr val="C99447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909" autoAdjust="0"/>
  </p:normalViewPr>
  <p:slideViewPr>
    <p:cSldViewPr>
      <p:cViewPr varScale="1">
        <p:scale>
          <a:sx n="110" d="100"/>
          <a:sy n="110" d="100"/>
        </p:scale>
        <p:origin x="-594" y="-51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42.png"/><Relationship Id="rId5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3171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050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곱셈으로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9444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	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564" y="2323376"/>
            <a:ext cx="58239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35÷7=□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몫 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7×5=35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구할 수 있습니다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537" y="2179264"/>
            <a:ext cx="360000" cy="355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872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1" y="1989908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1835696" y="3032956"/>
            <a:ext cx="3456384" cy="16149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하단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(#2-1)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7957" y="1847493"/>
            <a:ext cx="61882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35÷7=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몫    는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7×5=35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이용해 구할 수 있습니다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69050" y="3313959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7×5=35</a:t>
            </a:r>
            <a:endParaRPr lang="ko-KR" altLang="en-US" sz="20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4265078" y="3891602"/>
            <a:ext cx="45093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833182" y="3926027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3040942" y="365187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>
            <a:off x="3411491" y="365187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5" y="189471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64" y="190427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701180" y="3951629"/>
            <a:ext cx="360271" cy="330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96" y="322957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2907180" y="3651870"/>
            <a:ext cx="1213087" cy="6703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977046" y="3039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088778" y="3599498"/>
            <a:ext cx="45077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073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7" name="타원 96"/>
          <p:cNvSpPr/>
          <p:nvPr/>
        </p:nvSpPr>
        <p:spPr>
          <a:xfrm>
            <a:off x="5211566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43950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19498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93237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61260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44524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20072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688124" y="1084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4643" y="2551023"/>
            <a:ext cx="9669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27÷3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1900" dirty="0"/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82" y="2630361"/>
            <a:ext cx="247523" cy="24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288216" y="2384884"/>
            <a:ext cx="785818" cy="556221"/>
            <a:chOff x="1799646" y="4175320"/>
            <a:chExt cx="785818" cy="55622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799646" y="4329100"/>
              <a:ext cx="545635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546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753159" y="2384884"/>
            <a:ext cx="898961" cy="556221"/>
            <a:chOff x="1742354" y="4175320"/>
            <a:chExt cx="898961" cy="5562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742354" y="4329100"/>
              <a:ext cx="66021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131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31" y="2528900"/>
            <a:ext cx="467227" cy="44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22046" y="2556384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96971" y="2547523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109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3_4_4_heart.sgv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147" y="2547523"/>
            <a:ext cx="467227" cy="44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759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49" y="2335527"/>
            <a:ext cx="3941059" cy="319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2380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빨간 화살표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파란 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3_4_04.html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89043" y="1784139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의 몫을 구해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54915" y="2154085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262726" y="3270209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86" y="1592796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7" y="159279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오른쪽 화살표 61"/>
          <p:cNvSpPr/>
          <p:nvPr/>
        </p:nvSpPr>
        <p:spPr>
          <a:xfrm>
            <a:off x="7808635" y="1726161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57" y="2190119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38" y="3336882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6503299" y="51821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10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3_4_04_01.sgv  / 3_4_04_02.sgv  /  3_4_04_03.sgv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863600" y="3190830"/>
            <a:ext cx="49832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17988" y="2103394"/>
            <a:ext cx="46192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768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9444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9552" y="2323376"/>
            <a:ext cx="611201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곱셈표에서 나누는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찾아 나누어지는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찾은</a:t>
            </a:r>
          </a:p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나누어지는 수가 있는 자리에서 직각 방향으로 꺾어</a:t>
            </a:r>
          </a:p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몫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569" y="2179264"/>
            <a:ext cx="360000" cy="355000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432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3829973" y="2534708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61649" y="252338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4341433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48" y="2317916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4141" y="2498704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</a:t>
            </a:r>
            <a:endParaRPr lang="ko-KR" altLang="en-US" sz="1900" dirty="0"/>
          </a:p>
        </p:txBody>
      </p:sp>
      <p:pic>
        <p:nvPicPr>
          <p:cNvPr id="6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2590677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2353809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351885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3829973" y="3618270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61649" y="3620343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63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341433" y="3642058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53" y="3447310"/>
            <a:ext cx="360000" cy="355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1494141" y="3582266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3674239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 bwMode="auto">
          <a:xfrm>
            <a:off x="2389813" y="3618271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435447"/>
            <a:ext cx="360000" cy="355000"/>
          </a:xfrm>
          <a:prstGeom prst="rect">
            <a:avLst/>
          </a:prstGeom>
        </p:spPr>
      </p:pic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1" y="980728"/>
            <a:ext cx="456313" cy="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829973" y="2534708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61649" y="252338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341433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494141" y="2498704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</a:t>
            </a:r>
            <a:endParaRPr lang="ko-KR" altLang="en-US" sz="1900" dirty="0"/>
          </a:p>
        </p:txBody>
      </p:sp>
      <p:pic>
        <p:nvPicPr>
          <p:cNvPr id="10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2590677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/>
          <p:cNvSpPr/>
          <p:nvPr/>
        </p:nvSpPr>
        <p:spPr bwMode="auto">
          <a:xfrm>
            <a:off x="2353809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829973" y="3618270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761649" y="3620343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63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341433" y="3642058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53" y="3447310"/>
            <a:ext cx="360000" cy="355000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1494141" y="3582266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10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3674239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 bwMode="auto">
          <a:xfrm>
            <a:off x="2389813" y="3618271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3544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0235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4072372" y="3211835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6508" y="3200512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83832" y="3029012"/>
            <a:ext cx="777926" cy="556221"/>
            <a:chOff x="1972786" y="4175320"/>
            <a:chExt cx="777926" cy="556221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>
            <a:off x="1156048" y="3175831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292" y="317697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2168686" y="3029012"/>
            <a:ext cx="777926" cy="556221"/>
            <a:chOff x="1972786" y="4175320"/>
            <a:chExt cx="777926" cy="556221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49" name="직각 삼각형 4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575556" y="3242880"/>
            <a:ext cx="608467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몫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6=48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이용해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7=63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이용해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336168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423147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1554644" y="3007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90" y="330793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22" y="328647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90" y="41562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22" y="41562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1" y="980728"/>
            <a:ext cx="456313" cy="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30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96747" y="1664804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곱셈으로 나눗셈의 몫 구하기</a:t>
            </a:r>
            <a:endParaRPr lang="en-US" altLang="ko-KR" sz="1900" b="1" spc="-15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32" y="1164962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</a:t>
            </a:r>
            <a:r>
              <a:rPr lang="en-US" altLang="ko-KR" sz="19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5599" y="2204864"/>
            <a:ext cx="6001662" cy="32423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018371" y="1052736"/>
            <a:ext cx="212562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화살표와 파란 화살표는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빨간 화살표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파란 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3_4_04.html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클릭할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내용은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1" y="247029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007604" y="2349812"/>
            <a:ext cx="50045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35÷7=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몫     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8725"/>
            <a:ext cx="2927566" cy="231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175665" y="2680792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85903" y="2636912"/>
            <a:ext cx="48676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07" y="2716826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805343" y="4550459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69057" y="4291032"/>
            <a:ext cx="48676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5" y="4617132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305" y="14474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15" y="14474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오른쪽 화살표 75"/>
          <p:cNvSpPr/>
          <p:nvPr/>
        </p:nvSpPr>
        <p:spPr>
          <a:xfrm>
            <a:off x="7891763" y="1549683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48" y="23952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74" y="239743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499856" y="3127379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7×5=35</a:t>
            </a:r>
            <a:endParaRPr lang="ko-KR" altLang="en-US" sz="2000" dirty="0"/>
          </a:p>
        </p:txBody>
      </p:sp>
      <p:sp>
        <p:nvSpPr>
          <p:cNvPr id="48" name="직사각형 47"/>
          <p:cNvSpPr/>
          <p:nvPr/>
        </p:nvSpPr>
        <p:spPr bwMode="auto">
          <a:xfrm>
            <a:off x="5895884" y="3705022"/>
            <a:ext cx="45093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63988" y="3739447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 bwMode="auto">
          <a:xfrm>
            <a:off x="4671748" y="346529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>
            <a:off x="5042297" y="346529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직사각형 51"/>
          <p:cNvSpPr/>
          <p:nvPr/>
        </p:nvSpPr>
        <p:spPr bwMode="auto">
          <a:xfrm>
            <a:off x="5331986" y="3765049"/>
            <a:ext cx="360271" cy="330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02" y="304299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4253931" y="3465290"/>
            <a:ext cx="2216745" cy="16808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07852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012160" y="3319238"/>
            <a:ext cx="50510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53931" y="4365104"/>
            <a:ext cx="2181421" cy="677809"/>
          </a:xfrm>
          <a:prstGeom prst="wedgeRoundRectCallout">
            <a:avLst>
              <a:gd name="adj1" fmla="val 13778"/>
              <a:gd name="adj2" fmla="val -86606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곱셈식에서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곱하는 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나눗셈의 몫이 됩니다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6843" y="4170399"/>
            <a:ext cx="29257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204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5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349869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타원 23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39583"/>
              </p:ext>
            </p:extLst>
          </p:nvPr>
        </p:nvGraphicFramePr>
        <p:xfrm>
          <a:off x="179388" y="654012"/>
          <a:ext cx="8774172" cy="49070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백조의 부화 기간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주일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상황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2020128" y="1568115"/>
            <a:ext cx="47352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눈치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게임을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타원 110"/>
          <p:cNvSpPr/>
          <p:nvPr/>
        </p:nvSpPr>
        <p:spPr>
          <a:xfrm>
            <a:off x="632769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47564" y="2154869"/>
            <a:ext cx="5669735" cy="2822303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118" y="2218216"/>
            <a:ext cx="5248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선생님이 나눗셈을 말하고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초를 셉니다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6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하나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학생들은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초에 맞추어 답을 손으로 표시하고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앉아 있거나 일어섭니다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선생님이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나눗셈의 몫이 몇인지 말합니다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선생님이 말한 나눗셈의 몫에 해당하는 수만큼 일어나면 성공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5569" y="22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85" y="2309041"/>
            <a:ext cx="271461" cy="27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2" y="3051278"/>
            <a:ext cx="271461" cy="28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3" y="3783599"/>
            <a:ext cx="281332" cy="28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8" y="4154030"/>
            <a:ext cx="276397" cy="27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77313" y="5067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55" y="2706083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673794" y="1576843"/>
            <a:ext cx="1346334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활동</a:t>
            </a:r>
            <a:endParaRPr lang="ko-KR" altLang="en-US" sz="1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상자는 모두 몇 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필요한지 구해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975242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07729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1778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8×□=72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구합니까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507764" y="2688080"/>
            <a:ext cx="777926" cy="556221"/>
            <a:chOff x="1972786" y="4175320"/>
            <a:chExt cx="777926" cy="556221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3069666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4746657" y="5164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827887" y="5120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67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57" y="3613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290020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    =72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구할까요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5" y="2912396"/>
            <a:ext cx="268835" cy="26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1857538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1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2" y="37624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865689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60930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68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00" y="373515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상자는 모두 몇 개 필요할까요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12370" y="4757082"/>
            <a:ext cx="136338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295636" y="2841860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9512" y="3341809"/>
            <a:ext cx="6667165" cy="1931481"/>
            <a:chOff x="179512" y="3341809"/>
            <a:chExt cx="6667165" cy="1931481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3714850"/>
              <a:ext cx="6667165" cy="13703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4180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0476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503548" y="393566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포장하려고 할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72÷8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9=72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3" y="428657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41" y="42628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8276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520788"/>
            <a:ext cx="5966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81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장짜리 책을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동안 모두 읽었습니다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매일 같은 양을 읽었다면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책을 하루에 몇 장씩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읽었는지 구해 보시오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512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순서도: 대체 처리 4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타원 93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4746657" y="5164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82788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18371" y="975242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71725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81÷9=9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75774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×□=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구합니까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493433" y="2688080"/>
            <a:ext cx="777926" cy="556221"/>
            <a:chOff x="1972786" y="4175320"/>
            <a:chExt cx="777926" cy="55622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직사각형 72"/>
          <p:cNvSpPr/>
          <p:nvPr/>
        </p:nvSpPr>
        <p:spPr>
          <a:xfrm>
            <a:off x="3055335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63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53" y="3613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520788"/>
            <a:ext cx="5966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81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장짜리 책을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동안 모두 읽었습니다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매일 같은 양을 읽었다면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책을 하루에 몇 장씩 읽었을까요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512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순서도: 대체 처리 4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85971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81÷9=9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90020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     =81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구할까요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5" y="2912396"/>
            <a:ext cx="268835" cy="26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1295636" y="2841860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57538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2" y="37624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79512" y="3550371"/>
            <a:ext cx="6667165" cy="1722919"/>
            <a:chOff x="179512" y="3550371"/>
            <a:chExt cx="6667165" cy="1722919"/>
          </a:xfrm>
        </p:grpSpPr>
        <p:sp>
          <p:nvSpPr>
            <p:cNvPr id="93" name="직각 삼각형 9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79512" y="3913021"/>
              <a:ext cx="6667165" cy="11721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5037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2930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3"/>
          <p:cNvSpPr txBox="1"/>
          <p:nvPr/>
        </p:nvSpPr>
        <p:spPr>
          <a:xfrm>
            <a:off x="503548" y="419205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은수가 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일로 나눠서 읽을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81÷9=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몫     는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9×9=81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이용해 구할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74" y="45400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94" y="453206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803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096852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1" y="4185084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03" y="418508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1085450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45÷9= </a:t>
            </a:r>
            <a:endParaRPr lang="ko-KR" altLang="en-US" sz="19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015716" y="3988903"/>
            <a:ext cx="777926" cy="556221"/>
            <a:chOff x="1972786" y="4175320"/>
            <a:chExt cx="777926" cy="556221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4105932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56÷7= </a:t>
            </a:r>
            <a:endParaRPr lang="ko-KR" altLang="en-US" sz="19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036198" y="3988903"/>
            <a:ext cx="777926" cy="556221"/>
            <a:chOff x="1972786" y="4175320"/>
            <a:chExt cx="777926" cy="55622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타원 104"/>
          <p:cNvSpPr/>
          <p:nvPr/>
        </p:nvSpPr>
        <p:spPr>
          <a:xfrm>
            <a:off x="506976" y="389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096852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1" y="4185084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03" y="418508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1085450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45÷9= </a:t>
            </a:r>
            <a:endParaRPr lang="ko-KR" altLang="en-US" sz="19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015716" y="3988903"/>
            <a:ext cx="777926" cy="556221"/>
            <a:chOff x="1972786" y="4175320"/>
            <a:chExt cx="777926" cy="556221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4105932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56÷7= </a:t>
            </a:r>
            <a:endParaRPr lang="ko-KR" altLang="en-US" sz="19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036198" y="3988903"/>
            <a:ext cx="777926" cy="556221"/>
            <a:chOff x="1972786" y="4175320"/>
            <a:chExt cx="777926" cy="55622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8" y="3346409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5506253" y="3609020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auto">
          <a:xfrm flipH="1">
            <a:off x="1439652" y="4185084"/>
            <a:ext cx="40666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>
            <a:off x="1439652" y="4761148"/>
            <a:ext cx="244711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 bwMode="auto">
          <a:xfrm flipV="1">
            <a:off x="3902401" y="3609020"/>
            <a:ext cx="0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3497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연필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친구들에게 똑같이 나누어 주려고 합니다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597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43"/>
          <p:cNvSpPr txBox="1"/>
          <p:nvPr/>
        </p:nvSpPr>
        <p:spPr>
          <a:xfrm>
            <a:off x="827584" y="3770271"/>
            <a:ext cx="5866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더 와서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합니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/>
          <p:cNvSpPr txBox="1"/>
          <p:nvPr/>
        </p:nvSpPr>
        <p:spPr>
          <a:xfrm>
            <a:off x="755576" y="2560291"/>
            <a:ext cx="54599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친구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합니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29454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2945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6"/>
          <p:cNvSpPr txBox="1"/>
          <p:nvPr/>
        </p:nvSpPr>
        <p:spPr>
          <a:xfrm>
            <a:off x="1828610" y="332775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233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/>
          <p:cNvSpPr txBox="1"/>
          <p:nvPr/>
        </p:nvSpPr>
        <p:spPr>
          <a:xfrm>
            <a:off x="4452969" y="329410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1695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3"/>
          <p:cNvSpPr txBox="1"/>
          <p:nvPr/>
        </p:nvSpPr>
        <p:spPr>
          <a:xfrm>
            <a:off x="4824028" y="329842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4666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4666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46"/>
          <p:cNvSpPr txBox="1"/>
          <p:nvPr/>
        </p:nvSpPr>
        <p:spPr>
          <a:xfrm>
            <a:off x="1828610" y="44998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4051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51"/>
          <p:cNvSpPr txBox="1"/>
          <p:nvPr/>
        </p:nvSpPr>
        <p:spPr>
          <a:xfrm>
            <a:off x="4452969" y="44661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3416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53"/>
          <p:cNvSpPr txBox="1"/>
          <p:nvPr/>
        </p:nvSpPr>
        <p:spPr>
          <a:xfrm>
            <a:off x="4824028" y="447049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7" name="타원 116"/>
          <p:cNvSpPr/>
          <p:nvPr/>
        </p:nvSpPr>
        <p:spPr>
          <a:xfrm>
            <a:off x="1058669" y="3181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058669" y="4387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타원 12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연필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친구들에게 똑같이 나누어 주려고 합니다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순서도: 대체 처리 40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597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43"/>
          <p:cNvSpPr txBox="1"/>
          <p:nvPr/>
        </p:nvSpPr>
        <p:spPr>
          <a:xfrm>
            <a:off x="827584" y="3770271"/>
            <a:ext cx="5866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더 와서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할까요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/>
          <p:cNvSpPr txBox="1"/>
          <p:nvPr/>
        </p:nvSpPr>
        <p:spPr>
          <a:xfrm>
            <a:off x="755576" y="2560291"/>
            <a:ext cx="54599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친구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할까요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29454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2945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6"/>
          <p:cNvSpPr txBox="1"/>
          <p:nvPr/>
        </p:nvSpPr>
        <p:spPr>
          <a:xfrm>
            <a:off x="1828610" y="332775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233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/>
          <p:cNvSpPr txBox="1"/>
          <p:nvPr/>
        </p:nvSpPr>
        <p:spPr>
          <a:xfrm>
            <a:off x="4452969" y="329410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1695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3"/>
          <p:cNvSpPr txBox="1"/>
          <p:nvPr/>
        </p:nvSpPr>
        <p:spPr>
          <a:xfrm>
            <a:off x="5029032" y="329842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4666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4666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46"/>
          <p:cNvSpPr txBox="1"/>
          <p:nvPr/>
        </p:nvSpPr>
        <p:spPr>
          <a:xfrm>
            <a:off x="1828610" y="44998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4051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51"/>
          <p:cNvSpPr txBox="1"/>
          <p:nvPr/>
        </p:nvSpPr>
        <p:spPr>
          <a:xfrm>
            <a:off x="4452969" y="44661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3416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53"/>
          <p:cNvSpPr txBox="1"/>
          <p:nvPr/>
        </p:nvSpPr>
        <p:spPr>
          <a:xfrm>
            <a:off x="5029032" y="447049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9512" y="2528900"/>
            <a:ext cx="6667165" cy="2744390"/>
            <a:chOff x="179512" y="2528900"/>
            <a:chExt cx="6667165" cy="2744390"/>
          </a:xfrm>
        </p:grpSpPr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9512" y="2888940"/>
              <a:ext cx="6667165" cy="21962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5289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31611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553129" y="3032956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친구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12÷3=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4=12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17744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553129" y="404924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친구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12÷4=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=12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34" y="337993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78" y="339299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84" y="438778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401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32921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넣고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하나씩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812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827584" y="4391816"/>
            <a:ext cx="58665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나눗셈으로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370636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755576" y="3599728"/>
            <a:ext cx="5938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곱셈표를 이용하여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7906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79065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46"/>
          <p:cNvSpPr txBox="1"/>
          <p:nvPr/>
        </p:nvSpPr>
        <p:spPr>
          <a:xfrm>
            <a:off x="1828610" y="482386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7291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51"/>
          <p:cNvSpPr txBox="1"/>
          <p:nvPr/>
        </p:nvSpPr>
        <p:spPr>
          <a:xfrm>
            <a:off x="4452969" y="479021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6656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4968044" y="4794535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94424" y="4016387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718560" y="4005064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005884" y="3833564"/>
            <a:ext cx="777926" cy="556221"/>
            <a:chOff x="1972786" y="4175320"/>
            <a:chExt cx="777926" cy="556221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191641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2" t="12726" r="15468" b="18553"/>
          <a:stretch/>
        </p:blipFill>
        <p:spPr bwMode="auto">
          <a:xfrm>
            <a:off x="71501" y="872716"/>
            <a:ext cx="6912768" cy="4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백조의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부화 기간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8809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3_4_1_ani.mp4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050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827584" y="3681028"/>
            <a:ext cx="58665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나눗셈으로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755576" y="2560291"/>
            <a:ext cx="5938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곱셈표를 이용하여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31006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3100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46"/>
          <p:cNvSpPr txBox="1"/>
          <p:nvPr/>
        </p:nvSpPr>
        <p:spPr>
          <a:xfrm>
            <a:off x="1828610" y="434327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2485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51"/>
          <p:cNvSpPr txBox="1"/>
          <p:nvPr/>
        </p:nvSpPr>
        <p:spPr>
          <a:xfrm>
            <a:off x="4452969" y="430962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185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5029032" y="4313946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94424" y="3143771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718560" y="3132448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005884" y="2960948"/>
            <a:ext cx="777926" cy="556221"/>
            <a:chOff x="1972786" y="4175320"/>
            <a:chExt cx="777926" cy="556221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63" name="직각 삼각형 6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17744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553129" y="404924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놓인 묶음으로 똑같이 묶으면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40÷8=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5=40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5860"/>
              </p:ext>
            </p:extLst>
          </p:nvPr>
        </p:nvGraphicFramePr>
        <p:xfrm>
          <a:off x="2438310" y="2922854"/>
          <a:ext cx="1726724" cy="77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362"/>
                <a:gridCol w="863362"/>
              </a:tblGrid>
              <a:tr h="385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85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>
            <a:off x="3760860" y="3143771"/>
            <a:ext cx="0" cy="3733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 bwMode="auto">
          <a:xfrm flipH="1">
            <a:off x="3005884" y="3528492"/>
            <a:ext cx="75497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439757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22" y="4401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83435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인형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56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명이 똑같이 나누면 한 명이 몇 개씩 가질 수 있는지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나타내고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73336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191947" y="4473116"/>
            <a:ext cx="204703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 ÷         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506668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260222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2957004" y="4315672"/>
            <a:ext cx="777926" cy="556221"/>
            <a:chOff x="1972786" y="4175320"/>
            <a:chExt cx="777926" cy="556221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3866082" y="4315672"/>
            <a:ext cx="777926" cy="556221"/>
            <a:chOff x="1972786" y="4175320"/>
            <a:chExt cx="777926" cy="556221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1" name="TextBox 51"/>
          <p:cNvSpPr txBox="1"/>
          <p:nvPr/>
        </p:nvSpPr>
        <p:spPr>
          <a:xfrm>
            <a:off x="5112060" y="44914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1" y="435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TextBox 53"/>
          <p:cNvSpPr txBox="1"/>
          <p:nvPr/>
        </p:nvSpPr>
        <p:spPr>
          <a:xfrm>
            <a:off x="5508104" y="44844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75" y="45159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958369" y="433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6714" y="4534624"/>
            <a:ext cx="122784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인형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56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명이 똑같이 나누면 한 명이 몇 개씩 가질 수 있는지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나타내고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2191947" y="4473116"/>
            <a:ext cx="204703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 ÷         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260222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" name="그룹 121"/>
          <p:cNvGrpSpPr/>
          <p:nvPr/>
        </p:nvGrpSpPr>
        <p:grpSpPr>
          <a:xfrm>
            <a:off x="1106638" y="4473116"/>
            <a:ext cx="1015973" cy="627645"/>
            <a:chOff x="279663" y="2738058"/>
            <a:chExt cx="1015973" cy="627645"/>
          </a:xfrm>
        </p:grpSpPr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4" name="TextBox 123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957004" y="4315672"/>
            <a:ext cx="777926" cy="556221"/>
            <a:chOff x="1972786" y="4175320"/>
            <a:chExt cx="777926" cy="556221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3866082" y="4315672"/>
            <a:ext cx="777926" cy="556221"/>
            <a:chOff x="1972786" y="4175320"/>
            <a:chExt cx="777926" cy="556221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1" name="TextBox 51"/>
          <p:cNvSpPr txBox="1"/>
          <p:nvPr/>
        </p:nvSpPr>
        <p:spPr>
          <a:xfrm>
            <a:off x="5112060" y="44914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1" y="435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TextBox 53"/>
          <p:cNvSpPr txBox="1"/>
          <p:nvPr/>
        </p:nvSpPr>
        <p:spPr>
          <a:xfrm>
            <a:off x="5580112" y="44844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75" y="45159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958369" y="433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" y="3042775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5426850" y="3248980"/>
            <a:ext cx="0" cy="627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auto">
          <a:xfrm flipH="1">
            <a:off x="1295400" y="3876055"/>
            <a:ext cx="41314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73333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이용하여 나눗셈의 몫의 크기를 구하고 몫의 크기를 비교하여     안에 </a:t>
            </a:r>
            <a:r>
              <a:rPr lang="ko-KR" altLang="en-US" sz="2000" dirty="0" smtClean="0">
                <a:latin typeface="+mn-ea"/>
              </a:rPr>
              <a:t>＞</a:t>
            </a:r>
            <a:r>
              <a:rPr lang="en-US" altLang="ko-KR" sz="2000" dirty="0" smtClean="0">
                <a:latin typeface="+mn-ea"/>
              </a:rPr>
              <a:t>, =, </a:t>
            </a:r>
            <a:r>
              <a:rPr lang="ko-KR" altLang="en-US" sz="2000" dirty="0" smtClean="0">
                <a:latin typeface="+mn-ea"/>
              </a:rPr>
              <a:t>＜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알맞게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473336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506668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08" y="1920549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511660" y="2852936"/>
            <a:ext cx="4183276" cy="828092"/>
            <a:chOff x="1511660" y="2852936"/>
            <a:chExt cx="4183276" cy="828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</a:t>
              </a:r>
              <a:endParaRPr lang="ko-KR" altLang="en-US" sz="2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</a:t>
              </a:r>
              <a:endParaRPr lang="ko-KR" altLang="en-US" sz="24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1660" y="3933056"/>
            <a:ext cx="4183276" cy="828092"/>
            <a:chOff x="1511660" y="2852936"/>
            <a:chExt cx="4183276" cy="82809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32÷8</a:t>
              </a:r>
              <a:endParaRPr lang="ko-KR" altLang="en-US" sz="2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12÷6</a:t>
              </a:r>
              <a:endParaRPr lang="ko-KR" altLang="en-US" sz="24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379786" y="291623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79786" y="403235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86" y="29578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86" y="40358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983267" y="23063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097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이용하여 나눗셈의 몫의 크기를 구하고 몫의 크기를 비교하여     안에 </a:t>
            </a:r>
            <a:r>
              <a:rPr lang="ko-KR" altLang="en-US" sz="2000" dirty="0" smtClean="0">
                <a:latin typeface="+mn-ea"/>
              </a:rPr>
              <a:t>＞</a:t>
            </a:r>
            <a:r>
              <a:rPr lang="en-US" altLang="ko-KR" sz="2000" dirty="0" smtClean="0">
                <a:latin typeface="+mn-ea"/>
              </a:rPr>
              <a:t>, =, </a:t>
            </a:r>
            <a:r>
              <a:rPr lang="ko-KR" altLang="en-US" sz="2000" dirty="0" smtClean="0">
                <a:latin typeface="+mn-ea"/>
              </a:rPr>
              <a:t>＜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알맞게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08" y="1920549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511660" y="2852936"/>
            <a:ext cx="4183276" cy="828092"/>
            <a:chOff x="1511660" y="2852936"/>
            <a:chExt cx="4183276" cy="828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</a:t>
              </a:r>
              <a:endParaRPr lang="ko-KR" altLang="en-US" sz="2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</a:t>
              </a:r>
              <a:endParaRPr lang="ko-KR" altLang="en-US" sz="24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51594" y="284326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51594" y="395939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94" y="288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94" y="3962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46" name="직각 삼각형 4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67544" y="3047805"/>
            <a:ext cx="3333263" cy="597219"/>
            <a:chOff x="2043336" y="2968372"/>
            <a:chExt cx="3333263" cy="597219"/>
          </a:xfrm>
        </p:grpSpPr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2043336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14÷2=7</a:t>
              </a:r>
              <a:endParaRPr lang="ko-KR" altLang="en-US" sz="24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079449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24÷3=8</a:t>
              </a:r>
              <a:endParaRPr lang="ko-KR" altLang="en-US" sz="24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7544" y="4127925"/>
            <a:ext cx="3333263" cy="597219"/>
            <a:chOff x="2043336" y="2968372"/>
            <a:chExt cx="3333263" cy="597219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2043336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32÷8=4</a:t>
              </a:r>
              <a:endParaRPr lang="ko-KR" altLang="en-US" sz="24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79449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12÷6=2</a:t>
              </a:r>
              <a:endParaRPr lang="ko-KR" altLang="en-US" sz="2400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803994" y="299566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03994" y="411179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sp>
        <p:nvSpPr>
          <p:cNvPr id="51" name="타원 50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514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5516" y="1592796"/>
            <a:ext cx="3429973" cy="3518995"/>
            <a:chOff x="215516" y="1592796"/>
            <a:chExt cx="3429973" cy="351899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16" y="1592796"/>
              <a:ext cx="3377051" cy="3518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918734" y="3573016"/>
              <a:ext cx="17267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232" y="1808820"/>
              <a:ext cx="2189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 기간 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024550"/>
            <a:ext cx="298208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백조의 부화 기간이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일이라는 내용이 나오는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TV)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화면을 보고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9" y="1891814"/>
            <a:ext cx="360000" cy="355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96" y="489525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68301" y="1572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635896" y="4905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676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304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031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783057" y="1146204"/>
            <a:ext cx="1386414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87822" y="2479796"/>
            <a:ext cx="946941" cy="74128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148952" y="3393882"/>
            <a:ext cx="782595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1146205"/>
            <a:ext cx="6902377" cy="3722956"/>
            <a:chOff x="107504" y="1146205"/>
            <a:chExt cx="6902377" cy="37229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46205"/>
              <a:ext cx="6868599" cy="372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499992" y="1448780"/>
              <a:ext cx="1990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백조의 부화 기간 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77090" y="3265820"/>
              <a:ext cx="15327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487" y="1886388"/>
              <a:ext cx="16834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부화기간은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일입니다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18897" y="1198160"/>
              <a:ext cx="22682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새끼가 알을 깨고 나올 </a:t>
              </a:r>
              <a:r>
                <a:rPr lang="ko-KR" altLang="en-US" sz="1100" dirty="0" smtClean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때까지</a:t>
              </a:r>
              <a:endParaRPr lang="en-US" altLang="ko-KR" sz="1100" dirty="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100" dirty="0" smtClean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어미 </a:t>
              </a:r>
              <a:r>
                <a:rPr lang="ko-KR" altLang="en-US" sz="1100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새가 알을 품고 지내는 기간</a:t>
              </a:r>
            </a:p>
          </p:txBody>
        </p:sp>
      </p:grp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80914" y="1417051"/>
            <a:ext cx="621875" cy="332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1064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25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15516" y="1592796"/>
            <a:ext cx="3429973" cy="3518995"/>
            <a:chOff x="215516" y="1592796"/>
            <a:chExt cx="3429973" cy="3518995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16" y="1592796"/>
              <a:ext cx="3377051" cy="3518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918734" y="3537012"/>
              <a:ext cx="17267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6232" y="1808820"/>
              <a:ext cx="2189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 기간 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278613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일은 몇 주일인지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궁금해합니다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9" y="2145877"/>
            <a:ext cx="360000" cy="355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95524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363547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846811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15295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96" y="489525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818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081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38488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5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19" y="2763871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8908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353827" y="2528900"/>
            <a:ext cx="4607221" cy="1040914"/>
            <a:chOff x="208301" y="2383291"/>
            <a:chExt cx="4607221" cy="1040914"/>
          </a:xfrm>
        </p:grpSpPr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01" y="2383291"/>
              <a:ext cx="4607221" cy="1040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90163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3603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896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56570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5820" y="2662525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69488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3643195" cy="137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27884" y="4146560"/>
            <a:ext cx="309567" cy="378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375756" y="4145014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87718" y="41361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133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43950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19498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93237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61260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44524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20072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/>
          <p:cNvSpPr/>
          <p:nvPr/>
        </p:nvSpPr>
        <p:spPr>
          <a:xfrm>
            <a:off x="1215122" y="2524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85" y="290915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295469" y="4159926"/>
            <a:ext cx="4905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579" y="3966484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4971231" y="1272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681028"/>
            <a:ext cx="3539103" cy="150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2380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78413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주일은	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주일이면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일이 되는지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295636" y="2507927"/>
            <a:ext cx="4553993" cy="1029085"/>
            <a:chOff x="1295636" y="2412609"/>
            <a:chExt cx="4553993" cy="1029085"/>
          </a:xfrm>
        </p:grpSpPr>
        <p:pic>
          <p:nvPicPr>
            <p:cNvPr id="7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636" y="2412609"/>
              <a:ext cx="4553993" cy="1029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2886082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20482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63021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30625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3701" y="2693698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53934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090679" y="258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809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527884" y="4167342"/>
            <a:ext cx="309567" cy="378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77670" y="4146148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7×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08500" y="4132472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742609" y="3978512"/>
            <a:ext cx="651650" cy="556221"/>
            <a:chOff x="4593146" y="4175320"/>
            <a:chExt cx="651650" cy="556221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4593146" y="4329100"/>
              <a:ext cx="45093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4796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직사각형 61"/>
          <p:cNvSpPr/>
          <p:nvPr/>
        </p:nvSpPr>
        <p:spPr>
          <a:xfrm>
            <a:off x="4247964" y="4145014"/>
            <a:ext cx="573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82" y="289088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872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45419</TotalTime>
  <Words>2784</Words>
  <Application>Microsoft Office PowerPoint</Application>
  <PresentationFormat>화면 슬라이드 쇼(4:3)</PresentationFormat>
  <Paragraphs>982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7920</cp:revision>
  <cp:lastPrinted>2021-12-20T01:30:02Z</cp:lastPrinted>
  <dcterms:created xsi:type="dcterms:W3CDTF">2008-07-15T12:19:11Z</dcterms:created>
  <dcterms:modified xsi:type="dcterms:W3CDTF">2022-03-06T08:18:38Z</dcterms:modified>
</cp:coreProperties>
</file>