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312" r:id="rId14"/>
    <p:sldId id="1353" r:id="rId15"/>
    <p:sldId id="1460" r:id="rId16"/>
    <p:sldId id="1461" r:id="rId17"/>
    <p:sldId id="1359" r:id="rId18"/>
    <p:sldId id="1413" r:id="rId19"/>
    <p:sldId id="1315" r:id="rId20"/>
    <p:sldId id="1316" r:id="rId21"/>
    <p:sldId id="1322" r:id="rId22"/>
    <p:sldId id="1361" r:id="rId23"/>
    <p:sldId id="1462" r:id="rId24"/>
    <p:sldId id="1362" r:id="rId25"/>
    <p:sldId id="1463" r:id="rId26"/>
    <p:sldId id="1445" r:id="rId27"/>
    <p:sldId id="1464" r:id="rId28"/>
    <p:sldId id="1447" r:id="rId29"/>
    <p:sldId id="1470" r:id="rId30"/>
    <p:sldId id="1425" r:id="rId31"/>
    <p:sldId id="1467" r:id="rId32"/>
    <p:sldId id="1426" r:id="rId33"/>
    <p:sldId id="1468" r:id="rId34"/>
    <p:sldId id="1375" r:id="rId35"/>
    <p:sldId id="1469" r:id="rId36"/>
    <p:sldId id="1376" r:id="rId37"/>
    <p:sldId id="1471" r:id="rId38"/>
    <p:sldId id="1397" r:id="rId39"/>
    <p:sldId id="1472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EF3FF"/>
    <a:srgbClr val="FF0000"/>
    <a:srgbClr val="DFE1F0"/>
    <a:srgbClr val="F0BC78"/>
    <a:srgbClr val="FCEDD7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600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8560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035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026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과자는 모두 몇 묶음인지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520÷4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1300F1FB-B1A2-404E-B320-49FFC8B1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3643C88-5199-4FA5-910D-7BDBD472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80EDAAED-7DEB-4F76-BBA1-81AF6ACF1E0D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A05EEAB-35EA-4F1C-8412-B8C207E02E66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221D901E-95B9-4238-B239-B0B05A4FFB5A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EC31D97A-29C0-48E2-AB95-424095262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F301508E-1337-436C-B36A-DE2ECD35084F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D1EFB006-6BDF-4079-99A3-F5F5007229CA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2890E98F-E7CA-453D-AAC3-72BD91A48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F67705A4-D103-4891-8C15-6D03DED5D97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9C9A9345-A051-4ED3-BEDD-7A740A33B66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BBEF44E-46C2-4015-8E61-3D5F76DC3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91BDEACC-498D-4DCA-B389-9B80847AE51F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D5810DF8-F344-4334-B785-744B621E35BC}"/>
              </a:ext>
            </a:extLst>
          </p:cNvPr>
          <p:cNvGrpSpPr/>
          <p:nvPr/>
        </p:nvGrpSpPr>
        <p:grpSpPr>
          <a:xfrm>
            <a:off x="933301" y="2238102"/>
            <a:ext cx="5222626" cy="2739070"/>
            <a:chOff x="-781377" y="-1"/>
            <a:chExt cx="9650831" cy="5295489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B5B43242-AA18-4796-A7AF-998769F4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81377" y="0"/>
              <a:ext cx="4829175" cy="4676775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9BBA2F87-55B0-4144-B3B6-4898C940C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0279" y="-1"/>
              <a:ext cx="4829175" cy="467677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C3569EBA-34CE-42D6-A58F-B5C3C75F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781377" y="4654596"/>
              <a:ext cx="9650831" cy="64089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5E6B3029-3D0D-4D1A-8C18-46ABA2E5BFE3}"/>
              </a:ext>
            </a:extLst>
          </p:cNvPr>
          <p:cNvGrpSpPr/>
          <p:nvPr/>
        </p:nvGrpSpPr>
        <p:grpSpPr>
          <a:xfrm>
            <a:off x="3807586" y="2343126"/>
            <a:ext cx="2192025" cy="1095496"/>
            <a:chOff x="1031419" y="562239"/>
            <a:chExt cx="1992750" cy="1095496"/>
          </a:xfrm>
        </p:grpSpPr>
        <p:sp>
          <p:nvSpPr>
            <p:cNvPr id="97" name="모서리가 둥근 직사각형 61">
              <a:extLst>
                <a:ext uri="{FF2B5EF4-FFF2-40B4-BE49-F238E27FC236}">
                  <a16:creationId xmlns:a16="http://schemas.microsoft.com/office/drawing/2014/main" xmlns="" id="{D2643643-94F5-4BCF-9F7A-4298FC59575E}"/>
                </a:ext>
              </a:extLst>
            </p:cNvPr>
            <p:cNvSpPr/>
            <p:nvPr/>
          </p:nvSpPr>
          <p:spPr>
            <a:xfrm>
              <a:off x="1053127" y="562239"/>
              <a:ext cx="1909143" cy="8957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8587289B-2970-45AE-A861-4C20596553BC}"/>
                </a:ext>
              </a:extLst>
            </p:cNvPr>
            <p:cNvSpPr/>
            <p:nvPr/>
          </p:nvSpPr>
          <p:spPr>
            <a:xfrm>
              <a:off x="1031419" y="638765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묶음인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xmlns="" id="{65B14D6C-3549-4EC8-B10A-26C41EBB88CF}"/>
                </a:ext>
              </a:extLst>
            </p:cNvPr>
            <p:cNvSpPr/>
            <p:nvPr/>
          </p:nvSpPr>
          <p:spPr>
            <a:xfrm flipV="1">
              <a:off x="2125106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6FF29EB2-ACC0-48B2-A0FA-27A7C9F303EC}"/>
              </a:ext>
            </a:extLst>
          </p:cNvPr>
          <p:cNvGrpSpPr/>
          <p:nvPr/>
        </p:nvGrpSpPr>
        <p:grpSpPr>
          <a:xfrm>
            <a:off x="1123410" y="2343126"/>
            <a:ext cx="2534028" cy="1112800"/>
            <a:chOff x="1055774" y="646099"/>
            <a:chExt cx="1903852" cy="1011636"/>
          </a:xfrm>
        </p:grpSpPr>
        <p:sp>
          <p:nvSpPr>
            <p:cNvPr id="101" name="모서리가 둥근 직사각형 61">
              <a:extLst>
                <a:ext uri="{FF2B5EF4-FFF2-40B4-BE49-F238E27FC236}">
                  <a16:creationId xmlns:a16="http://schemas.microsoft.com/office/drawing/2014/main" xmlns="" id="{0E4EF6B0-50EB-481F-8769-754749BEF5F3}"/>
                </a:ext>
              </a:extLst>
            </p:cNvPr>
            <p:cNvSpPr/>
            <p:nvPr/>
          </p:nvSpPr>
          <p:spPr>
            <a:xfrm>
              <a:off x="1055774" y="646099"/>
              <a:ext cx="190385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0E27D718-FB47-419C-8903-43C119009DDA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묶어야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xmlns="" id="{9CDA318C-9EF7-42F9-9D23-B5DB953CF716}"/>
                </a:ext>
              </a:extLst>
            </p:cNvPr>
            <p:cNvSpPr/>
            <p:nvPr/>
          </p:nvSpPr>
          <p:spPr>
            <a:xfrm flipV="1">
              <a:off x="2402435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26" y="46958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/>
          <p:cNvSpPr/>
          <p:nvPr/>
        </p:nvSpPr>
        <p:spPr>
          <a:xfrm>
            <a:off x="6573750" y="5292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26" y="27719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88894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89856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94463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02911" y="2702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501EF5A8-969F-4295-81F2-A9652116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9220CE7D-0C68-4042-9EF0-E75EFC76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F88F7F7-21FD-4C20-9ABE-35DFC33B6290}"/>
              </a:ext>
            </a:extLst>
          </p:cNvPr>
          <p:cNvSpPr txBox="1"/>
          <p:nvPr/>
        </p:nvSpPr>
        <p:spPr>
          <a:xfrm>
            <a:off x="389042" y="101026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과자는 모두 몇 묶음인지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1589D4E-7561-4398-9DDB-BF7B2A690FBB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732C22A3-AEC0-4C06-8CC3-3BC9D86B62FB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23BB0BDA-6528-44C4-BCA0-9685CFE9533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95A3161-DE4F-4AD5-AB61-BD784A914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5D3BB2E4-7A43-46DC-BD23-A1F486892781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91BDC5F-2C72-4DF2-94DE-DC2050AB0C0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003241D-806B-4961-8245-6D0AA47D9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3974EA39-5ABE-472C-8A2E-FE51321D4704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6414FCCA-8636-49BB-914F-9505A6567218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5AD29B54-9933-4CFF-A8FC-97D996C53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726480" y="371493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EE0BBC1-800C-4C4F-BECD-304E03142E36}"/>
              </a:ext>
            </a:extLst>
          </p:cNvPr>
          <p:cNvSpPr/>
          <p:nvPr/>
        </p:nvSpPr>
        <p:spPr>
          <a:xfrm>
            <a:off x="2719376" y="4709899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72075"/>
              </p:ext>
            </p:extLst>
          </p:nvPr>
        </p:nvGraphicFramePr>
        <p:xfrm>
          <a:off x="683568" y="2204864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33258" y="3178272"/>
            <a:ext cx="1716052" cy="466752"/>
            <a:chOff x="-1404664" y="742446"/>
            <a:chExt cx="2004072" cy="454306"/>
          </a:xfrm>
        </p:grpSpPr>
        <p:sp>
          <p:nvSpPr>
            <p:cNvPr id="119" name="원호 11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4149080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5121188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2960968" y="5066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62" y="22581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094211" y="2158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93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3-2\app\resource\contents\lesson02\ops\2\images\2_7\2_7_03_04.svg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123"/>
          <a:stretch/>
        </p:blipFill>
        <p:spPr>
          <a:xfrm>
            <a:off x="3771184" y="2315755"/>
            <a:ext cx="2348988" cy="2841437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4194EDD-706C-493F-8247-49BD2D68F4CE}"/>
              </a:ext>
            </a:extLst>
          </p:cNvPr>
          <p:cNvSpPr/>
          <p:nvPr/>
        </p:nvSpPr>
        <p:spPr>
          <a:xfrm>
            <a:off x="4024532" y="2996081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3E587E66-A6ED-4B82-AAC6-59CE0A3226A3}"/>
              </a:ext>
            </a:extLst>
          </p:cNvPr>
          <p:cNvSpPr/>
          <p:nvPr/>
        </p:nvSpPr>
        <p:spPr>
          <a:xfrm>
            <a:off x="5304356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019ECA95-79F0-4CF8-93FC-8F217EFC27DC}"/>
              </a:ext>
            </a:extLst>
          </p:cNvPr>
          <p:cNvSpPr/>
          <p:nvPr/>
        </p:nvSpPr>
        <p:spPr>
          <a:xfrm>
            <a:off x="4869559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F74A270F-AD5E-4540-B973-903BE86D3FA8}"/>
              </a:ext>
            </a:extLst>
          </p:cNvPr>
          <p:cNvSpPr/>
          <p:nvPr/>
        </p:nvSpPr>
        <p:spPr>
          <a:xfrm>
            <a:off x="4419256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4AB7F4BA-5972-4DCC-A4A6-851688207145}"/>
              </a:ext>
            </a:extLst>
          </p:cNvPr>
          <p:cNvSpPr/>
          <p:nvPr/>
        </p:nvSpPr>
        <p:spPr>
          <a:xfrm>
            <a:off x="5304356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A6286515-8485-4BB8-AD2D-587158EACADA}"/>
              </a:ext>
            </a:extLst>
          </p:cNvPr>
          <p:cNvSpPr/>
          <p:nvPr/>
        </p:nvSpPr>
        <p:spPr>
          <a:xfrm>
            <a:off x="4869559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2D78FBA6-4946-4666-94A9-A536AA06100A}"/>
              </a:ext>
            </a:extLst>
          </p:cNvPr>
          <p:cNvSpPr/>
          <p:nvPr/>
        </p:nvSpPr>
        <p:spPr>
          <a:xfrm>
            <a:off x="4419256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3CD44826-76ED-4F1F-AB1C-C6C188613A37}"/>
              </a:ext>
            </a:extLst>
          </p:cNvPr>
          <p:cNvSpPr/>
          <p:nvPr/>
        </p:nvSpPr>
        <p:spPr>
          <a:xfrm>
            <a:off x="5304356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EB4E40F7-DC91-4B51-AAE3-D1FDA3E0B834}"/>
              </a:ext>
            </a:extLst>
          </p:cNvPr>
          <p:cNvSpPr/>
          <p:nvPr/>
        </p:nvSpPr>
        <p:spPr>
          <a:xfrm>
            <a:off x="4869559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92C9C2CE-8E14-458F-8A3E-C0F112912A07}"/>
              </a:ext>
            </a:extLst>
          </p:cNvPr>
          <p:cNvSpPr/>
          <p:nvPr/>
        </p:nvSpPr>
        <p:spPr>
          <a:xfrm>
            <a:off x="4419256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186BD1EF-9D3B-4B1B-9602-014DC1F594EF}"/>
              </a:ext>
            </a:extLst>
          </p:cNvPr>
          <p:cNvSpPr/>
          <p:nvPr/>
        </p:nvSpPr>
        <p:spPr>
          <a:xfrm>
            <a:off x="5304356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BBC78C7-3257-4115-92E8-1F38B981EE76}"/>
              </a:ext>
            </a:extLst>
          </p:cNvPr>
          <p:cNvSpPr/>
          <p:nvPr/>
        </p:nvSpPr>
        <p:spPr>
          <a:xfrm>
            <a:off x="4869559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779DF787-F279-4B79-BD75-160222FABC77}"/>
              </a:ext>
            </a:extLst>
          </p:cNvPr>
          <p:cNvSpPr/>
          <p:nvPr/>
        </p:nvSpPr>
        <p:spPr>
          <a:xfrm>
            <a:off x="4419256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10CB4C4C-6EF2-4F57-B7CE-1BB9EB8D3F64}"/>
              </a:ext>
            </a:extLst>
          </p:cNvPr>
          <p:cNvSpPr/>
          <p:nvPr/>
        </p:nvSpPr>
        <p:spPr>
          <a:xfrm>
            <a:off x="5304356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0605394-EFED-4A40-BD80-24F37BCCE876}"/>
              </a:ext>
            </a:extLst>
          </p:cNvPr>
          <p:cNvSpPr/>
          <p:nvPr/>
        </p:nvSpPr>
        <p:spPr>
          <a:xfrm>
            <a:off x="4869559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5BDFE0A-D8CA-4B64-B716-9F0EF48B13BF}"/>
              </a:ext>
            </a:extLst>
          </p:cNvPr>
          <p:cNvSpPr/>
          <p:nvPr/>
        </p:nvSpPr>
        <p:spPr>
          <a:xfrm>
            <a:off x="4419256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C74B84AB-E2FE-4980-B55F-66558581E936}"/>
              </a:ext>
            </a:extLst>
          </p:cNvPr>
          <p:cNvSpPr/>
          <p:nvPr/>
        </p:nvSpPr>
        <p:spPr>
          <a:xfrm>
            <a:off x="5304356" y="456507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4191548" y="3505987"/>
            <a:ext cx="99812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과자는 모두 몇 묶음인가요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69" y="3383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52DD69DB-2E17-404C-B11C-BAA454E3C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B4CBF917-199D-4D06-943C-7048920F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00BF68-20EA-4AB8-A633-BECC3B81FEAE}"/>
              </a:ext>
            </a:extLst>
          </p:cNvPr>
          <p:cNvSpPr txBox="1"/>
          <p:nvPr/>
        </p:nvSpPr>
        <p:spPr>
          <a:xfrm>
            <a:off x="389042" y="101026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과자는 모두 몇 묶음인지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079B1C12-FC43-41CD-A244-F08CFDE8C526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28082312-8C8C-409F-A576-23049EEEC331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75066419-A74F-4CDA-996D-8DD493835F08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8BB9D864-F71B-48C9-B7A8-C618F93FB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C096CEB2-F7E7-49AE-A767-2C7687FB90EB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3007B678-2341-4FAF-9B68-DB3D815BF3F0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0BA9CE78-A987-4034-9DCB-F506B3DA5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A81CB97D-01FB-4B00-8ADE-FB5870E3AF02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6110C9A-AB11-463D-87B4-E38EF7AA86F1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A7537AA9-AFAE-46B9-9016-3FA7B568F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123"/>
          <a:stretch/>
        </p:blipFill>
        <p:spPr>
          <a:xfrm>
            <a:off x="1342090" y="2315755"/>
            <a:ext cx="2348988" cy="284143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4194EDD-706C-493F-8247-49BD2D68F4CE}"/>
              </a:ext>
            </a:extLst>
          </p:cNvPr>
          <p:cNvSpPr/>
          <p:nvPr/>
        </p:nvSpPr>
        <p:spPr>
          <a:xfrm>
            <a:off x="1595438" y="2996081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E587E66-A6ED-4B82-AAC6-59CE0A3226A3}"/>
              </a:ext>
            </a:extLst>
          </p:cNvPr>
          <p:cNvSpPr/>
          <p:nvPr/>
        </p:nvSpPr>
        <p:spPr>
          <a:xfrm>
            <a:off x="2875909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019ECA95-79F0-4CF8-93FC-8F217EFC27DC}"/>
              </a:ext>
            </a:extLst>
          </p:cNvPr>
          <p:cNvSpPr/>
          <p:nvPr/>
        </p:nvSpPr>
        <p:spPr>
          <a:xfrm>
            <a:off x="2440465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74A270F-AD5E-4540-B973-903BE86D3FA8}"/>
              </a:ext>
            </a:extLst>
          </p:cNvPr>
          <p:cNvSpPr/>
          <p:nvPr/>
        </p:nvSpPr>
        <p:spPr>
          <a:xfrm>
            <a:off x="1990162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AB7F4BA-5972-4DCC-A4A6-851688207145}"/>
              </a:ext>
            </a:extLst>
          </p:cNvPr>
          <p:cNvSpPr/>
          <p:nvPr/>
        </p:nvSpPr>
        <p:spPr>
          <a:xfrm>
            <a:off x="2875909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A6286515-8485-4BB8-AD2D-587158EACADA}"/>
              </a:ext>
            </a:extLst>
          </p:cNvPr>
          <p:cNvSpPr/>
          <p:nvPr/>
        </p:nvSpPr>
        <p:spPr>
          <a:xfrm>
            <a:off x="2440465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78FBA6-4946-4666-94A9-A536AA06100A}"/>
              </a:ext>
            </a:extLst>
          </p:cNvPr>
          <p:cNvSpPr/>
          <p:nvPr/>
        </p:nvSpPr>
        <p:spPr>
          <a:xfrm>
            <a:off x="1990162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CD44826-76ED-4F1F-AB1C-C6C188613A37}"/>
              </a:ext>
            </a:extLst>
          </p:cNvPr>
          <p:cNvSpPr/>
          <p:nvPr/>
        </p:nvSpPr>
        <p:spPr>
          <a:xfrm>
            <a:off x="2875909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B4E40F7-DC91-4B51-AAE3-D1FDA3E0B834}"/>
              </a:ext>
            </a:extLst>
          </p:cNvPr>
          <p:cNvSpPr/>
          <p:nvPr/>
        </p:nvSpPr>
        <p:spPr>
          <a:xfrm>
            <a:off x="2440465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92C9C2CE-8E14-458F-8A3E-C0F112912A07}"/>
              </a:ext>
            </a:extLst>
          </p:cNvPr>
          <p:cNvSpPr/>
          <p:nvPr/>
        </p:nvSpPr>
        <p:spPr>
          <a:xfrm>
            <a:off x="1990162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86BD1EF-9D3B-4B1B-9602-014DC1F594EF}"/>
              </a:ext>
            </a:extLst>
          </p:cNvPr>
          <p:cNvSpPr/>
          <p:nvPr/>
        </p:nvSpPr>
        <p:spPr>
          <a:xfrm>
            <a:off x="2875909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BBC78C7-3257-4115-92E8-1F38B981EE76}"/>
              </a:ext>
            </a:extLst>
          </p:cNvPr>
          <p:cNvSpPr/>
          <p:nvPr/>
        </p:nvSpPr>
        <p:spPr>
          <a:xfrm>
            <a:off x="2440465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79DF787-F279-4B79-BD75-160222FABC77}"/>
              </a:ext>
            </a:extLst>
          </p:cNvPr>
          <p:cNvSpPr/>
          <p:nvPr/>
        </p:nvSpPr>
        <p:spPr>
          <a:xfrm>
            <a:off x="1990162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10CB4C4C-6EF2-4F57-B7CE-1BB9EB8D3F64}"/>
              </a:ext>
            </a:extLst>
          </p:cNvPr>
          <p:cNvSpPr/>
          <p:nvPr/>
        </p:nvSpPr>
        <p:spPr>
          <a:xfrm>
            <a:off x="2875909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0605394-EFED-4A40-BD80-24F37BCCE876}"/>
              </a:ext>
            </a:extLst>
          </p:cNvPr>
          <p:cNvSpPr/>
          <p:nvPr/>
        </p:nvSpPr>
        <p:spPr>
          <a:xfrm>
            <a:off x="2440465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55BDFE0A-D8CA-4B64-B716-9F0EF48B13BF}"/>
              </a:ext>
            </a:extLst>
          </p:cNvPr>
          <p:cNvSpPr/>
          <p:nvPr/>
        </p:nvSpPr>
        <p:spPr>
          <a:xfrm>
            <a:off x="1990162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74B84AB-E2FE-4980-B55F-66558581E936}"/>
              </a:ext>
            </a:extLst>
          </p:cNvPr>
          <p:cNvSpPr/>
          <p:nvPr/>
        </p:nvSpPr>
        <p:spPr>
          <a:xfrm>
            <a:off x="2875909" y="456507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F587BC0-8FFF-4E47-9AD4-D0168FBD44BD}"/>
              </a:ext>
            </a:extLst>
          </p:cNvPr>
          <p:cNvSpPr/>
          <p:nvPr/>
        </p:nvSpPr>
        <p:spPr>
          <a:xfrm>
            <a:off x="1156103" y="2453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49E2D1AB-689B-4F1D-BF8D-C1BD20032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02"/>
          <a:stretch/>
        </p:blipFill>
        <p:spPr>
          <a:xfrm>
            <a:off x="3845270" y="1947025"/>
            <a:ext cx="2454922" cy="3041841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0081A936-A4BC-422B-9C70-41EA827A820C}"/>
              </a:ext>
            </a:extLst>
          </p:cNvPr>
          <p:cNvSpPr/>
          <p:nvPr/>
        </p:nvSpPr>
        <p:spPr>
          <a:xfrm>
            <a:off x="4052087" y="2804651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6C3404B8-8E86-419B-A065-389BE3A15988}"/>
              </a:ext>
            </a:extLst>
          </p:cNvPr>
          <p:cNvSpPr/>
          <p:nvPr/>
        </p:nvSpPr>
        <p:spPr>
          <a:xfrm>
            <a:off x="5362662" y="317869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57625440-9C74-4F6A-8B59-36ACD36A38B1}"/>
              </a:ext>
            </a:extLst>
          </p:cNvPr>
          <p:cNvSpPr/>
          <p:nvPr/>
        </p:nvSpPr>
        <p:spPr>
          <a:xfrm>
            <a:off x="4927865" y="317869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C527555E-DF12-4B3C-9C70-C86591F51F88}"/>
              </a:ext>
            </a:extLst>
          </p:cNvPr>
          <p:cNvSpPr/>
          <p:nvPr/>
        </p:nvSpPr>
        <p:spPr>
          <a:xfrm>
            <a:off x="4505995" y="317869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BD12885C-30AD-481C-8707-C01CEED7AD78}"/>
              </a:ext>
            </a:extLst>
          </p:cNvPr>
          <p:cNvSpPr/>
          <p:nvPr/>
        </p:nvSpPr>
        <p:spPr>
          <a:xfrm>
            <a:off x="5362662" y="242049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29D77B9C-108D-4514-B22C-4B8AF4B7A915}"/>
              </a:ext>
            </a:extLst>
          </p:cNvPr>
          <p:cNvSpPr/>
          <p:nvPr/>
        </p:nvSpPr>
        <p:spPr>
          <a:xfrm>
            <a:off x="4918340" y="242049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ECBA99D7-52D9-4CED-801C-07DB4A6B6B34}"/>
              </a:ext>
            </a:extLst>
          </p:cNvPr>
          <p:cNvSpPr/>
          <p:nvPr/>
        </p:nvSpPr>
        <p:spPr>
          <a:xfrm>
            <a:off x="5375028" y="393547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3D3DAA90-DB23-48FF-9AC7-07054C0859F5}"/>
              </a:ext>
            </a:extLst>
          </p:cNvPr>
          <p:cNvSpPr/>
          <p:nvPr/>
        </p:nvSpPr>
        <p:spPr>
          <a:xfrm>
            <a:off x="4927865" y="393547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F2F1497A-242A-48B9-8A5A-A43BE4D6BFBE}"/>
              </a:ext>
            </a:extLst>
          </p:cNvPr>
          <p:cNvSpPr/>
          <p:nvPr/>
        </p:nvSpPr>
        <p:spPr>
          <a:xfrm>
            <a:off x="5375028" y="361176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6F128E5D-5238-4D8C-A47E-8C5A09BC4AE5}"/>
              </a:ext>
            </a:extLst>
          </p:cNvPr>
          <p:cNvSpPr/>
          <p:nvPr/>
        </p:nvSpPr>
        <p:spPr>
          <a:xfrm>
            <a:off x="4927865" y="361176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1ED388C9-3760-4E3A-B080-0EE877D0D085}"/>
              </a:ext>
            </a:extLst>
          </p:cNvPr>
          <p:cNvSpPr/>
          <p:nvPr/>
        </p:nvSpPr>
        <p:spPr>
          <a:xfrm>
            <a:off x="5362662" y="283873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7FAF7E97-A7C7-4A85-8A0D-53010D155C9C}"/>
              </a:ext>
            </a:extLst>
          </p:cNvPr>
          <p:cNvSpPr/>
          <p:nvPr/>
        </p:nvSpPr>
        <p:spPr>
          <a:xfrm>
            <a:off x="4927865" y="283873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75B0BAB6-0278-4C4A-870B-8D37BA30B69B}"/>
              </a:ext>
            </a:extLst>
          </p:cNvPr>
          <p:cNvSpPr/>
          <p:nvPr/>
        </p:nvSpPr>
        <p:spPr>
          <a:xfrm>
            <a:off x="4505995" y="283873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02E7960B-0138-4050-847E-F24415190EA0}"/>
              </a:ext>
            </a:extLst>
          </p:cNvPr>
          <p:cNvSpPr/>
          <p:nvPr/>
        </p:nvSpPr>
        <p:spPr>
          <a:xfrm>
            <a:off x="5362662" y="437364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10968"/>
              </p:ext>
            </p:extLst>
          </p:nvPr>
        </p:nvGraphicFramePr>
        <p:xfrm>
          <a:off x="697987" y="1880828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47677" y="2854236"/>
            <a:ext cx="1716052" cy="466752"/>
            <a:chOff x="-1404664" y="742446"/>
            <a:chExt cx="2004072" cy="454306"/>
          </a:xfrm>
        </p:grpSpPr>
        <p:sp>
          <p:nvSpPr>
            <p:cNvPr id="84" name="원호 83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3825044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797152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395÷5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61007" y="1297335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712738" y="1162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373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3-2\app\resource\contents\lesson02\ops\2\images\2_7\2_7_04_04.svg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68B86E38-6F29-4B7D-A653-524267C1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3262C648-6E51-4B4F-BA97-8496B338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7" y="43867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4844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66258" y="2414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681900" y="339299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···5×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7EE0BBC1-800C-4C4F-BECD-304E03142E36}"/>
              </a:ext>
            </a:extLst>
          </p:cNvPr>
          <p:cNvSpPr/>
          <p:nvPr/>
        </p:nvSpPr>
        <p:spPr>
          <a:xfrm>
            <a:off x="2681900" y="4379201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008869" y="4757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09" y="19706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57558" y="1870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2_7_04.html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57531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7AA0EBB-1233-414E-A583-5260CB2C3166}"/>
              </a:ext>
            </a:extLst>
          </p:cNvPr>
          <p:cNvGrpSpPr/>
          <p:nvPr/>
        </p:nvGrpSpPr>
        <p:grpSpPr>
          <a:xfrm>
            <a:off x="4427984" y="3338988"/>
            <a:ext cx="828319" cy="494616"/>
            <a:chOff x="3610691" y="4848668"/>
            <a:chExt cx="828319" cy="49461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7F58F7F7-9666-4CC0-9EFC-A335BBC4F11A}"/>
                </a:ext>
              </a:extLst>
            </p:cNvPr>
            <p:cNvSpPr/>
            <p:nvPr/>
          </p:nvSpPr>
          <p:spPr bwMode="auto">
            <a:xfrm>
              <a:off x="3610691" y="4967083"/>
              <a:ext cx="70460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xmlns="" id="{5F83F2D1-811F-4AE0-B1E2-864FA3BAA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287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49E2D1AB-689B-4F1D-BF8D-C1BD20032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2"/>
          <a:stretch/>
        </p:blipFill>
        <p:spPr>
          <a:xfrm>
            <a:off x="1619358" y="2168860"/>
            <a:ext cx="2454922" cy="304184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081A936-A4BC-422B-9C70-41EA827A820C}"/>
              </a:ext>
            </a:extLst>
          </p:cNvPr>
          <p:cNvSpPr/>
          <p:nvPr/>
        </p:nvSpPr>
        <p:spPr>
          <a:xfrm>
            <a:off x="1826175" y="3026486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C3404B8-8E86-419B-A065-389BE3A15988}"/>
              </a:ext>
            </a:extLst>
          </p:cNvPr>
          <p:cNvSpPr/>
          <p:nvPr/>
        </p:nvSpPr>
        <p:spPr>
          <a:xfrm>
            <a:off x="3136750" y="340053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7625440-9C74-4F6A-8B59-36ACD36A38B1}"/>
              </a:ext>
            </a:extLst>
          </p:cNvPr>
          <p:cNvSpPr/>
          <p:nvPr/>
        </p:nvSpPr>
        <p:spPr>
          <a:xfrm>
            <a:off x="2701953" y="340053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527555E-DF12-4B3C-9C70-C86591F51F88}"/>
              </a:ext>
            </a:extLst>
          </p:cNvPr>
          <p:cNvSpPr/>
          <p:nvPr/>
        </p:nvSpPr>
        <p:spPr>
          <a:xfrm>
            <a:off x="2280083" y="340053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D12885C-30AD-481C-8707-C01CEED7AD78}"/>
              </a:ext>
            </a:extLst>
          </p:cNvPr>
          <p:cNvSpPr/>
          <p:nvPr/>
        </p:nvSpPr>
        <p:spPr>
          <a:xfrm>
            <a:off x="3136750" y="26423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9D77B9C-108D-4514-B22C-4B8AF4B7A915}"/>
              </a:ext>
            </a:extLst>
          </p:cNvPr>
          <p:cNvSpPr/>
          <p:nvPr/>
        </p:nvSpPr>
        <p:spPr>
          <a:xfrm>
            <a:off x="2692428" y="26423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CBA99D7-52D9-4CED-801C-07DB4A6B6B34}"/>
              </a:ext>
            </a:extLst>
          </p:cNvPr>
          <p:cNvSpPr/>
          <p:nvPr/>
        </p:nvSpPr>
        <p:spPr>
          <a:xfrm>
            <a:off x="3149116" y="415730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D3DAA90-DB23-48FF-9AC7-07054C0859F5}"/>
              </a:ext>
            </a:extLst>
          </p:cNvPr>
          <p:cNvSpPr/>
          <p:nvPr/>
        </p:nvSpPr>
        <p:spPr>
          <a:xfrm>
            <a:off x="2701953" y="415730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2F1497A-242A-48B9-8A5A-A43BE4D6BFBE}"/>
              </a:ext>
            </a:extLst>
          </p:cNvPr>
          <p:cNvSpPr/>
          <p:nvPr/>
        </p:nvSpPr>
        <p:spPr>
          <a:xfrm>
            <a:off x="3149116" y="3833604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F128E5D-5238-4D8C-A47E-8C5A09BC4AE5}"/>
              </a:ext>
            </a:extLst>
          </p:cNvPr>
          <p:cNvSpPr/>
          <p:nvPr/>
        </p:nvSpPr>
        <p:spPr>
          <a:xfrm>
            <a:off x="2701953" y="3833604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ED388C9-3760-4E3A-B080-0EE877D0D085}"/>
              </a:ext>
            </a:extLst>
          </p:cNvPr>
          <p:cNvSpPr/>
          <p:nvPr/>
        </p:nvSpPr>
        <p:spPr>
          <a:xfrm>
            <a:off x="3136750" y="306056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AF7E97-A7C7-4A85-8A0D-53010D155C9C}"/>
              </a:ext>
            </a:extLst>
          </p:cNvPr>
          <p:cNvSpPr/>
          <p:nvPr/>
        </p:nvSpPr>
        <p:spPr>
          <a:xfrm>
            <a:off x="2701953" y="306056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5B0BAB6-0278-4C4A-870B-8D37BA30B69B}"/>
              </a:ext>
            </a:extLst>
          </p:cNvPr>
          <p:cNvSpPr/>
          <p:nvPr/>
        </p:nvSpPr>
        <p:spPr>
          <a:xfrm>
            <a:off x="2280083" y="306056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2E7960B-0138-4050-847E-F24415190EA0}"/>
              </a:ext>
            </a:extLst>
          </p:cNvPr>
          <p:cNvSpPr/>
          <p:nvPr/>
        </p:nvSpPr>
        <p:spPr>
          <a:xfrm>
            <a:off x="3136750" y="459548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A4F5535-53EF-4D32-8023-4D90839BBFDF}"/>
              </a:ext>
            </a:extLst>
          </p:cNvPr>
          <p:cNvSpPr/>
          <p:nvPr/>
        </p:nvSpPr>
        <p:spPr>
          <a:xfrm>
            <a:off x="1730375" y="2462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9829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395÷5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220F181B-0787-443F-A54F-E3F48B3E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8D6AD87C-5FD4-4F62-9499-B0F325E5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3438415-D082-4000-94D0-7B74AA1E0587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395÷5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51482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96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3-2\app\resource\contents\lesson02\ops\2\images\2_7\2_7_05_04.svg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68B86E38-6F29-4B7D-A653-524267C1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3262C648-6E51-4B4F-BA97-8496B338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A076ABA-DE7C-4610-BF5E-14A0BDC4836B}"/>
              </a:ext>
            </a:extLst>
          </p:cNvPr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9292"/>
              </p:ext>
            </p:extLst>
          </p:nvPr>
        </p:nvGraphicFramePr>
        <p:xfrm>
          <a:off x="697987" y="1880828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1047677" y="2854236"/>
            <a:ext cx="1716052" cy="466752"/>
            <a:chOff x="-1404664" y="742446"/>
            <a:chExt cx="2004072" cy="454306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3825044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797152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7" y="43867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4844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66258" y="2414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2681900" y="339299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7EE0BBC1-800C-4C4F-BECD-304E03142E36}"/>
              </a:ext>
            </a:extLst>
          </p:cNvPr>
          <p:cNvSpPr/>
          <p:nvPr/>
        </p:nvSpPr>
        <p:spPr>
          <a:xfrm>
            <a:off x="2681900" y="4379201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008869" y="4757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09" y="19706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3157558" y="1870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A43BFAFA-0AB6-4FCB-A397-9D97E63518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46"/>
          <a:stretch/>
        </p:blipFill>
        <p:spPr>
          <a:xfrm>
            <a:off x="3849010" y="2074204"/>
            <a:ext cx="2127146" cy="2813455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B4832849-8F56-4007-9FBB-C749FD564CD4}"/>
              </a:ext>
            </a:extLst>
          </p:cNvPr>
          <p:cNvSpPr/>
          <p:nvPr/>
        </p:nvSpPr>
        <p:spPr>
          <a:xfrm>
            <a:off x="4139952" y="2839236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5F247F81-FCCA-4B37-942E-754D755C1620}"/>
              </a:ext>
            </a:extLst>
          </p:cNvPr>
          <p:cNvSpPr/>
          <p:nvPr/>
        </p:nvSpPr>
        <p:spPr>
          <a:xfrm>
            <a:off x="5338704" y="3199276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18EF7E8B-18D6-4EF4-A5D3-8E796A1010ED}"/>
              </a:ext>
            </a:extLst>
          </p:cNvPr>
          <p:cNvSpPr/>
          <p:nvPr/>
        </p:nvSpPr>
        <p:spPr>
          <a:xfrm>
            <a:off x="4929669" y="3199276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2C273EBA-829D-46B0-A1CD-02B0555BAF60}"/>
              </a:ext>
            </a:extLst>
          </p:cNvPr>
          <p:cNvSpPr/>
          <p:nvPr/>
        </p:nvSpPr>
        <p:spPr>
          <a:xfrm>
            <a:off x="4520918" y="3199276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9825F9A-7B34-45CF-9E44-0BB5D6B056F6}"/>
              </a:ext>
            </a:extLst>
          </p:cNvPr>
          <p:cNvSpPr/>
          <p:nvPr/>
        </p:nvSpPr>
        <p:spPr>
          <a:xfrm>
            <a:off x="5322767" y="2462244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06C5BCD6-D6E1-4853-85E9-177CE391FAA9}"/>
              </a:ext>
            </a:extLst>
          </p:cNvPr>
          <p:cNvSpPr/>
          <p:nvPr/>
        </p:nvSpPr>
        <p:spPr>
          <a:xfrm>
            <a:off x="4932040" y="2462244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EEF564C-96EF-4298-8A20-2FC6FEFDFB8A}"/>
              </a:ext>
            </a:extLst>
          </p:cNvPr>
          <p:cNvSpPr/>
          <p:nvPr/>
        </p:nvSpPr>
        <p:spPr>
          <a:xfrm>
            <a:off x="4516018" y="2462244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91F22F77-AED9-406F-97EC-B0464CFAF62F}"/>
              </a:ext>
            </a:extLst>
          </p:cNvPr>
          <p:cNvSpPr/>
          <p:nvPr/>
        </p:nvSpPr>
        <p:spPr>
          <a:xfrm>
            <a:off x="5333943" y="3879547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F9D3B224-C7FA-4E0A-B1E4-675420049B0F}"/>
              </a:ext>
            </a:extLst>
          </p:cNvPr>
          <p:cNvSpPr/>
          <p:nvPr/>
        </p:nvSpPr>
        <p:spPr>
          <a:xfrm>
            <a:off x="5333943" y="3589528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0B118ADE-3CA4-4790-A7A1-81B22B0EA734}"/>
              </a:ext>
            </a:extLst>
          </p:cNvPr>
          <p:cNvSpPr/>
          <p:nvPr/>
        </p:nvSpPr>
        <p:spPr>
          <a:xfrm>
            <a:off x="5342665" y="2859308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AE2ACF18-BE95-48AF-AD31-C3AED6BAC541}"/>
              </a:ext>
            </a:extLst>
          </p:cNvPr>
          <p:cNvSpPr/>
          <p:nvPr/>
        </p:nvSpPr>
        <p:spPr>
          <a:xfrm>
            <a:off x="4909155" y="2859308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64C8CC6E-20F6-4175-BB9D-3CA4E302F447}"/>
              </a:ext>
            </a:extLst>
          </p:cNvPr>
          <p:cNvSpPr/>
          <p:nvPr/>
        </p:nvSpPr>
        <p:spPr>
          <a:xfrm>
            <a:off x="4499992" y="2859308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964AF8B8-54BE-4584-9F96-55434FA18275}"/>
              </a:ext>
            </a:extLst>
          </p:cNvPr>
          <p:cNvSpPr/>
          <p:nvPr/>
        </p:nvSpPr>
        <p:spPr>
          <a:xfrm>
            <a:off x="5360683" y="4257676"/>
            <a:ext cx="278316" cy="383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2_7_05.html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57531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A43BFAFA-0AB6-4FCB-A397-9D97E6351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46"/>
          <a:stretch/>
        </p:blipFill>
        <p:spPr>
          <a:xfrm>
            <a:off x="1466717" y="2361641"/>
            <a:ext cx="2127146" cy="281345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4832849-8F56-4007-9FBB-C749FD564CD4}"/>
              </a:ext>
            </a:extLst>
          </p:cNvPr>
          <p:cNvSpPr/>
          <p:nvPr/>
        </p:nvSpPr>
        <p:spPr>
          <a:xfrm>
            <a:off x="1757659" y="3126673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F247F81-FCCA-4B37-942E-754D755C1620}"/>
              </a:ext>
            </a:extLst>
          </p:cNvPr>
          <p:cNvSpPr/>
          <p:nvPr/>
        </p:nvSpPr>
        <p:spPr>
          <a:xfrm>
            <a:off x="2956411" y="348671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8EF7E8B-18D6-4EF4-A5D3-8E796A1010ED}"/>
              </a:ext>
            </a:extLst>
          </p:cNvPr>
          <p:cNvSpPr/>
          <p:nvPr/>
        </p:nvSpPr>
        <p:spPr>
          <a:xfrm>
            <a:off x="2547376" y="348671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C273EBA-829D-46B0-A1CD-02B0555BAF60}"/>
              </a:ext>
            </a:extLst>
          </p:cNvPr>
          <p:cNvSpPr/>
          <p:nvPr/>
        </p:nvSpPr>
        <p:spPr>
          <a:xfrm>
            <a:off x="2138625" y="348671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9825F9A-7B34-45CF-9E44-0BB5D6B056F6}"/>
              </a:ext>
            </a:extLst>
          </p:cNvPr>
          <p:cNvSpPr/>
          <p:nvPr/>
        </p:nvSpPr>
        <p:spPr>
          <a:xfrm>
            <a:off x="2940474" y="274968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06C5BCD6-D6E1-4853-85E9-177CE391FAA9}"/>
              </a:ext>
            </a:extLst>
          </p:cNvPr>
          <p:cNvSpPr/>
          <p:nvPr/>
        </p:nvSpPr>
        <p:spPr>
          <a:xfrm>
            <a:off x="2549747" y="274968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EEF564C-96EF-4298-8A20-2FC6FEFDFB8A}"/>
              </a:ext>
            </a:extLst>
          </p:cNvPr>
          <p:cNvSpPr/>
          <p:nvPr/>
        </p:nvSpPr>
        <p:spPr>
          <a:xfrm>
            <a:off x="2133725" y="274968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1F22F77-AED9-406F-97EC-B0464CFAF62F}"/>
              </a:ext>
            </a:extLst>
          </p:cNvPr>
          <p:cNvSpPr/>
          <p:nvPr/>
        </p:nvSpPr>
        <p:spPr>
          <a:xfrm>
            <a:off x="2951650" y="4166984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9D3B224-C7FA-4E0A-B1E4-675420049B0F}"/>
              </a:ext>
            </a:extLst>
          </p:cNvPr>
          <p:cNvSpPr/>
          <p:nvPr/>
        </p:nvSpPr>
        <p:spPr>
          <a:xfrm>
            <a:off x="2951650" y="387696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B118ADE-3CA4-4790-A7A1-81B22B0EA734}"/>
              </a:ext>
            </a:extLst>
          </p:cNvPr>
          <p:cNvSpPr/>
          <p:nvPr/>
        </p:nvSpPr>
        <p:spPr>
          <a:xfrm>
            <a:off x="2960372" y="314674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E2ACF18-BE95-48AF-AD31-C3AED6BAC541}"/>
              </a:ext>
            </a:extLst>
          </p:cNvPr>
          <p:cNvSpPr/>
          <p:nvPr/>
        </p:nvSpPr>
        <p:spPr>
          <a:xfrm>
            <a:off x="2526862" y="314674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4C8CC6E-20F6-4175-BB9D-3CA4E302F447}"/>
              </a:ext>
            </a:extLst>
          </p:cNvPr>
          <p:cNvSpPr/>
          <p:nvPr/>
        </p:nvSpPr>
        <p:spPr>
          <a:xfrm>
            <a:off x="2117699" y="314674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64AF8B8-54BE-4584-9F96-55434FA18275}"/>
              </a:ext>
            </a:extLst>
          </p:cNvPr>
          <p:cNvSpPr/>
          <p:nvPr/>
        </p:nvSpPr>
        <p:spPr>
          <a:xfrm>
            <a:off x="2978390" y="4545113"/>
            <a:ext cx="278316" cy="383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58911" y="129829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67AA0EBB-1233-414E-A583-5260CB2C3166}"/>
              </a:ext>
            </a:extLst>
          </p:cNvPr>
          <p:cNvGrpSpPr/>
          <p:nvPr/>
        </p:nvGrpSpPr>
        <p:grpSpPr>
          <a:xfrm>
            <a:off x="4256009" y="3521060"/>
            <a:ext cx="828319" cy="494616"/>
            <a:chOff x="3610691" y="4848668"/>
            <a:chExt cx="828319" cy="49461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7F58F7F7-9666-4CC0-9EFC-A335BBC4F11A}"/>
                </a:ext>
              </a:extLst>
            </p:cNvPr>
            <p:cNvSpPr/>
            <p:nvPr/>
          </p:nvSpPr>
          <p:spPr bwMode="auto">
            <a:xfrm>
              <a:off x="3610691" y="4967083"/>
              <a:ext cx="70460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xmlns="" id="{5F83F2D1-811F-4AE0-B1E2-864FA3BAA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287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220F181B-0787-443F-A54F-E3F48B3E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8D6AD87C-5FD4-4F62-9499-B0F325E5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7A4F5535-53EF-4D32-8023-4D90839BBFDF}"/>
              </a:ext>
            </a:extLst>
          </p:cNvPr>
          <p:cNvSpPr/>
          <p:nvPr/>
        </p:nvSpPr>
        <p:spPr>
          <a:xfrm>
            <a:off x="1591444" y="2433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D96C6EA-C7AA-4E32-AFA8-5B4DEE8A5D74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37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하단 풀이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21298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1234556" y="4293579"/>
            <a:ext cx="842522" cy="566562"/>
            <a:chOff x="1077741" y="2605996"/>
            <a:chExt cx="842522" cy="56656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482256" y="450269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DB7A4F1B-77CB-41C8-8C62-2D9C7287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D7660DA5-309E-4E67-AD42-BE5DDFAB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079B2577-94C0-4667-91DF-06877582F2A6}"/>
              </a:ext>
            </a:extLst>
          </p:cNvPr>
          <p:cNvGrpSpPr/>
          <p:nvPr/>
        </p:nvGrpSpPr>
        <p:grpSpPr>
          <a:xfrm>
            <a:off x="3538812" y="4293579"/>
            <a:ext cx="842522" cy="566562"/>
            <a:chOff x="1077741" y="2605996"/>
            <a:chExt cx="842522" cy="56656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B0A326-D472-4648-BD57-50C1D6407F8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xmlns="" id="{30D42C37-E921-4FBF-9484-2A56E4C22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모서리가 둥근 직사각형 64">
            <a:extLst>
              <a:ext uri="{FF2B5EF4-FFF2-40B4-BE49-F238E27FC236}">
                <a16:creationId xmlns:a16="http://schemas.microsoft.com/office/drawing/2014/main" xmlns="" id="{98A72885-35E1-4C27-B45B-B068216C6369}"/>
              </a:ext>
            </a:extLst>
          </p:cNvPr>
          <p:cNvSpPr/>
          <p:nvPr/>
        </p:nvSpPr>
        <p:spPr>
          <a:xfrm>
            <a:off x="2786512" y="450269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D66AF006-9203-4A6A-9BEE-15E556CD7ECE}"/>
              </a:ext>
            </a:extLst>
          </p:cNvPr>
          <p:cNvGrpSpPr/>
          <p:nvPr/>
        </p:nvGrpSpPr>
        <p:grpSpPr>
          <a:xfrm>
            <a:off x="5853714" y="4293579"/>
            <a:ext cx="842522" cy="566562"/>
            <a:chOff x="1077741" y="2605996"/>
            <a:chExt cx="842522" cy="56656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A5139775-B343-4946-B52B-642E38A314F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xmlns="" id="{AAFAC9E3-33B0-43DD-BAD2-14374C5AD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3" name="모서리가 둥근 직사각형 64">
            <a:extLst>
              <a:ext uri="{FF2B5EF4-FFF2-40B4-BE49-F238E27FC236}">
                <a16:creationId xmlns:a16="http://schemas.microsoft.com/office/drawing/2014/main" xmlns="" id="{FEDAC06B-3645-4869-9990-EFCA305AC9BE}"/>
              </a:ext>
            </a:extLst>
          </p:cNvPr>
          <p:cNvSpPr/>
          <p:nvPr/>
        </p:nvSpPr>
        <p:spPr>
          <a:xfrm>
            <a:off x="5101414" y="450269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08911"/>
              </p:ext>
            </p:extLst>
          </p:nvPr>
        </p:nvGraphicFramePr>
        <p:xfrm>
          <a:off x="463923" y="2071945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4" name="원호 43"/>
          <p:cNvSpPr/>
          <p:nvPr/>
        </p:nvSpPr>
        <p:spPr bwMode="auto">
          <a:xfrm rot="4173300">
            <a:off x="292492" y="232405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01915" y="1880828"/>
            <a:ext cx="1275163" cy="501013"/>
            <a:chOff x="5622607" y="1625606"/>
            <a:chExt cx="1275163" cy="501013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84890" y="2995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06013"/>
              </p:ext>
            </p:extLst>
          </p:nvPr>
        </p:nvGraphicFramePr>
        <p:xfrm>
          <a:off x="2823138" y="2089213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2651707" y="2341326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161130" y="1898096"/>
            <a:ext cx="1275163" cy="501013"/>
            <a:chOff x="5622607" y="1625606"/>
            <a:chExt cx="1275163" cy="501013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2744105" y="3013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4363"/>
              </p:ext>
            </p:extLst>
          </p:nvPr>
        </p:nvGraphicFramePr>
        <p:xfrm>
          <a:off x="5116184" y="2098738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8" name="원호 77"/>
          <p:cNvSpPr/>
          <p:nvPr/>
        </p:nvSpPr>
        <p:spPr bwMode="auto">
          <a:xfrm rot="4173300">
            <a:off x="4944753" y="235085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817836" y="1907621"/>
            <a:ext cx="911503" cy="501013"/>
            <a:chOff x="5986267" y="1625606"/>
            <a:chExt cx="911503" cy="501013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5986267" y="1833284"/>
              <a:ext cx="68643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037151" y="3022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38595"/>
              </p:ext>
            </p:extLst>
          </p:nvPr>
        </p:nvGraphicFramePr>
        <p:xfrm>
          <a:off x="4932040" y="2230570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3-2\app\resource\contents\lesson02\ops\2\2_7_06.html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EECC53E0-1B02-4219-97BA-E2BCC6D7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93BDB119-153F-41EF-B248-ED7177D5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6531"/>
              </p:ext>
            </p:extLst>
          </p:nvPr>
        </p:nvGraphicFramePr>
        <p:xfrm>
          <a:off x="215516" y="2227650"/>
          <a:ext cx="1662680" cy="2101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414170" y="3054969"/>
            <a:ext cx="1572036" cy="466752"/>
            <a:chOff x="-1404664" y="742446"/>
            <a:chExt cx="1835884" cy="454306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490591" y="390954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1815711" y="352172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3944"/>
              </p:ext>
            </p:extLst>
          </p:nvPr>
        </p:nvGraphicFramePr>
        <p:xfrm>
          <a:off x="2627784" y="2236448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4D9D21D-E5B1-493A-BD3C-77131F385D53}"/>
              </a:ext>
            </a:extLst>
          </p:cNvPr>
          <p:cNvSpPr/>
          <p:nvPr/>
        </p:nvSpPr>
        <p:spPr>
          <a:xfrm>
            <a:off x="4208886" y="435861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840734" y="3060932"/>
            <a:ext cx="1572036" cy="466752"/>
            <a:chOff x="-1404664" y="742446"/>
            <a:chExt cx="1835884" cy="454306"/>
          </a:xfrm>
        </p:grpSpPr>
        <p:sp>
          <p:nvSpPr>
            <p:cNvPr id="96" name="원호 95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17155" y="3915503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22267" y="475085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5154560" y="3068187"/>
            <a:ext cx="1572036" cy="466752"/>
            <a:chOff x="-1404664" y="742446"/>
            <a:chExt cx="1835884" cy="454306"/>
          </a:xfrm>
        </p:grpSpPr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0981" y="3922758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6093" y="4730072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83" y="3159668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58" y="3172886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2223657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12506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79043" y="3008275"/>
            <a:ext cx="54848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BA77A5A1-A0E3-4F77-89AE-C502E8CD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9EEC78F3-56F6-44E8-AD4B-BF453106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4739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 묶음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과자는 모두 몇 묶음인지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과자는 모두 몇 묶음인지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395÷5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604÷2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144798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B31B8F66-2D52-4404-8A1F-C226D4D3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4F73201E-8BBC-4517-9E4E-9DE6A1B4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하단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5326033" y="5000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F9EFF1BF-1EA8-4D5E-9D21-BAFD4E98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FDDAAFE4-9672-4FAD-9870-44AE4DFD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701"/>
              </p:ext>
            </p:extLst>
          </p:nvPr>
        </p:nvGraphicFramePr>
        <p:xfrm>
          <a:off x="555391" y="2181200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5" name="원호 164"/>
          <p:cNvSpPr/>
          <p:nvPr/>
        </p:nvSpPr>
        <p:spPr bwMode="auto">
          <a:xfrm rot="4173300">
            <a:off x="483158" y="244890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980980" y="2053073"/>
            <a:ext cx="1435681" cy="474773"/>
            <a:chOff x="3225588" y="4848668"/>
            <a:chExt cx="1435681" cy="474773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5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4597"/>
              </p:ext>
            </p:extLst>
          </p:nvPr>
        </p:nvGraphicFramePr>
        <p:xfrm>
          <a:off x="2657626" y="2197884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7" name="원호 186"/>
          <p:cNvSpPr/>
          <p:nvPr/>
        </p:nvSpPr>
        <p:spPr bwMode="auto">
          <a:xfrm rot="4173300">
            <a:off x="2585393" y="246558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3083215" y="2069757"/>
            <a:ext cx="1435681" cy="474773"/>
            <a:chOff x="3225588" y="4848668"/>
            <a:chExt cx="1435681" cy="474773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0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6292"/>
              </p:ext>
            </p:extLst>
          </p:nvPr>
        </p:nvGraphicFramePr>
        <p:xfrm>
          <a:off x="4709854" y="219861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2" name="원호 191"/>
          <p:cNvSpPr/>
          <p:nvPr/>
        </p:nvSpPr>
        <p:spPr bwMode="auto">
          <a:xfrm rot="4173300">
            <a:off x="4637621" y="246632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5135443" y="2070491"/>
            <a:ext cx="1435681" cy="474773"/>
            <a:chOff x="3225588" y="4848668"/>
            <a:chExt cx="1435681" cy="474773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5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6" name="타원 195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31324" y="3248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2740434" y="3248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792779" y="3186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접시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9" name="직사각형 21">
            <a:extLst>
              <a:ext uri="{FF2B5EF4-FFF2-40B4-BE49-F238E27FC236}">
                <a16:creationId xmlns:a16="http://schemas.microsoft.com/office/drawing/2014/main" xmlns="" id="{F82533AD-9FF8-4C0D-89F8-C5889530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xmlns="" id="{4541F665-5BC8-4AC6-9466-D517CF219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F1747FDC-3528-4D78-828B-97A3B31B3768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xmlns="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B61ADEEE-6349-405C-B7C2-50AD6E58627F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>
            <a:extLst>
              <a:ext uri="{FF2B5EF4-FFF2-40B4-BE49-F238E27FC236}">
                <a16:creationId xmlns:a16="http://schemas.microsoft.com/office/drawing/2014/main" xmlns="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2" y="325919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xmlns="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00" y="376773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5B079508-6295-47D0-ADA9-48B258CFFF6F}"/>
              </a:ext>
            </a:extLst>
          </p:cNvPr>
          <p:cNvGrpSpPr/>
          <p:nvPr/>
        </p:nvGrpSpPr>
        <p:grpSpPr>
          <a:xfrm>
            <a:off x="2759266" y="3079643"/>
            <a:ext cx="2011313" cy="537565"/>
            <a:chOff x="4056205" y="1660849"/>
            <a:chExt cx="2011313" cy="53756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426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A4E247E4-F4B9-45F6-BD9F-2775D714B51C}"/>
              </a:ext>
            </a:extLst>
          </p:cNvPr>
          <p:cNvSpPr/>
          <p:nvPr/>
        </p:nvSpPr>
        <p:spPr>
          <a:xfrm>
            <a:off x="2083351" y="3191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315404F2-FF4F-4530-841B-97C3B44ADA24}"/>
              </a:ext>
            </a:extLst>
          </p:cNvPr>
          <p:cNvGrpSpPr/>
          <p:nvPr/>
        </p:nvGrpSpPr>
        <p:grpSpPr>
          <a:xfrm>
            <a:off x="2785815" y="3582075"/>
            <a:ext cx="887878" cy="537565"/>
            <a:chOff x="5179640" y="1660849"/>
            <a:chExt cx="887878" cy="53756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4AE0FF67-DA88-4D0C-9A77-066B5D1142A2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3D237295-BE20-4227-8218-A71E4D81E880}"/>
              </a:ext>
            </a:extLst>
          </p:cNvPr>
          <p:cNvSpPr txBox="1"/>
          <p:nvPr/>
        </p:nvSpPr>
        <p:spPr>
          <a:xfrm>
            <a:off x="3451503" y="3754510"/>
            <a:ext cx="288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617893" y="1934678"/>
            <a:ext cx="106204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150155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2780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2484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FBD7E13-B692-44B2-887C-CEDF810CC788}"/>
              </a:ext>
            </a:extLst>
          </p:cNvPr>
          <p:cNvSpPr/>
          <p:nvPr/>
        </p:nvSpPr>
        <p:spPr>
          <a:xfrm>
            <a:off x="4777082" y="2062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937314" cy="83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접시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접시는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xmlns="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2" y="325919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00" y="376773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B079508-6295-47D0-ADA9-48B258CFFF6F}"/>
              </a:ext>
            </a:extLst>
          </p:cNvPr>
          <p:cNvGrpSpPr/>
          <p:nvPr/>
        </p:nvGrpSpPr>
        <p:grpSpPr>
          <a:xfrm>
            <a:off x="2759266" y="3079643"/>
            <a:ext cx="2011313" cy="537565"/>
            <a:chOff x="4056205" y="1660849"/>
            <a:chExt cx="2011313" cy="53756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426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15404F2-FF4F-4530-841B-97C3B44ADA24}"/>
              </a:ext>
            </a:extLst>
          </p:cNvPr>
          <p:cNvGrpSpPr/>
          <p:nvPr/>
        </p:nvGrpSpPr>
        <p:grpSpPr>
          <a:xfrm>
            <a:off x="2785815" y="3582075"/>
            <a:ext cx="887878" cy="537565"/>
            <a:chOff x="5179640" y="1660849"/>
            <a:chExt cx="887878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4AE0FF67-DA88-4D0C-9A77-066B5D1142A2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D237295-BE20-4227-8218-A71E4D81E880}"/>
              </a:ext>
            </a:extLst>
          </p:cNvPr>
          <p:cNvSpPr txBox="1"/>
          <p:nvPr/>
        </p:nvSpPr>
        <p:spPr>
          <a:xfrm>
            <a:off x="3451503" y="3754510"/>
            <a:ext cx="288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617893" y="1934678"/>
            <a:ext cx="106204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150155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937314" cy="83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9" name="직사각형 21">
            <a:extLst>
              <a:ext uri="{FF2B5EF4-FFF2-40B4-BE49-F238E27FC236}">
                <a16:creationId xmlns:a16="http://schemas.microsoft.com/office/drawing/2014/main" xmlns="" id="{F82533AD-9FF8-4C0D-89F8-C5889530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xmlns="" id="{4541F665-5BC8-4AC6-9466-D517CF219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60CD53D-76E2-4E2B-B4DB-4C68FFF927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D73049BF-75F8-48FA-82B6-5185636DA664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CD58E0B-3A18-43D1-99B2-FF773A0CF553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507413AF-72C3-4FCC-99E8-840416CBC43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TextBox 43">
              <a:extLst>
                <a:ext uri="{FF2B5EF4-FFF2-40B4-BE49-F238E27FC236}">
                  <a16:creationId xmlns:a16="http://schemas.microsoft.com/office/drawing/2014/main" xmlns="" id="{278F05BC-9F65-413D-824A-23871044453F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알밤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426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접시 하나에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담으려면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426÷6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개의 접시가 필요합니다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3F8E779F-3349-4A8E-AD56-53AFE4C79AB9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3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2780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2484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2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버스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대에 똑같이 나누어 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 한 대에 몇 명이 타야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4CF047F1-F39A-4582-9BAE-69539400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26877317-047E-4DCF-8E09-8EC424F9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xmlns="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93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61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9AF5DD70-3984-45CE-9C54-AFBA419CE015}"/>
              </a:ext>
            </a:extLst>
          </p:cNvPr>
          <p:cNvGrpSpPr/>
          <p:nvPr/>
        </p:nvGrpSpPr>
        <p:grpSpPr>
          <a:xfrm>
            <a:off x="2655627" y="2886552"/>
            <a:ext cx="2011313" cy="537565"/>
            <a:chOff x="4056205" y="1660849"/>
            <a:chExt cx="2011313" cy="53756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27A8441-2541-4E1C-AC12-284054839BF3}"/>
              </a:ext>
            </a:extLst>
          </p:cNvPr>
          <p:cNvSpPr/>
          <p:nvPr/>
        </p:nvSpPr>
        <p:spPr>
          <a:xfrm>
            <a:off x="1979712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BA5B6D0C-D16A-4654-BC33-2972D016976E}"/>
              </a:ext>
            </a:extLst>
          </p:cNvPr>
          <p:cNvGrpSpPr/>
          <p:nvPr/>
        </p:nvGrpSpPr>
        <p:grpSpPr>
          <a:xfrm>
            <a:off x="2682176" y="3388984"/>
            <a:ext cx="887878" cy="537565"/>
            <a:chOff x="5179640" y="1660849"/>
            <a:chExt cx="887878" cy="53756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CD719C1E-8332-4107-98ED-70B3D378BBDD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EFAECAAB-10C0-4FAC-BE8B-424E5077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A2DC219-66D8-438B-A8B1-F35090ED8697}"/>
              </a:ext>
            </a:extLst>
          </p:cNvPr>
          <p:cNvSpPr txBox="1"/>
          <p:nvPr/>
        </p:nvSpPr>
        <p:spPr>
          <a:xfrm>
            <a:off x="3347864" y="3561419"/>
            <a:ext cx="288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6211145" y="1934678"/>
            <a:ext cx="46878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23871"/>
            <a:ext cx="290339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BFBD7E13-B692-44B2-887C-CEDF810CC788}"/>
              </a:ext>
            </a:extLst>
          </p:cNvPr>
          <p:cNvSpPr/>
          <p:nvPr/>
        </p:nvSpPr>
        <p:spPr>
          <a:xfrm>
            <a:off x="4777082" y="231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48108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버스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대에 똑같이 나누어 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 한 대에 몇 명이 타야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93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61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9AF5DD70-3984-45CE-9C54-AFBA419CE015}"/>
              </a:ext>
            </a:extLst>
          </p:cNvPr>
          <p:cNvGrpSpPr/>
          <p:nvPr/>
        </p:nvGrpSpPr>
        <p:grpSpPr>
          <a:xfrm>
            <a:off x="2655627" y="2886552"/>
            <a:ext cx="2011313" cy="537565"/>
            <a:chOff x="4056205" y="1660849"/>
            <a:chExt cx="2011313" cy="537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A5B6D0C-D16A-4654-BC33-2972D016976E}"/>
              </a:ext>
            </a:extLst>
          </p:cNvPr>
          <p:cNvGrpSpPr/>
          <p:nvPr/>
        </p:nvGrpSpPr>
        <p:grpSpPr>
          <a:xfrm>
            <a:off x="2682176" y="3388984"/>
            <a:ext cx="887878" cy="537565"/>
            <a:chOff x="5179640" y="1660849"/>
            <a:chExt cx="887878" cy="5375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CD719C1E-8332-4107-98ED-70B3D378BBDD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EFAECAAB-10C0-4FAC-BE8B-424E5077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A2DC219-66D8-438B-A8B1-F35090ED8697}"/>
              </a:ext>
            </a:extLst>
          </p:cNvPr>
          <p:cNvSpPr txBox="1"/>
          <p:nvPr/>
        </p:nvSpPr>
        <p:spPr>
          <a:xfrm>
            <a:off x="3347864" y="3561419"/>
            <a:ext cx="2886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6211145" y="1934678"/>
            <a:ext cx="46878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23871"/>
            <a:ext cx="290339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5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48108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4CF047F1-F39A-4582-9BAE-69539400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xmlns="" id="{26877317-047E-4DCF-8E09-8EC424F9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215B2DD-290D-4F2E-96F7-A2D4946FBA3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70D9221-0798-43A8-889E-D1D596453DA2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2853D79F-9F2E-4EB6-9DF3-D693BB961D2A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C6C72F08-7A83-42A6-B826-28DE5BF74A2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8732268B-B1DA-4607-8562-4C9A8613897B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학생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명이 버스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대에 똑같이 나누어 타려고 하면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180÷5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버스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대에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명의 학생이 타야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:a16="http://schemas.microsoft.com/office/drawing/2014/main" xmlns="" id="{97B2BA9F-21F0-4B99-BDFA-7E8B95C75BAD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22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:a16="http://schemas.microsoft.com/office/drawing/2014/main" xmlns="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C5678CD-9868-4F2C-ABCB-5D93231B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A8E2905C-69FB-4B27-89FA-D3CF53442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C720BB6-872D-41BF-9E3A-8E097D545704}"/>
              </a:ext>
            </a:extLst>
          </p:cNvPr>
          <p:cNvSpPr/>
          <p:nvPr/>
        </p:nvSpPr>
        <p:spPr>
          <a:xfrm>
            <a:off x="1007691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2CB8660-A103-4CA2-85C5-2DD2E194321A}"/>
              </a:ext>
            </a:extLst>
          </p:cNvPr>
          <p:cNvSpPr/>
          <p:nvPr/>
        </p:nvSpPr>
        <p:spPr>
          <a:xfrm>
            <a:off x="5058773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11AEFC7B-54E7-4ABE-A4C2-2094D06D38FF}"/>
              </a:ext>
            </a:extLst>
          </p:cNvPr>
          <p:cNvSpPr/>
          <p:nvPr/>
        </p:nvSpPr>
        <p:spPr>
          <a:xfrm>
            <a:off x="3093721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xmlns="" id="{9D0A9302-B5B4-438C-A24B-83680B1802E4}"/>
              </a:ext>
            </a:extLst>
          </p:cNvPr>
          <p:cNvSpPr/>
          <p:nvPr/>
        </p:nvSpPr>
        <p:spPr bwMode="auto">
          <a:xfrm>
            <a:off x="2589684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C9A81FB8-6409-4A6C-A999-DE5C2770538D}"/>
              </a:ext>
            </a:extLst>
          </p:cNvPr>
          <p:cNvSpPr/>
          <p:nvPr/>
        </p:nvSpPr>
        <p:spPr bwMode="auto">
          <a:xfrm flipH="1">
            <a:off x="1589731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61D29B16-46C5-448B-A4AE-9A9A0408523F}"/>
              </a:ext>
            </a:extLst>
          </p:cNvPr>
          <p:cNvSpPr/>
          <p:nvPr/>
        </p:nvSpPr>
        <p:spPr bwMode="auto">
          <a:xfrm>
            <a:off x="4721843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원호 75">
            <a:extLst>
              <a:ext uri="{FF2B5EF4-FFF2-40B4-BE49-F238E27FC236}">
                <a16:creationId xmlns:a16="http://schemas.microsoft.com/office/drawing/2014/main" xmlns="" id="{FEAEBBF0-21C1-40D8-B938-E8FED8A021E2}"/>
              </a:ext>
            </a:extLst>
          </p:cNvPr>
          <p:cNvSpPr/>
          <p:nvPr/>
        </p:nvSpPr>
        <p:spPr bwMode="auto">
          <a:xfrm flipH="1">
            <a:off x="3710269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0CB90FA5-6B2B-4F9C-A6C1-83E012BB3802}"/>
              </a:ext>
            </a:extLst>
          </p:cNvPr>
          <p:cNvSpPr/>
          <p:nvPr/>
        </p:nvSpPr>
        <p:spPr>
          <a:xfrm>
            <a:off x="2095153" y="2815003"/>
            <a:ext cx="973839" cy="51641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90B3081B-4E35-43AE-AF92-7A19E37C83A3}"/>
              </a:ext>
            </a:extLst>
          </p:cNvPr>
          <p:cNvSpPr/>
          <p:nvPr/>
        </p:nvSpPr>
        <p:spPr>
          <a:xfrm>
            <a:off x="4183770" y="2815003"/>
            <a:ext cx="979816" cy="51641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CAE1C13-07ED-4A79-9E4D-2A2C98870AD8}"/>
              </a:ext>
            </a:extLst>
          </p:cNvPr>
          <p:cNvSpPr/>
          <p:nvPr/>
        </p:nvSpPr>
        <p:spPr bwMode="auto">
          <a:xfrm>
            <a:off x="1211138" y="3616959"/>
            <a:ext cx="70542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2131BD26-2C71-4D5F-AF88-8C5D2263E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681" y="3444524"/>
            <a:ext cx="360000" cy="3550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11AA3BE2-ED8D-4A77-9BEE-A13B57DDA98C}"/>
              </a:ext>
            </a:extLst>
          </p:cNvPr>
          <p:cNvSpPr/>
          <p:nvPr/>
        </p:nvSpPr>
        <p:spPr bwMode="auto">
          <a:xfrm>
            <a:off x="3323783" y="3616959"/>
            <a:ext cx="70542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8F555B47-EE24-49E0-BF7C-CAA1EE07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360" y="3418473"/>
            <a:ext cx="360000" cy="3550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9D92F5F-A88B-4323-A06B-0A2062172CF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53302903-61EC-4F93-ABCA-949686D0B9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0CDB3FBA-ED7B-49C3-8DB5-C1EF8269084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사각형: 둥근 모서리 3">
            <a:extLst>
              <a:ext uri="{FF2B5EF4-FFF2-40B4-BE49-F238E27FC236}">
                <a16:creationId xmlns:a16="http://schemas.microsoft.com/office/drawing/2014/main" xmlns="" id="{5C720BB6-872D-41BF-9E3A-8E097D545704}"/>
              </a:ext>
            </a:extLst>
          </p:cNvPr>
          <p:cNvSpPr/>
          <p:nvPr/>
        </p:nvSpPr>
        <p:spPr>
          <a:xfrm>
            <a:off x="1007691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59">
            <a:extLst>
              <a:ext uri="{FF2B5EF4-FFF2-40B4-BE49-F238E27FC236}">
                <a16:creationId xmlns:a16="http://schemas.microsoft.com/office/drawing/2014/main" xmlns="" id="{22CB8660-A103-4CA2-85C5-2DD2E194321A}"/>
              </a:ext>
            </a:extLst>
          </p:cNvPr>
          <p:cNvSpPr/>
          <p:nvPr/>
        </p:nvSpPr>
        <p:spPr>
          <a:xfrm>
            <a:off x="5058773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사각형: 둥근 모서리 60">
            <a:extLst>
              <a:ext uri="{FF2B5EF4-FFF2-40B4-BE49-F238E27FC236}">
                <a16:creationId xmlns:a16="http://schemas.microsoft.com/office/drawing/2014/main" xmlns="" id="{11AEFC7B-54E7-4ABE-A4C2-2094D06D38FF}"/>
              </a:ext>
            </a:extLst>
          </p:cNvPr>
          <p:cNvSpPr/>
          <p:nvPr/>
        </p:nvSpPr>
        <p:spPr>
          <a:xfrm>
            <a:off x="3093721" y="3496608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:a16="http://schemas.microsoft.com/office/drawing/2014/main" xmlns="" id="{9D0A9302-B5B4-438C-A24B-83680B1802E4}"/>
              </a:ext>
            </a:extLst>
          </p:cNvPr>
          <p:cNvSpPr/>
          <p:nvPr/>
        </p:nvSpPr>
        <p:spPr bwMode="auto">
          <a:xfrm>
            <a:off x="2589684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원호 74">
            <a:extLst>
              <a:ext uri="{FF2B5EF4-FFF2-40B4-BE49-F238E27FC236}">
                <a16:creationId xmlns:a16="http://schemas.microsoft.com/office/drawing/2014/main" xmlns="" id="{C9A81FB8-6409-4A6C-A999-DE5C2770538D}"/>
              </a:ext>
            </a:extLst>
          </p:cNvPr>
          <p:cNvSpPr/>
          <p:nvPr/>
        </p:nvSpPr>
        <p:spPr bwMode="auto">
          <a:xfrm flipH="1">
            <a:off x="1589731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xmlns="" id="{61D29B16-46C5-448B-A4AE-9A9A0408523F}"/>
              </a:ext>
            </a:extLst>
          </p:cNvPr>
          <p:cNvSpPr/>
          <p:nvPr/>
        </p:nvSpPr>
        <p:spPr bwMode="auto">
          <a:xfrm>
            <a:off x="4721843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원호 84">
            <a:extLst>
              <a:ext uri="{FF2B5EF4-FFF2-40B4-BE49-F238E27FC236}">
                <a16:creationId xmlns:a16="http://schemas.microsoft.com/office/drawing/2014/main" xmlns="" id="{FEAEBBF0-21C1-40D8-B938-E8FED8A021E2}"/>
              </a:ext>
            </a:extLst>
          </p:cNvPr>
          <p:cNvSpPr/>
          <p:nvPr/>
        </p:nvSpPr>
        <p:spPr bwMode="auto">
          <a:xfrm flipH="1">
            <a:off x="3710269" y="3100564"/>
            <a:ext cx="958616" cy="792088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76">
            <a:extLst>
              <a:ext uri="{FF2B5EF4-FFF2-40B4-BE49-F238E27FC236}">
                <a16:creationId xmlns:a16="http://schemas.microsoft.com/office/drawing/2014/main" xmlns="" id="{0CB90FA5-6B2B-4F9C-A6C1-83E012BB3802}"/>
              </a:ext>
            </a:extLst>
          </p:cNvPr>
          <p:cNvSpPr/>
          <p:nvPr/>
        </p:nvSpPr>
        <p:spPr>
          <a:xfrm>
            <a:off x="2095153" y="2815003"/>
            <a:ext cx="973839" cy="51641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사각형: 둥근 모서리 82">
            <a:extLst>
              <a:ext uri="{FF2B5EF4-FFF2-40B4-BE49-F238E27FC236}">
                <a16:creationId xmlns:a16="http://schemas.microsoft.com/office/drawing/2014/main" xmlns="" id="{90B3081B-4E35-43AE-AF92-7A19E37C83A3}"/>
              </a:ext>
            </a:extLst>
          </p:cNvPr>
          <p:cNvSpPr/>
          <p:nvPr/>
        </p:nvSpPr>
        <p:spPr>
          <a:xfrm>
            <a:off x="4183770" y="2815003"/>
            <a:ext cx="979816" cy="51641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739056FB-A02F-4DAB-9535-ED72747F09D4}"/>
              </a:ext>
            </a:extLst>
          </p:cNvPr>
          <p:cNvGrpSpPr/>
          <p:nvPr/>
        </p:nvGrpSpPr>
        <p:grpSpPr>
          <a:xfrm>
            <a:off x="1211138" y="3444524"/>
            <a:ext cx="1060543" cy="537565"/>
            <a:chOff x="5179640" y="1660849"/>
            <a:chExt cx="1060543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CAE1C13-07ED-4A79-9E4D-2A2C98870AD8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2131BD26-2C71-4D5F-AF88-8C5D2263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018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0961A7FF-8DAF-4359-A59C-B6655364EE6D}"/>
              </a:ext>
            </a:extLst>
          </p:cNvPr>
          <p:cNvGrpSpPr/>
          <p:nvPr/>
        </p:nvGrpSpPr>
        <p:grpSpPr>
          <a:xfrm>
            <a:off x="3323783" y="3418473"/>
            <a:ext cx="1003577" cy="563616"/>
            <a:chOff x="5179640" y="1634798"/>
            <a:chExt cx="1003577" cy="56361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11AA3BE2-ED8D-4A77-9BEE-A13B57DDA98C}"/>
                </a:ext>
              </a:extLst>
            </p:cNvPr>
            <p:cNvSpPr/>
            <p:nvPr/>
          </p:nvSpPr>
          <p:spPr bwMode="auto">
            <a:xfrm>
              <a:off x="5179640" y="1833284"/>
              <a:ext cx="70542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8F555B47-EE24-49E0-BF7C-CAA1EE07A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3217" y="163479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C5678CD-9868-4F2C-ABCB-5D93231B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A8E2905C-69FB-4B27-89FA-D3CF53442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7BD0DFD-9217-4C26-99F7-970B064D290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A155C2E6-9D8C-4B16-A724-E1CC129F57D5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E9A9FE8-1A34-4213-990B-784686A7A517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5B44F5EA-5559-47E2-9F4C-B7EEC0E426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EC056752-E579-4796-A130-9061B96F9C80}"/>
                </a:ext>
              </a:extLst>
            </p:cNvPr>
            <p:cNvSpPr txBox="1"/>
            <p:nvPr/>
          </p:nvSpPr>
          <p:spPr>
            <a:xfrm>
              <a:off x="486456" y="4437112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496÷8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62</a:t>
              </a:r>
            </a:p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62÷2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31</a:t>
              </a: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C1315CE8-5AB8-4284-831C-BE1A7E35AAD6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6" y="45330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870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77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문제의 정답 칸 클릭 시 정답과 함께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C81040A1-16BB-454B-BD08-79D15264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1AE7BDD3-9E66-47E1-BD50-01E90359D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4091515" y="2168860"/>
            <a:ext cx="1158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546÷6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1023335" y="2168860"/>
            <a:ext cx="1778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270÷9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061342" y="2033378"/>
            <a:ext cx="890478" cy="537953"/>
            <a:chOff x="1779005" y="2033378"/>
            <a:chExt cx="890478" cy="53795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76776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116172" y="2033378"/>
            <a:ext cx="895988" cy="537953"/>
            <a:chOff x="1779005" y="2033378"/>
            <a:chExt cx="895988" cy="53795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78405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270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79939"/>
              </p:ext>
            </p:extLst>
          </p:nvPr>
        </p:nvGraphicFramePr>
        <p:xfrm>
          <a:off x="1090550" y="283059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5" name="원호 114"/>
          <p:cNvSpPr/>
          <p:nvPr/>
        </p:nvSpPr>
        <p:spPr bwMode="auto">
          <a:xfrm rot="4173300">
            <a:off x="1018317" y="309830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1912721" y="2702471"/>
            <a:ext cx="1039099" cy="474773"/>
            <a:chOff x="3622170" y="4848668"/>
            <a:chExt cx="1039099" cy="47477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622170" y="4947240"/>
              <a:ext cx="8879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1173358" y="3881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18019"/>
              </p:ext>
            </p:extLst>
          </p:nvPr>
        </p:nvGraphicFramePr>
        <p:xfrm>
          <a:off x="4171262" y="2801043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1" name="원호 120"/>
          <p:cNvSpPr/>
          <p:nvPr/>
        </p:nvSpPr>
        <p:spPr bwMode="auto">
          <a:xfrm rot="4173300">
            <a:off x="4099029" y="306874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5004047" y="2672916"/>
            <a:ext cx="1028485" cy="474773"/>
            <a:chOff x="3632784" y="4848668"/>
            <a:chExt cx="1028485" cy="47477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632784" y="4947240"/>
              <a:ext cx="877381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254070" y="3852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C81040A1-16BB-454B-BD08-79D15264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1AE7BDD3-9E66-47E1-BD50-01E90359D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4091515" y="2168860"/>
            <a:ext cx="11588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546÷6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1023335" y="2168860"/>
            <a:ext cx="17787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270÷9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061342" y="2033378"/>
            <a:ext cx="890478" cy="537953"/>
            <a:chOff x="1779005" y="2033378"/>
            <a:chExt cx="890478" cy="53795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76776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116172" y="2033378"/>
            <a:ext cx="895988" cy="537953"/>
            <a:chOff x="1779005" y="2033378"/>
            <a:chExt cx="895988" cy="53795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78405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270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96073"/>
              </p:ext>
            </p:extLst>
          </p:nvPr>
        </p:nvGraphicFramePr>
        <p:xfrm>
          <a:off x="1270570" y="283059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5" name="원호 114"/>
          <p:cNvSpPr/>
          <p:nvPr/>
        </p:nvSpPr>
        <p:spPr bwMode="auto">
          <a:xfrm rot="4173300">
            <a:off x="1198337" y="309830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2092741" y="2702471"/>
            <a:ext cx="1039099" cy="474773"/>
            <a:chOff x="3622170" y="4848668"/>
            <a:chExt cx="1039099" cy="47477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622170" y="4947240"/>
              <a:ext cx="8879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56528"/>
              </p:ext>
            </p:extLst>
          </p:nvPr>
        </p:nvGraphicFramePr>
        <p:xfrm>
          <a:off x="4171262" y="2801043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1" name="원호 120"/>
          <p:cNvSpPr/>
          <p:nvPr/>
        </p:nvSpPr>
        <p:spPr bwMode="auto">
          <a:xfrm rot="4173300">
            <a:off x="4150665" y="306874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E610905F-711B-4169-BA7C-3263E03DF4C9}"/>
              </a:ext>
            </a:extLst>
          </p:cNvPr>
          <p:cNvGrpSpPr/>
          <p:nvPr/>
        </p:nvGrpSpPr>
        <p:grpSpPr>
          <a:xfrm>
            <a:off x="5055683" y="2672916"/>
            <a:ext cx="1028485" cy="474773"/>
            <a:chOff x="3632784" y="4848668"/>
            <a:chExt cx="1028485" cy="47477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93555568-A72B-413C-880E-FF6A620F9F14}"/>
                </a:ext>
              </a:extLst>
            </p:cNvPr>
            <p:cNvSpPr/>
            <p:nvPr/>
          </p:nvSpPr>
          <p:spPr bwMode="auto">
            <a:xfrm>
              <a:off x="3632784" y="4947240"/>
              <a:ext cx="877381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Picture 4">
              <a:extLst>
                <a:ext uri="{FF2B5EF4-FFF2-40B4-BE49-F238E27FC236}">
                  <a16:creationId xmlns:a16="http://schemas.microsoft.com/office/drawing/2014/main" xmlns="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A10AB68-4A8F-4A3A-9845-B18EA5236F8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6C84480B-8BBA-4F8B-9650-3D6D383A8F55}"/>
              </a:ext>
            </a:extLst>
          </p:cNvPr>
          <p:cNvGrpSpPr/>
          <p:nvPr/>
        </p:nvGrpSpPr>
        <p:grpSpPr>
          <a:xfrm>
            <a:off x="211371" y="2082597"/>
            <a:ext cx="6667165" cy="3154767"/>
            <a:chOff x="211371" y="2082597"/>
            <a:chExt cx="6667165" cy="315476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B86F190-FAF0-4F95-A249-E5CFA49E76C8}"/>
                </a:ext>
              </a:extLst>
            </p:cNvPr>
            <p:cNvSpPr/>
            <p:nvPr/>
          </p:nvSpPr>
          <p:spPr>
            <a:xfrm>
              <a:off x="211371" y="2244467"/>
              <a:ext cx="6667165" cy="2804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5522706F-FBB6-4DBB-A274-87662AA2E22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93D035A9-8E64-453F-9E46-7D3EC14A4541}"/>
                </a:ext>
              </a:extLst>
            </p:cNvPr>
            <p:cNvSpPr/>
            <p:nvPr/>
          </p:nvSpPr>
          <p:spPr>
            <a:xfrm>
              <a:off x="431540" y="20825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9637"/>
              </p:ext>
            </p:extLst>
          </p:nvPr>
        </p:nvGraphicFramePr>
        <p:xfrm>
          <a:off x="1068002" y="2680494"/>
          <a:ext cx="171203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6" name="원호 65"/>
          <p:cNvSpPr/>
          <p:nvPr/>
        </p:nvSpPr>
        <p:spPr bwMode="auto">
          <a:xfrm rot="4173300">
            <a:off x="995769" y="294819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01029"/>
              </p:ext>
            </p:extLst>
          </p:nvPr>
        </p:nvGraphicFramePr>
        <p:xfrm>
          <a:off x="3685096" y="2672916"/>
          <a:ext cx="171203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1" name="원호 80"/>
          <p:cNvSpPr/>
          <p:nvPr/>
        </p:nvSpPr>
        <p:spPr bwMode="auto">
          <a:xfrm rot="4173300">
            <a:off x="3612863" y="294062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6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CB27FD0-6D53-4ECE-8E50-73F8F5A7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" y="872716"/>
            <a:ext cx="687002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432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2_7_02_ani.mp4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6186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과자 묶음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25" y="350759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EADF2637-BE3A-4C93-8A52-062CFF24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0B4F61DE-5897-40C0-8A0F-7BF373ED6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4AD508BE-7E24-41A0-A8B6-862DCCB19DAD}"/>
              </a:ext>
            </a:extLst>
          </p:cNvPr>
          <p:cNvSpPr/>
          <p:nvPr/>
        </p:nvSpPr>
        <p:spPr>
          <a:xfrm>
            <a:off x="884098" y="2261719"/>
            <a:ext cx="2067722" cy="266796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xmlns="" id="{DB2F8FD8-42A7-42A8-9A59-55C715D9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80" y="324243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BDE6B5EF-D663-48EA-A414-5B262569EE3C}"/>
              </a:ext>
            </a:extLst>
          </p:cNvPr>
          <p:cNvSpPr/>
          <p:nvPr/>
        </p:nvSpPr>
        <p:spPr>
          <a:xfrm>
            <a:off x="4100576" y="2261719"/>
            <a:ext cx="2055600" cy="266796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3905312A-0E77-44AA-9DC2-4C939213C012}"/>
              </a:ext>
            </a:extLst>
          </p:cNvPr>
          <p:cNvSpPr/>
          <p:nvPr/>
        </p:nvSpPr>
        <p:spPr>
          <a:xfrm>
            <a:off x="3249451" y="3591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4BB43540-DDDD-4B7D-9729-1121EB69B5AA}"/>
              </a:ext>
            </a:extLst>
          </p:cNvPr>
          <p:cNvSpPr/>
          <p:nvPr/>
        </p:nvSpPr>
        <p:spPr>
          <a:xfrm>
            <a:off x="5914607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>
            <a:extLst>
              <a:ext uri="{FF2B5EF4-FFF2-40B4-BE49-F238E27FC236}">
                <a16:creationId xmlns:a16="http://schemas.microsoft.com/office/drawing/2014/main" xmlns="" id="{540AED0E-F427-47F4-928C-B3F59411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C6F6E5B0-9DBF-4510-87A5-D2BBFE1CD6E9}"/>
              </a:ext>
            </a:extLst>
          </p:cNvPr>
          <p:cNvSpPr/>
          <p:nvPr/>
        </p:nvSpPr>
        <p:spPr>
          <a:xfrm>
            <a:off x="4916931" y="5119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16755"/>
              </p:ext>
            </p:extLst>
          </p:nvPr>
        </p:nvGraphicFramePr>
        <p:xfrm>
          <a:off x="1023443" y="242088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5" name="원호 84"/>
          <p:cNvSpPr/>
          <p:nvPr/>
        </p:nvSpPr>
        <p:spPr bwMode="auto">
          <a:xfrm rot="4173300">
            <a:off x="951210" y="268859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0231"/>
              </p:ext>
            </p:extLst>
          </p:nvPr>
        </p:nvGraphicFramePr>
        <p:xfrm>
          <a:off x="4192112" y="2456892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7" name="원호 86"/>
          <p:cNvSpPr/>
          <p:nvPr/>
        </p:nvSpPr>
        <p:spPr bwMode="auto">
          <a:xfrm rot="4173300">
            <a:off x="4119879" y="272459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3905312A-0E77-44AA-9DC2-4C939213C012}"/>
              </a:ext>
            </a:extLst>
          </p:cNvPr>
          <p:cNvSpPr/>
          <p:nvPr/>
        </p:nvSpPr>
        <p:spPr>
          <a:xfrm>
            <a:off x="4806061" y="3699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50">
            <a:extLst>
              <a:ext uri="{FF2B5EF4-FFF2-40B4-BE49-F238E27FC236}">
                <a16:creationId xmlns:a16="http://schemas.microsoft.com/office/drawing/2014/main" xmlns="" id="{4AD508BE-7E24-41A0-A8B6-862DCCB19DAD}"/>
              </a:ext>
            </a:extLst>
          </p:cNvPr>
          <p:cNvSpPr/>
          <p:nvPr/>
        </p:nvSpPr>
        <p:spPr>
          <a:xfrm>
            <a:off x="884098" y="2261719"/>
            <a:ext cx="2067722" cy="266796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20">
            <a:extLst>
              <a:ext uri="{FF2B5EF4-FFF2-40B4-BE49-F238E27FC236}">
                <a16:creationId xmlns:a16="http://schemas.microsoft.com/office/drawing/2014/main" xmlns="" id="{DB2F8FD8-42A7-42A8-9A59-55C715D9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80" y="324243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52">
            <a:extLst>
              <a:ext uri="{FF2B5EF4-FFF2-40B4-BE49-F238E27FC236}">
                <a16:creationId xmlns:a16="http://schemas.microsoft.com/office/drawing/2014/main" xmlns="" id="{BDE6B5EF-D663-48EA-A414-5B262569EE3C}"/>
              </a:ext>
            </a:extLst>
          </p:cNvPr>
          <p:cNvSpPr/>
          <p:nvPr/>
        </p:nvSpPr>
        <p:spPr>
          <a:xfrm>
            <a:off x="4100576" y="2261719"/>
            <a:ext cx="2055600" cy="266796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92571"/>
              </p:ext>
            </p:extLst>
          </p:nvPr>
        </p:nvGraphicFramePr>
        <p:xfrm>
          <a:off x="1023443" y="242088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3" name="원호 92"/>
          <p:cNvSpPr/>
          <p:nvPr/>
        </p:nvSpPr>
        <p:spPr bwMode="auto">
          <a:xfrm rot="4173300">
            <a:off x="951210" y="268859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01077"/>
              </p:ext>
            </p:extLst>
          </p:nvPr>
        </p:nvGraphicFramePr>
        <p:xfrm>
          <a:off x="4192112" y="2456892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4119879" y="272459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8F555B47-EE24-49E0-BF7C-CAA1EE07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05" y="2261719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EADF2637-BE3A-4C93-8A52-062CFF24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0B4F61DE-5897-40C0-8A0F-7BF373ED6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>
            <a:extLst>
              <a:ext uri="{FF2B5EF4-FFF2-40B4-BE49-F238E27FC236}">
                <a16:creationId xmlns:a16="http://schemas.microsoft.com/office/drawing/2014/main" xmlns="" id="{540AED0E-F427-47F4-928C-B3F59411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A8957F7-ABD9-451F-AC06-FFB4403ADD9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2C8B9C3C-7C89-487F-B0CD-5623459629B7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D51C84BF-AD59-4800-BD38-6C903EB7234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xmlns="" id="{671D701B-637F-4005-BF30-26F7C5B203E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6" name="TextBox 43">
              <a:extLst>
                <a:ext uri="{FF2B5EF4-FFF2-40B4-BE49-F238E27FC236}">
                  <a16:creationId xmlns:a16="http://schemas.microsoft.com/office/drawing/2014/main" xmlns="" id="{08268742-81A9-47E7-949F-C489A5AA9963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몫이 십의 자리 계산에서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64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안에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번 들어가는데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번 들어간다고 하여 잘못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계산하였습니다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7" name="모서리가 둥근 직사각형 38">
              <a:extLst>
                <a:ext uri="{FF2B5EF4-FFF2-40B4-BE49-F238E27FC236}">
                  <a16:creationId xmlns:a16="http://schemas.microsoft.com/office/drawing/2014/main" xmlns="" id="{E4D0988D-023F-4764-A56A-9FCF6AB7B4DE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834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66EC9294-BC58-4CB9-A7D1-9C1423E7465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같은 것끼리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825A5A04-0618-4FFA-9E63-F7CB97F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9263DD02-384F-4B68-B40D-0D960EED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A74B726D-176B-4921-94FE-690D0033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9DDFAEFF-A603-436C-85F5-E2967093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xmlns="" id="{1962DF20-E1C0-4805-A76A-2598C008F683}"/>
              </a:ext>
            </a:extLst>
          </p:cNvPr>
          <p:cNvSpPr txBox="1"/>
          <p:nvPr/>
        </p:nvSpPr>
        <p:spPr>
          <a:xfrm>
            <a:off x="7001523" y="938715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92EED566-C477-4E03-89E4-984C705EA426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67" name="모서리가 둥근 직사각형 18">
              <a:extLst>
                <a:ext uri="{FF2B5EF4-FFF2-40B4-BE49-F238E27FC236}">
                  <a16:creationId xmlns:a16="http://schemas.microsoft.com/office/drawing/2014/main" xmlns="" id="{705CD2BC-9950-4FA4-8EC7-D97AD23E3BA8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AC5F2ED0-E628-44A0-A6BB-3F8A2851757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2DD8BE4F-AEC5-4E5C-895D-833E6C919622}"/>
              </a:ext>
            </a:extLst>
          </p:cNvPr>
          <p:cNvCxnSpPr>
            <a:cxnSpLocks/>
            <a:stCxn id="108" idx="4"/>
          </p:cNvCxnSpPr>
          <p:nvPr/>
        </p:nvCxnSpPr>
        <p:spPr bwMode="auto">
          <a:xfrm flipV="1">
            <a:off x="2058984" y="2851293"/>
            <a:ext cx="3029554" cy="1784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51C83DA4-B762-4668-825F-F8D5F2EF543B}"/>
              </a:ext>
            </a:extLst>
          </p:cNvPr>
          <p:cNvSpPr/>
          <p:nvPr/>
        </p:nvSpPr>
        <p:spPr>
          <a:xfrm>
            <a:off x="5248851" y="4365744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23F03961-3F32-47F2-8CD8-09C9BD6E1D02}"/>
              </a:ext>
            </a:extLst>
          </p:cNvPr>
          <p:cNvSpPr/>
          <p:nvPr/>
        </p:nvSpPr>
        <p:spPr>
          <a:xfrm>
            <a:off x="5248851" y="3478728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77B2A164-A304-4322-B390-AE51E30D402B}"/>
              </a:ext>
            </a:extLst>
          </p:cNvPr>
          <p:cNvSpPr/>
          <p:nvPr/>
        </p:nvSpPr>
        <p:spPr>
          <a:xfrm>
            <a:off x="5248851" y="2591711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8156F89F-E4C3-4A76-A43C-ED152FD3186D}"/>
              </a:ext>
            </a:extLst>
          </p:cNvPr>
          <p:cNvSpPr/>
          <p:nvPr/>
        </p:nvSpPr>
        <p:spPr>
          <a:xfrm>
            <a:off x="5065200" y="283123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EDF0B63-CCE2-4E05-9532-C33D726C0FAB}"/>
              </a:ext>
            </a:extLst>
          </p:cNvPr>
          <p:cNvSpPr/>
          <p:nvPr/>
        </p:nvSpPr>
        <p:spPr>
          <a:xfrm>
            <a:off x="5043195" y="374649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088ED187-9145-4D6A-86DE-621D8DBD0481}"/>
              </a:ext>
            </a:extLst>
          </p:cNvPr>
          <p:cNvSpPr/>
          <p:nvPr/>
        </p:nvSpPr>
        <p:spPr>
          <a:xfrm>
            <a:off x="5043195" y="459044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499E4887-E50D-4066-BD97-88005A01341D}"/>
              </a:ext>
            </a:extLst>
          </p:cNvPr>
          <p:cNvCxnSpPr>
            <a:cxnSpLocks/>
            <a:endCxn id="90" idx="7"/>
          </p:cNvCxnSpPr>
          <p:nvPr/>
        </p:nvCxnSpPr>
        <p:spPr bwMode="auto">
          <a:xfrm>
            <a:off x="2043929" y="2875176"/>
            <a:ext cx="3038290" cy="172196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3A2F9D8-1341-400F-A7F4-FCCA4D16DC9D}"/>
              </a:ext>
            </a:extLst>
          </p:cNvPr>
          <p:cNvSpPr txBox="1"/>
          <p:nvPr/>
        </p:nvSpPr>
        <p:spPr>
          <a:xfrm>
            <a:off x="5394118" y="4420946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189÷7</a:t>
            </a:r>
            <a:endParaRPr lang="ko-KR" altLang="en-US" sz="19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85FF62FB-EC14-4F1A-AA7B-79B183A90282}"/>
              </a:ext>
            </a:extLst>
          </p:cNvPr>
          <p:cNvSpPr/>
          <p:nvPr/>
        </p:nvSpPr>
        <p:spPr>
          <a:xfrm>
            <a:off x="2043929" y="2445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51F2842C-564B-4C82-8EDD-A95B1AB536AB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EDC6B50F-A1C6-4C83-8A55-70EB95CC3DD9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1DE87F6B-D389-4835-99F0-01A8304AAE03}"/>
              </a:ext>
            </a:extLst>
          </p:cNvPr>
          <p:cNvSpPr/>
          <p:nvPr/>
        </p:nvSpPr>
        <p:spPr>
          <a:xfrm>
            <a:off x="3903728" y="1842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75A6D71-FD18-41E2-86E4-880DAEF03FB9}"/>
              </a:ext>
            </a:extLst>
          </p:cNvPr>
          <p:cNvSpPr/>
          <p:nvPr/>
        </p:nvSpPr>
        <p:spPr>
          <a:xfrm flipH="1">
            <a:off x="757862" y="4365744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D16D245E-F83C-4405-A83D-98BC9980317F}"/>
              </a:ext>
            </a:extLst>
          </p:cNvPr>
          <p:cNvSpPr/>
          <p:nvPr/>
        </p:nvSpPr>
        <p:spPr>
          <a:xfrm flipH="1">
            <a:off x="757862" y="3478728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17ED6277-BEC3-4248-9F08-7C9128D407C9}"/>
              </a:ext>
            </a:extLst>
          </p:cNvPr>
          <p:cNvSpPr/>
          <p:nvPr/>
        </p:nvSpPr>
        <p:spPr>
          <a:xfrm flipH="1">
            <a:off x="757862" y="2591711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BD6B54BB-74A2-4E45-B796-424F22F2F116}"/>
              </a:ext>
            </a:extLst>
          </p:cNvPr>
          <p:cNvSpPr/>
          <p:nvPr/>
        </p:nvSpPr>
        <p:spPr>
          <a:xfrm flipH="1">
            <a:off x="2014120" y="283123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7BD2D4D7-2AD1-4C1B-9D69-3DD625923B4F}"/>
              </a:ext>
            </a:extLst>
          </p:cNvPr>
          <p:cNvSpPr/>
          <p:nvPr/>
        </p:nvSpPr>
        <p:spPr>
          <a:xfrm flipH="1">
            <a:off x="2036125" y="374649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5AE6387-4C4D-439E-9896-F0F89396133D}"/>
              </a:ext>
            </a:extLst>
          </p:cNvPr>
          <p:cNvSpPr/>
          <p:nvPr/>
        </p:nvSpPr>
        <p:spPr>
          <a:xfrm flipH="1">
            <a:off x="2036125" y="459044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EBCEEF4-E720-441B-91F6-24D0FECA81E0}"/>
              </a:ext>
            </a:extLst>
          </p:cNvPr>
          <p:cNvSpPr txBox="1"/>
          <p:nvPr/>
        </p:nvSpPr>
        <p:spPr>
          <a:xfrm>
            <a:off x="898151" y="2670747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135÷5</a:t>
            </a:r>
            <a:endParaRPr lang="ko-KR" altLang="en-US" sz="19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FE3E88C-D667-4D1B-AA8E-1C8BCCE78F61}"/>
              </a:ext>
            </a:extLst>
          </p:cNvPr>
          <p:cNvCxnSpPr>
            <a:cxnSpLocks/>
          </p:cNvCxnSpPr>
          <p:nvPr/>
        </p:nvCxnSpPr>
        <p:spPr bwMode="auto">
          <a:xfrm>
            <a:off x="2050624" y="3753036"/>
            <a:ext cx="3015431" cy="97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0E09BD90-C5AD-43F0-B207-51B4825D1CF7}"/>
              </a:ext>
            </a:extLst>
          </p:cNvPr>
          <p:cNvSpPr txBox="1"/>
          <p:nvPr/>
        </p:nvSpPr>
        <p:spPr>
          <a:xfrm>
            <a:off x="898151" y="3538421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126÷3</a:t>
            </a:r>
            <a:endParaRPr lang="ko-KR" altLang="en-US" sz="1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A783631-41A1-4C13-B3C0-CEC231E65D59}"/>
              </a:ext>
            </a:extLst>
          </p:cNvPr>
          <p:cNvSpPr txBox="1"/>
          <p:nvPr/>
        </p:nvSpPr>
        <p:spPr>
          <a:xfrm>
            <a:off x="898151" y="4441483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214÷2</a:t>
            </a:r>
            <a:endParaRPr lang="ko-KR" altLang="en-US" sz="19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4A8F7BA-5047-4524-A185-8631A56DC049}"/>
              </a:ext>
            </a:extLst>
          </p:cNvPr>
          <p:cNvSpPr txBox="1"/>
          <p:nvPr/>
        </p:nvSpPr>
        <p:spPr>
          <a:xfrm>
            <a:off x="5394118" y="3543798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252÷6</a:t>
            </a:r>
            <a:endParaRPr lang="ko-KR" altLang="en-US" sz="1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CA211B2-E0DA-41F6-AAAD-827D63E0893A}"/>
              </a:ext>
            </a:extLst>
          </p:cNvPr>
          <p:cNvSpPr txBox="1"/>
          <p:nvPr/>
        </p:nvSpPr>
        <p:spPr>
          <a:xfrm>
            <a:off x="5394118" y="2643450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428÷4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825A5A04-0618-4FFA-9E63-F7CB97F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9263DD02-384F-4B68-B40D-0D960EED1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A74B726D-176B-4921-94FE-690D0033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9DDFAEFF-A603-436C-85F5-E2967093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92EED566-C477-4E03-89E4-984C705EA426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67" name="모서리가 둥근 직사각형 18">
              <a:extLst>
                <a:ext uri="{FF2B5EF4-FFF2-40B4-BE49-F238E27FC236}">
                  <a16:creationId xmlns:a16="http://schemas.microsoft.com/office/drawing/2014/main" xmlns="" id="{705CD2BC-9950-4FA4-8EC7-D97AD23E3BA8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AC5F2ED0-E628-44A0-A6BB-3F8A28517572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2DD8BE4F-AEC5-4E5C-895D-833E6C919622}"/>
              </a:ext>
            </a:extLst>
          </p:cNvPr>
          <p:cNvCxnSpPr>
            <a:cxnSpLocks/>
            <a:stCxn id="108" idx="4"/>
          </p:cNvCxnSpPr>
          <p:nvPr/>
        </p:nvCxnSpPr>
        <p:spPr bwMode="auto">
          <a:xfrm flipV="1">
            <a:off x="2058984" y="2851293"/>
            <a:ext cx="3029554" cy="178487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51C83DA4-B762-4668-825F-F8D5F2EF543B}"/>
              </a:ext>
            </a:extLst>
          </p:cNvPr>
          <p:cNvSpPr/>
          <p:nvPr/>
        </p:nvSpPr>
        <p:spPr>
          <a:xfrm>
            <a:off x="5248851" y="4365744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23F03961-3F32-47F2-8CD8-09C9BD6E1D02}"/>
              </a:ext>
            </a:extLst>
          </p:cNvPr>
          <p:cNvSpPr/>
          <p:nvPr/>
        </p:nvSpPr>
        <p:spPr>
          <a:xfrm>
            <a:off x="5248851" y="3478728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77B2A164-A304-4322-B390-AE51E30D402B}"/>
              </a:ext>
            </a:extLst>
          </p:cNvPr>
          <p:cNvSpPr/>
          <p:nvPr/>
        </p:nvSpPr>
        <p:spPr>
          <a:xfrm>
            <a:off x="5248851" y="2591711"/>
            <a:ext cx="1118326" cy="536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8156F89F-E4C3-4A76-A43C-ED152FD3186D}"/>
              </a:ext>
            </a:extLst>
          </p:cNvPr>
          <p:cNvSpPr/>
          <p:nvPr/>
        </p:nvSpPr>
        <p:spPr>
          <a:xfrm>
            <a:off x="5065200" y="283123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DEDF0B63-CCE2-4E05-9532-C33D726C0FAB}"/>
              </a:ext>
            </a:extLst>
          </p:cNvPr>
          <p:cNvSpPr/>
          <p:nvPr/>
        </p:nvSpPr>
        <p:spPr>
          <a:xfrm>
            <a:off x="5043195" y="374649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088ED187-9145-4D6A-86DE-621D8DBD0481}"/>
              </a:ext>
            </a:extLst>
          </p:cNvPr>
          <p:cNvSpPr/>
          <p:nvPr/>
        </p:nvSpPr>
        <p:spPr>
          <a:xfrm>
            <a:off x="5043195" y="459044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499E4887-E50D-4066-BD97-88005A01341D}"/>
              </a:ext>
            </a:extLst>
          </p:cNvPr>
          <p:cNvCxnSpPr>
            <a:cxnSpLocks/>
            <a:endCxn id="90" idx="7"/>
          </p:cNvCxnSpPr>
          <p:nvPr/>
        </p:nvCxnSpPr>
        <p:spPr bwMode="auto">
          <a:xfrm>
            <a:off x="2043929" y="2875176"/>
            <a:ext cx="3038290" cy="172196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53A2F9D8-1341-400F-A7F4-FCCA4D16DC9D}"/>
              </a:ext>
            </a:extLst>
          </p:cNvPr>
          <p:cNvSpPr txBox="1"/>
          <p:nvPr/>
        </p:nvSpPr>
        <p:spPr>
          <a:xfrm>
            <a:off x="5394118" y="4420946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189÷7</a:t>
            </a:r>
            <a:endParaRPr lang="ko-KR" altLang="en-US" sz="19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75A6D71-FD18-41E2-86E4-880DAEF03FB9}"/>
              </a:ext>
            </a:extLst>
          </p:cNvPr>
          <p:cNvSpPr/>
          <p:nvPr/>
        </p:nvSpPr>
        <p:spPr>
          <a:xfrm flipH="1">
            <a:off x="757862" y="4365744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xmlns="" id="{D16D245E-F83C-4405-A83D-98BC9980317F}"/>
              </a:ext>
            </a:extLst>
          </p:cNvPr>
          <p:cNvSpPr/>
          <p:nvPr/>
        </p:nvSpPr>
        <p:spPr>
          <a:xfrm flipH="1">
            <a:off x="757862" y="3478728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17ED6277-BEC3-4248-9F08-7C9128D407C9}"/>
              </a:ext>
            </a:extLst>
          </p:cNvPr>
          <p:cNvSpPr/>
          <p:nvPr/>
        </p:nvSpPr>
        <p:spPr>
          <a:xfrm flipH="1">
            <a:off x="757862" y="2591711"/>
            <a:ext cx="1118326" cy="536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BD6B54BB-74A2-4E45-B796-424F22F2F116}"/>
              </a:ext>
            </a:extLst>
          </p:cNvPr>
          <p:cNvSpPr/>
          <p:nvPr/>
        </p:nvSpPr>
        <p:spPr>
          <a:xfrm flipH="1">
            <a:off x="2014120" y="283123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7BD2D4D7-2AD1-4C1B-9D69-3DD625923B4F}"/>
              </a:ext>
            </a:extLst>
          </p:cNvPr>
          <p:cNvSpPr/>
          <p:nvPr/>
        </p:nvSpPr>
        <p:spPr>
          <a:xfrm flipH="1">
            <a:off x="2036125" y="374649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15AE6387-4C4D-439E-9896-F0F89396133D}"/>
              </a:ext>
            </a:extLst>
          </p:cNvPr>
          <p:cNvSpPr/>
          <p:nvPr/>
        </p:nvSpPr>
        <p:spPr>
          <a:xfrm flipH="1">
            <a:off x="2036125" y="459044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EBCEEF4-E720-441B-91F6-24D0FECA81E0}"/>
              </a:ext>
            </a:extLst>
          </p:cNvPr>
          <p:cNvSpPr txBox="1"/>
          <p:nvPr/>
        </p:nvSpPr>
        <p:spPr>
          <a:xfrm>
            <a:off x="898151" y="2670747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135÷5</a:t>
            </a:r>
            <a:endParaRPr lang="ko-KR" altLang="en-US" sz="19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FE3E88C-D667-4D1B-AA8E-1C8BCCE78F61}"/>
              </a:ext>
            </a:extLst>
          </p:cNvPr>
          <p:cNvCxnSpPr>
            <a:cxnSpLocks/>
          </p:cNvCxnSpPr>
          <p:nvPr/>
        </p:nvCxnSpPr>
        <p:spPr bwMode="auto">
          <a:xfrm>
            <a:off x="2050624" y="3753036"/>
            <a:ext cx="3015431" cy="97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0E09BD90-C5AD-43F0-B207-51B4825D1CF7}"/>
              </a:ext>
            </a:extLst>
          </p:cNvPr>
          <p:cNvSpPr txBox="1"/>
          <p:nvPr/>
        </p:nvSpPr>
        <p:spPr>
          <a:xfrm>
            <a:off x="898151" y="3538421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126÷3</a:t>
            </a:r>
            <a:endParaRPr lang="ko-KR" altLang="en-US" sz="1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EA783631-41A1-4C13-B3C0-CEC231E65D59}"/>
              </a:ext>
            </a:extLst>
          </p:cNvPr>
          <p:cNvSpPr txBox="1"/>
          <p:nvPr/>
        </p:nvSpPr>
        <p:spPr>
          <a:xfrm>
            <a:off x="898151" y="4441483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214÷2</a:t>
            </a:r>
            <a:endParaRPr lang="ko-KR" altLang="en-US" sz="19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44A8F7BA-5047-4524-A185-8631A56DC049}"/>
              </a:ext>
            </a:extLst>
          </p:cNvPr>
          <p:cNvSpPr txBox="1"/>
          <p:nvPr/>
        </p:nvSpPr>
        <p:spPr>
          <a:xfrm>
            <a:off x="5394118" y="3543798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252÷6</a:t>
            </a:r>
            <a:endParaRPr lang="ko-KR" altLang="en-US" sz="1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CA211B2-E0DA-41F6-AAAD-827D63E0893A}"/>
              </a:ext>
            </a:extLst>
          </p:cNvPr>
          <p:cNvSpPr txBox="1"/>
          <p:nvPr/>
        </p:nvSpPr>
        <p:spPr>
          <a:xfrm>
            <a:off x="5394118" y="2643450"/>
            <a:ext cx="906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428÷4</a:t>
            </a:r>
            <a:endParaRPr lang="ko-KR" altLang="en-US" sz="1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C9B4643-4052-4643-9E58-36E0EB0E0A3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5820C7CB-024E-4AEE-AE65-3071D8BAFC92}"/>
              </a:ext>
            </a:extLst>
          </p:cNvPr>
          <p:cNvGrpSpPr/>
          <p:nvPr/>
        </p:nvGrpSpPr>
        <p:grpSpPr>
          <a:xfrm>
            <a:off x="211371" y="3426645"/>
            <a:ext cx="6667165" cy="1810719"/>
            <a:chOff x="211371" y="3426645"/>
            <a:chExt cx="6667165" cy="181071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B1CD8C7-5152-4D45-94E0-43322F1DEE05}"/>
                </a:ext>
              </a:extLst>
            </p:cNvPr>
            <p:cNvSpPr/>
            <p:nvPr/>
          </p:nvSpPr>
          <p:spPr>
            <a:xfrm>
              <a:off x="211371" y="3588663"/>
              <a:ext cx="6667165" cy="1460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C20F7ECF-AA5F-494D-97FE-40B806EFAEE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xmlns="" id="{0F1E3230-3BA7-4BE4-9BAD-AE93AC7E084C}"/>
                </a:ext>
              </a:extLst>
            </p:cNvPr>
            <p:cNvSpPr/>
            <p:nvPr/>
          </p:nvSpPr>
          <p:spPr>
            <a:xfrm>
              <a:off x="431540" y="34266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334203ED-E90B-4A2E-9D6D-51E68F06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7" y="394295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216D8AA5-4DEE-4564-A2EF-3D572491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7" y="433971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5804CEFE-CB03-469E-8C20-3A351EFF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7" y="47333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2B2A4CD-8200-4793-A82C-FBEBBECF1FF8}"/>
              </a:ext>
            </a:extLst>
          </p:cNvPr>
          <p:cNvSpPr txBox="1"/>
          <p:nvPr/>
        </p:nvSpPr>
        <p:spPr>
          <a:xfrm>
            <a:off x="652490" y="3800923"/>
            <a:ext cx="25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135÷5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27, 189÷7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27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25B62CF-7774-4518-A0E0-7ACB62BC4604}"/>
              </a:ext>
            </a:extLst>
          </p:cNvPr>
          <p:cNvSpPr txBox="1"/>
          <p:nvPr/>
        </p:nvSpPr>
        <p:spPr>
          <a:xfrm>
            <a:off x="652490" y="4212865"/>
            <a:ext cx="251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126÷3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42, 252÷6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42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E41E415-DDCE-4C45-BA14-4CB8E171389B}"/>
              </a:ext>
            </a:extLst>
          </p:cNvPr>
          <p:cNvSpPr txBox="1"/>
          <p:nvPr/>
        </p:nvSpPr>
        <p:spPr>
          <a:xfrm>
            <a:off x="652490" y="4609604"/>
            <a:ext cx="290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214÷2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107, 428÷4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107</a:t>
            </a:r>
            <a:endParaRPr lang="ko-KR" altLang="en-US" sz="1600" dirty="0"/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66EC9294-BC58-4CB9-A7D1-9C1423E7465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같은 것끼리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897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쿠키를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5808014" y="1916832"/>
            <a:ext cx="79764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07795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 flipV="1">
            <a:off x="730061" y="2200275"/>
            <a:ext cx="4280089" cy="45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9A660931-1690-4A16-A284-2C35EB9E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1A4E3123-83AA-4B96-A3E0-2B2038F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0E833B98-E784-4CCB-A2A5-8C941BAE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74" y="335867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FCFA4DB-89F2-4C42-B7F2-9621B4E0879D}"/>
              </a:ext>
            </a:extLst>
          </p:cNvPr>
          <p:cNvSpPr/>
          <p:nvPr/>
        </p:nvSpPr>
        <p:spPr bwMode="auto">
          <a:xfrm>
            <a:off x="3347864" y="3358096"/>
            <a:ext cx="57960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9E1C6AA0-053B-4174-9415-18CD32B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22" y="32118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52279854-1E84-4DB7-AC7A-002A98779044}"/>
              </a:ext>
            </a:extLst>
          </p:cNvPr>
          <p:cNvSpPr txBox="1"/>
          <p:nvPr/>
        </p:nvSpPr>
        <p:spPr>
          <a:xfrm>
            <a:off x="3861555" y="3365813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2675626" y="3240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23D4B53-F908-4A1A-AB0F-3BDE8B817027}"/>
              </a:ext>
            </a:extLst>
          </p:cNvPr>
          <p:cNvSpPr/>
          <p:nvPr/>
        </p:nvSpPr>
        <p:spPr>
          <a:xfrm>
            <a:off x="4834512" y="216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9A660931-1690-4A16-A284-2C35EB9E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1A4E3123-83AA-4B96-A3E0-2B2038F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0E833B98-E784-4CCB-A2A5-8C941BAE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74" y="335867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FCFA4DB-89F2-4C42-B7F2-9621B4E0879D}"/>
              </a:ext>
            </a:extLst>
          </p:cNvPr>
          <p:cNvSpPr/>
          <p:nvPr/>
        </p:nvSpPr>
        <p:spPr bwMode="auto">
          <a:xfrm>
            <a:off x="3347864" y="3358096"/>
            <a:ext cx="57960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9E1C6AA0-053B-4174-9415-18CD32B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22" y="32118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52279854-1E84-4DB7-AC7A-002A98779044}"/>
              </a:ext>
            </a:extLst>
          </p:cNvPr>
          <p:cNvSpPr txBox="1"/>
          <p:nvPr/>
        </p:nvSpPr>
        <p:spPr>
          <a:xfrm>
            <a:off x="3861555" y="3365813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A63D968-1B99-4ED8-BF1F-5D7DC3380A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F5DE272D-A635-4010-921B-BDD72FF87FD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566C24B-710B-4E93-A977-204ED4BE72A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698F01F8-D385-4292-9327-24A97F9D89D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8B79EE57-0919-4C10-A483-5FBAEF310436}"/>
                </a:ext>
              </a:extLst>
            </p:cNvPr>
            <p:cNvSpPr txBox="1"/>
            <p:nvPr/>
          </p:nvSpPr>
          <p:spPr>
            <a:xfrm>
              <a:off x="395536" y="4437112"/>
              <a:ext cx="61704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쿠키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424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한 명당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나누어 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424÷4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22F747BC-FB7E-4181-BF02-E05514B097DA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쿠키를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5808014" y="1916832"/>
            <a:ext cx="79764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07795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 flipV="1">
            <a:off x="730061" y="2204864"/>
            <a:ext cx="4313134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65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40">
            <a:extLst>
              <a:ext uri="{FF2B5EF4-FFF2-40B4-BE49-F238E27FC236}">
                <a16:creationId xmlns:a16="http://schemas.microsoft.com/office/drawing/2014/main" xmlns="" id="{11075908-DA08-4143-BB59-9C85A382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734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:a16="http://schemas.microsoft.com/office/drawing/2014/main" xmlns="" id="{8FDC569C-C7B5-4911-B8E9-179223D0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43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E3892EC6-0BCD-493D-892F-3EDE09C70359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5882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FE12BCE-115D-4DEA-B5D9-645A8A2D989E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14389"/>
            <a:ext cx="37727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C03FF1AF-1221-4E7A-9FA8-D5E34DE07A6B}"/>
              </a:ext>
            </a:extLst>
          </p:cNvPr>
          <p:cNvCxnSpPr>
            <a:cxnSpLocks/>
          </p:cNvCxnSpPr>
          <p:nvPr/>
        </p:nvCxnSpPr>
        <p:spPr bwMode="auto">
          <a:xfrm>
            <a:off x="6075505" y="1935882"/>
            <a:ext cx="57580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3" y="32823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1" y="37908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A91972E-983C-4746-8A53-599C3FF88EF6}"/>
              </a:ext>
            </a:extLst>
          </p:cNvPr>
          <p:cNvSpPr/>
          <p:nvPr/>
        </p:nvSpPr>
        <p:spPr bwMode="auto">
          <a:xfrm>
            <a:off x="2965907" y="3267842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240÷3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08" y="3121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8D6700D-ED23-43F1-885F-0AB89E32229A}"/>
              </a:ext>
            </a:extLst>
          </p:cNvPr>
          <p:cNvSpPr/>
          <p:nvPr/>
        </p:nvSpPr>
        <p:spPr bwMode="auto">
          <a:xfrm>
            <a:off x="2968555" y="379030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9" y="3644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C1C8DE8A-FB04-4CF7-9008-94F187F61864}"/>
              </a:ext>
            </a:extLst>
          </p:cNvPr>
          <p:cNvSpPr txBox="1"/>
          <p:nvPr/>
        </p:nvSpPr>
        <p:spPr>
          <a:xfrm>
            <a:off x="3392987" y="3798017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7299EB0A-9B7C-46FC-BB57-72A599F1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A389E3C9-8859-4B0C-B8B2-EA44B556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E3892EC6-0BCD-493D-892F-3EDE09C70359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5882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FE12BCE-115D-4DEA-B5D9-645A8A2D989E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14389"/>
            <a:ext cx="37727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C03FF1AF-1221-4E7A-9FA8-D5E34DE07A6B}"/>
              </a:ext>
            </a:extLst>
          </p:cNvPr>
          <p:cNvCxnSpPr>
            <a:cxnSpLocks/>
          </p:cNvCxnSpPr>
          <p:nvPr/>
        </p:nvCxnSpPr>
        <p:spPr bwMode="auto">
          <a:xfrm>
            <a:off x="6075505" y="1935882"/>
            <a:ext cx="57580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3" y="32823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1" y="37908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A91972E-983C-4746-8A53-599C3FF88EF6}"/>
              </a:ext>
            </a:extLst>
          </p:cNvPr>
          <p:cNvSpPr/>
          <p:nvPr/>
        </p:nvSpPr>
        <p:spPr bwMode="auto">
          <a:xfrm>
            <a:off x="2965907" y="3267842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240÷3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08" y="3121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8D6700D-ED23-43F1-885F-0AB89E32229A}"/>
              </a:ext>
            </a:extLst>
          </p:cNvPr>
          <p:cNvSpPr/>
          <p:nvPr/>
        </p:nvSpPr>
        <p:spPr bwMode="auto">
          <a:xfrm>
            <a:off x="2968555" y="379030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9" y="3644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C1C8DE8A-FB04-4CF7-9008-94F187F61864}"/>
              </a:ext>
            </a:extLst>
          </p:cNvPr>
          <p:cNvSpPr txBox="1"/>
          <p:nvPr/>
        </p:nvSpPr>
        <p:spPr>
          <a:xfrm>
            <a:off x="3392987" y="3798017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7299EB0A-9B7C-46FC-BB57-72A599F1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xmlns="" id="{A389E3C9-8859-4B0C-B8B2-EA44B556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F5DE272D-A635-4010-921B-BDD72FF87FD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F566C24B-710B-4E93-A977-204ED4BE72A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698F01F8-D385-4292-9327-24A97F9D89D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xmlns="" id="{8B79EE57-0919-4C10-A483-5FBAEF310436}"/>
                </a:ext>
              </a:extLst>
            </p:cNvPr>
            <p:cNvSpPr txBox="1"/>
            <p:nvPr/>
          </p:nvSpPr>
          <p:spPr>
            <a:xfrm>
              <a:off x="395536" y="4437112"/>
              <a:ext cx="61704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연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필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루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를 한 명당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자루씩 나누어 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240÷3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22F747BC-FB7E-4181-BF02-E05514B097DA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A63D968-1B99-4ED8-BF1F-5D7DC3380A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0">
            <a:extLst>
              <a:ext uri="{FF2B5EF4-FFF2-40B4-BE49-F238E27FC236}">
                <a16:creationId xmlns:a16="http://schemas.microsoft.com/office/drawing/2014/main" xmlns="" id="{11075908-DA08-4143-BB59-9C85A382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734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1">
            <a:extLst>
              <a:ext uri="{FF2B5EF4-FFF2-40B4-BE49-F238E27FC236}">
                <a16:creationId xmlns:a16="http://schemas.microsoft.com/office/drawing/2014/main" xmlns="" id="{8FDC569C-C7B5-4911-B8E9-179223D0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43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365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1EB5AEAF-EC71-456F-9717-4BFFDED6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E355A208-8BCD-4AD9-9D1E-D19C6371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0">
            <a:extLst>
              <a:ext uri="{FF2B5EF4-FFF2-40B4-BE49-F238E27FC236}">
                <a16:creationId xmlns:a16="http://schemas.microsoft.com/office/drawing/2014/main" xmlns="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:a16="http://schemas.microsoft.com/office/drawing/2014/main" xmlns="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588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23914"/>
            <a:ext cx="503201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3588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3">
            <a:extLst>
              <a:ext uri="{FF2B5EF4-FFF2-40B4-BE49-F238E27FC236}">
                <a16:creationId xmlns:a16="http://schemas.microsoft.com/office/drawing/2014/main" xmlns="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3" y="32823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1" y="37908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A91972E-983C-4746-8A53-599C3FF88EF6}"/>
              </a:ext>
            </a:extLst>
          </p:cNvPr>
          <p:cNvSpPr/>
          <p:nvPr/>
        </p:nvSpPr>
        <p:spPr bwMode="auto">
          <a:xfrm>
            <a:off x="2965907" y="3267842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375÷5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08" y="3121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8D6700D-ED23-43F1-885F-0AB89E32229A}"/>
              </a:ext>
            </a:extLst>
          </p:cNvPr>
          <p:cNvSpPr/>
          <p:nvPr/>
        </p:nvSpPr>
        <p:spPr bwMode="auto">
          <a:xfrm>
            <a:off x="2968555" y="379030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9" y="3644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C1C8DE8A-FB04-4CF7-9008-94F187F61864}"/>
              </a:ext>
            </a:extLst>
          </p:cNvPr>
          <p:cNvSpPr txBox="1"/>
          <p:nvPr/>
        </p:nvSpPr>
        <p:spPr>
          <a:xfrm>
            <a:off x="3392987" y="3798017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1EB5AEAF-EC71-456F-9717-4BFFDED6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E355A208-8BCD-4AD9-9D1E-D19C6371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모눈종이를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0">
            <a:extLst>
              <a:ext uri="{FF2B5EF4-FFF2-40B4-BE49-F238E27FC236}">
                <a16:creationId xmlns:a16="http://schemas.microsoft.com/office/drawing/2014/main" xmlns="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:a16="http://schemas.microsoft.com/office/drawing/2014/main" xmlns="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588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23914"/>
            <a:ext cx="503201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3588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3">
            <a:extLst>
              <a:ext uri="{FF2B5EF4-FFF2-40B4-BE49-F238E27FC236}">
                <a16:creationId xmlns:a16="http://schemas.microsoft.com/office/drawing/2014/main" xmlns="" id="{4773B950-CAF5-4FEE-8C4A-480A7B4C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3" y="32823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F09B5B37-B564-4848-BB4F-44B90A88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1" y="37908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A91972E-983C-4746-8A53-599C3FF88EF6}"/>
              </a:ext>
            </a:extLst>
          </p:cNvPr>
          <p:cNvSpPr/>
          <p:nvPr/>
        </p:nvSpPr>
        <p:spPr bwMode="auto">
          <a:xfrm>
            <a:off x="2965907" y="3267842"/>
            <a:ext cx="150030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375÷5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1C24FB65-E0C4-4BBB-9332-26B93CF7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08" y="3121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8D6700D-ED23-43F1-885F-0AB89E32229A}"/>
              </a:ext>
            </a:extLst>
          </p:cNvPr>
          <p:cNvSpPr/>
          <p:nvPr/>
        </p:nvSpPr>
        <p:spPr bwMode="auto">
          <a:xfrm>
            <a:off x="2968555" y="3790300"/>
            <a:ext cx="432529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75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C83D091D-A191-45A7-AA50-22D73F79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29" y="3644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C1C8DE8A-FB04-4CF7-9008-94F187F61864}"/>
              </a:ext>
            </a:extLst>
          </p:cNvPr>
          <p:cNvSpPr txBox="1"/>
          <p:nvPr/>
        </p:nvSpPr>
        <p:spPr>
          <a:xfrm>
            <a:off x="3392987" y="3798017"/>
            <a:ext cx="10162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F5DE272D-A635-4010-921B-BDD72FF87FD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566C24B-710B-4E93-A977-204ED4BE72A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698F01F8-D385-4292-9327-24A97F9D89D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8B79EE57-0919-4C10-A483-5FBAEF310436}"/>
                </a:ext>
              </a:extLst>
            </p:cNvPr>
            <p:cNvSpPr txBox="1"/>
            <p:nvPr/>
          </p:nvSpPr>
          <p:spPr>
            <a:xfrm>
              <a:off x="395536" y="4437112"/>
              <a:ext cx="617041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모눈종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375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장을 한 명당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장씩 나누어 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375÷5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22F747BC-FB7E-4181-BF02-E05514B097DA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63D968-1B99-4ED8-BF1F-5D7DC3380A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4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2D032FC5-C61D-4F1B-91B2-8E2EADDDEBE6}"/>
              </a:ext>
            </a:extLst>
          </p:cNvPr>
          <p:cNvGrpSpPr/>
          <p:nvPr/>
        </p:nvGrpSpPr>
        <p:grpSpPr>
          <a:xfrm>
            <a:off x="391080" y="1681921"/>
            <a:ext cx="3075640" cy="3261591"/>
            <a:chOff x="-781377" y="557932"/>
            <a:chExt cx="6251783" cy="4737556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74C91CFC-1597-4EF0-8F6F-1F1AC7213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930"/>
            <a:stretch/>
          </p:blipFill>
          <p:spPr>
            <a:xfrm>
              <a:off x="-781377" y="557935"/>
              <a:ext cx="4829175" cy="411884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F3801409-F3BE-4D09-A9D8-1CE1C7E7C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30" r="70386"/>
            <a:stretch/>
          </p:blipFill>
          <p:spPr>
            <a:xfrm>
              <a:off x="4040279" y="557932"/>
              <a:ext cx="1430127" cy="4118841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252B8779-429C-455F-8FF8-25EF8A320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5220"/>
            <a:stretch/>
          </p:blipFill>
          <p:spPr>
            <a:xfrm>
              <a:off x="-781377" y="4654596"/>
              <a:ext cx="6251783" cy="640892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16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가게에서 점원이 과자를 묶으려고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51499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583512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02603467-CFDC-4A7A-8C54-BA9CA4BB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A68BA1CC-6F16-45BF-AE38-D13EA4D6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CB55336-A5D8-4AF2-88A5-809C0E214E1C}"/>
              </a:ext>
            </a:extLst>
          </p:cNvPr>
          <p:cNvGrpSpPr/>
          <p:nvPr/>
        </p:nvGrpSpPr>
        <p:grpSpPr>
          <a:xfrm>
            <a:off x="754596" y="1814497"/>
            <a:ext cx="2245520" cy="1112800"/>
            <a:chOff x="1164153" y="646099"/>
            <a:chExt cx="1687092" cy="1011636"/>
          </a:xfrm>
        </p:grpSpPr>
        <p:sp>
          <p:nvSpPr>
            <p:cNvPr id="79" name="모서리가 둥근 직사각형 61">
              <a:extLst>
                <a:ext uri="{FF2B5EF4-FFF2-40B4-BE49-F238E27FC236}">
                  <a16:creationId xmlns:a16="http://schemas.microsoft.com/office/drawing/2014/main" xmlns="" id="{EA1D9463-AEDC-4B04-8D35-EADFC08BB0E3}"/>
                </a:ext>
              </a:extLst>
            </p:cNvPr>
            <p:cNvSpPr/>
            <p:nvPr/>
          </p:nvSpPr>
          <p:spPr>
            <a:xfrm>
              <a:off x="1164153" y="646099"/>
              <a:ext cx="168709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D09AC8E6-A9E5-4DCF-8483-62BA8DDF6CB7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묶어야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xmlns="" id="{06FCB976-38A2-4B6F-BB43-53B2D7E5B521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49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8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6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4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102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5D503B0A-06AF-4127-B8A5-3BD94EDE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8F79B773-930B-42EC-A122-82E1083B2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C6074F7-C45B-441E-BA5B-F5690376C3EB}"/>
              </a:ext>
            </a:extLst>
          </p:cNvPr>
          <p:cNvGrpSpPr/>
          <p:nvPr/>
        </p:nvGrpSpPr>
        <p:grpSpPr>
          <a:xfrm>
            <a:off x="68956" y="993855"/>
            <a:ext cx="6951316" cy="4852430"/>
            <a:chOff x="-781377" y="-1"/>
            <a:chExt cx="9650831" cy="52954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EA9E8307-15BF-4BE7-B0B2-45B3742A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81377" y="0"/>
              <a:ext cx="4829175" cy="4676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2DE0E2D6-7887-4668-9F57-9FE71D59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-1"/>
              <a:ext cx="4829175" cy="46767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37888F5A-EF73-4270-82D6-6725893E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81377" y="4654596"/>
              <a:ext cx="9650831" cy="640892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6FEAA01-0874-4CAB-A11B-6AF6352A2161}"/>
              </a:ext>
            </a:extLst>
          </p:cNvPr>
          <p:cNvGrpSpPr/>
          <p:nvPr/>
        </p:nvGrpSpPr>
        <p:grpSpPr>
          <a:xfrm>
            <a:off x="4342749" y="1996391"/>
            <a:ext cx="2237286" cy="1095796"/>
            <a:chOff x="990751" y="561939"/>
            <a:chExt cx="2033896" cy="1095796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:a16="http://schemas.microsoft.com/office/drawing/2014/main" xmlns="" id="{565FF32B-090B-43A8-94D1-48BEF68EAF64}"/>
                </a:ext>
              </a:extLst>
            </p:cNvPr>
            <p:cNvSpPr/>
            <p:nvPr/>
          </p:nvSpPr>
          <p:spPr>
            <a:xfrm>
              <a:off x="990751" y="561939"/>
              <a:ext cx="2033896" cy="8960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4FC5360-FE9B-4076-96F4-BCB11E2BF1EA}"/>
                </a:ext>
              </a:extLst>
            </p:cNvPr>
            <p:cNvSpPr/>
            <p:nvPr/>
          </p:nvSpPr>
          <p:spPr>
            <a:xfrm>
              <a:off x="1031419" y="634011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묶음인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xmlns="" id="{8B13A430-2B76-4853-85FE-0C6224704BB8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A2885325-F4EE-45AE-8135-63DFD656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9D0E8F90-9EFD-43AE-A162-38A851161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0CB55336-A5D8-4AF2-88A5-809C0E214E1C}"/>
              </a:ext>
            </a:extLst>
          </p:cNvPr>
          <p:cNvGrpSpPr/>
          <p:nvPr/>
        </p:nvGrpSpPr>
        <p:grpSpPr>
          <a:xfrm>
            <a:off x="1318781" y="1814497"/>
            <a:ext cx="2245520" cy="1112800"/>
            <a:chOff x="1164153" y="646099"/>
            <a:chExt cx="1687092" cy="1011636"/>
          </a:xfrm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xmlns="" id="{EA1D9463-AEDC-4B04-8D35-EADFC08BB0E3}"/>
                </a:ext>
              </a:extLst>
            </p:cNvPr>
            <p:cNvSpPr/>
            <p:nvPr/>
          </p:nvSpPr>
          <p:spPr>
            <a:xfrm>
              <a:off x="1164153" y="646099"/>
              <a:ext cx="168709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09AC8E6-A9E5-4DCF-8483-62BA8DDF6CB7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묶어야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xmlns="" id="{06FCB976-38A2-4B6F-BB43-53B2D7E5B521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503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묶어야 할 과자가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37329" y="2266025"/>
            <a:ext cx="1493263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12" y="2133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DF0CB6A5-AB98-438D-94D5-CF048335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8450DA0C-AD2A-43D5-8F92-5B17738A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AD7ED9E-1AA4-4547-B7BE-C5323B068E82}"/>
              </a:ext>
            </a:extLst>
          </p:cNvPr>
          <p:cNvGrpSpPr/>
          <p:nvPr/>
        </p:nvGrpSpPr>
        <p:grpSpPr>
          <a:xfrm>
            <a:off x="391080" y="1681921"/>
            <a:ext cx="3075640" cy="3261591"/>
            <a:chOff x="-781377" y="557932"/>
            <a:chExt cx="6251783" cy="4737556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F73D0234-5437-48F6-8591-6A6CF16AB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1930"/>
            <a:stretch/>
          </p:blipFill>
          <p:spPr>
            <a:xfrm>
              <a:off x="-781377" y="557935"/>
              <a:ext cx="4829175" cy="411884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FD9AD392-E3ED-4B81-B030-EA21D2DE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1930" r="70386"/>
            <a:stretch/>
          </p:blipFill>
          <p:spPr>
            <a:xfrm>
              <a:off x="4040279" y="557932"/>
              <a:ext cx="1430127" cy="411884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1BA514A4-0C48-4ABA-B822-60AEB6374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5220"/>
            <a:stretch/>
          </p:blipFill>
          <p:spPr>
            <a:xfrm>
              <a:off x="-781377" y="4654596"/>
              <a:ext cx="6251783" cy="640892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CB55336-A5D8-4AF2-88A5-809C0E214E1C}"/>
              </a:ext>
            </a:extLst>
          </p:cNvPr>
          <p:cNvGrpSpPr/>
          <p:nvPr/>
        </p:nvGrpSpPr>
        <p:grpSpPr>
          <a:xfrm>
            <a:off x="754596" y="1814497"/>
            <a:ext cx="2245520" cy="1112800"/>
            <a:chOff x="1164153" y="646099"/>
            <a:chExt cx="1687092" cy="1011636"/>
          </a:xfrm>
        </p:grpSpPr>
        <p:sp>
          <p:nvSpPr>
            <p:cNvPr id="68" name="모서리가 둥근 직사각형 61">
              <a:extLst>
                <a:ext uri="{FF2B5EF4-FFF2-40B4-BE49-F238E27FC236}">
                  <a16:creationId xmlns:a16="http://schemas.microsoft.com/office/drawing/2014/main" xmlns="" id="{EA1D9463-AEDC-4B04-8D35-EADFC08BB0E3}"/>
                </a:ext>
              </a:extLst>
            </p:cNvPr>
            <p:cNvSpPr/>
            <p:nvPr/>
          </p:nvSpPr>
          <p:spPr>
            <a:xfrm>
              <a:off x="1164153" y="646099"/>
              <a:ext cx="168709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09AC8E6-A9E5-4DCF-8483-62BA8DDF6CB7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묶어야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xmlns="" id="{06FCB976-38A2-4B6F-BB43-53B2D7E5B521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타원 70"/>
          <p:cNvSpPr/>
          <p:nvPr/>
        </p:nvSpPr>
        <p:spPr>
          <a:xfrm>
            <a:off x="3551499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583512"/>
            <a:ext cx="360000" cy="360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F5642BE-EC2A-469D-9D3E-E81BFC5DADD1}"/>
              </a:ext>
            </a:extLst>
          </p:cNvPr>
          <p:cNvGrpSpPr/>
          <p:nvPr/>
        </p:nvGrpSpPr>
        <p:grpSpPr>
          <a:xfrm>
            <a:off x="391080" y="1681921"/>
            <a:ext cx="3075640" cy="3261591"/>
            <a:chOff x="-781377" y="557932"/>
            <a:chExt cx="6251783" cy="473755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1DE34E1D-A7EC-4412-B803-47C519CB2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930"/>
            <a:stretch/>
          </p:blipFill>
          <p:spPr>
            <a:xfrm>
              <a:off x="-781377" y="557935"/>
              <a:ext cx="4829175" cy="411884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AC9E9CD-C59E-4460-9C7F-A48936625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30" r="70386"/>
            <a:stretch/>
          </p:blipFill>
          <p:spPr>
            <a:xfrm>
              <a:off x="4040279" y="557932"/>
              <a:ext cx="1430127" cy="411884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0A63105C-C6CA-47A6-8456-0DA9C6672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5220"/>
            <a:stretch/>
          </p:blipFill>
          <p:spPr>
            <a:xfrm>
              <a:off x="-781377" y="4654596"/>
              <a:ext cx="6251783" cy="640892"/>
            </a:xfrm>
            <a:prstGeom prst="rect">
              <a:avLst/>
            </a:prstGeom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개씩 묶어야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210290" y="2000575"/>
            <a:ext cx="2348073" cy="3974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묶어야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13" y="1936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C7CB6FEE-D136-403D-8C84-D8621214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9BFD09B3-AF81-42AB-A052-F0211540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CB55336-A5D8-4AF2-88A5-809C0E214E1C}"/>
              </a:ext>
            </a:extLst>
          </p:cNvPr>
          <p:cNvGrpSpPr/>
          <p:nvPr/>
        </p:nvGrpSpPr>
        <p:grpSpPr>
          <a:xfrm>
            <a:off x="754596" y="1814497"/>
            <a:ext cx="2245520" cy="1112800"/>
            <a:chOff x="1164153" y="646099"/>
            <a:chExt cx="1687092" cy="1011636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xmlns="" id="{EA1D9463-AEDC-4B04-8D35-EADFC08BB0E3}"/>
                </a:ext>
              </a:extLst>
            </p:cNvPr>
            <p:cNvSpPr/>
            <p:nvPr/>
          </p:nvSpPr>
          <p:spPr>
            <a:xfrm>
              <a:off x="1164153" y="646099"/>
              <a:ext cx="168709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D09AC8E6-A9E5-4DCF-8483-62BA8DDF6CB7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520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묶어야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xmlns="" id="{06FCB976-38A2-4B6F-BB43-53B2D7E5B521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타원 75"/>
          <p:cNvSpPr/>
          <p:nvPr/>
        </p:nvSpPr>
        <p:spPr>
          <a:xfrm>
            <a:off x="3551499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583512"/>
            <a:ext cx="360000" cy="360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91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9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40899"/>
            <a:ext cx="2974460" cy="7094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과자는 모두 몇 묶음인지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910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3F327FD7-983B-44BE-A836-84E78D4A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CDC7BF16-54A8-496A-B251-DE1C3292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8CD4B0DB-FC8A-4135-9287-5A06E88BCF61}"/>
              </a:ext>
            </a:extLst>
          </p:cNvPr>
          <p:cNvGrpSpPr/>
          <p:nvPr/>
        </p:nvGrpSpPr>
        <p:grpSpPr>
          <a:xfrm>
            <a:off x="401737" y="1690737"/>
            <a:ext cx="3062877" cy="3252775"/>
            <a:chOff x="4040279" y="1000260"/>
            <a:chExt cx="4829175" cy="4295228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237D18CD-FA8A-49E8-BC1A-BE21065FB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388"/>
            <a:stretch/>
          </p:blipFill>
          <p:spPr>
            <a:xfrm>
              <a:off x="4040279" y="1000260"/>
              <a:ext cx="4829175" cy="3676514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F277F90B-F4AE-4302-9BF0-196D0DD4F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9961"/>
            <a:stretch/>
          </p:blipFill>
          <p:spPr>
            <a:xfrm>
              <a:off x="4040279" y="4654596"/>
              <a:ext cx="4829175" cy="640892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F5DA8AB6-2026-46FD-B694-A7120251175B}"/>
              </a:ext>
            </a:extLst>
          </p:cNvPr>
          <p:cNvGrpSpPr/>
          <p:nvPr/>
        </p:nvGrpSpPr>
        <p:grpSpPr>
          <a:xfrm>
            <a:off x="1117344" y="1703425"/>
            <a:ext cx="2192025" cy="1046936"/>
            <a:chOff x="1031419" y="610799"/>
            <a:chExt cx="1992750" cy="1046936"/>
          </a:xfrm>
        </p:grpSpPr>
        <p:sp>
          <p:nvSpPr>
            <p:cNvPr id="72" name="모서리가 둥근 직사각형 61">
              <a:extLst>
                <a:ext uri="{FF2B5EF4-FFF2-40B4-BE49-F238E27FC236}">
                  <a16:creationId xmlns:a16="http://schemas.microsoft.com/office/drawing/2014/main" xmlns="" id="{201C5BFF-233E-4704-9483-0483BDEB2472}"/>
                </a:ext>
              </a:extLst>
            </p:cNvPr>
            <p:cNvSpPr/>
            <p:nvPr/>
          </p:nvSpPr>
          <p:spPr>
            <a:xfrm>
              <a:off x="1074523" y="610799"/>
              <a:ext cx="1866352" cy="8471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9BD1DCCC-D16D-4F55-87BB-375C3F84434A}"/>
                </a:ext>
              </a:extLst>
            </p:cNvPr>
            <p:cNvSpPr/>
            <p:nvPr/>
          </p:nvSpPr>
          <p:spPr>
            <a:xfrm>
              <a:off x="1031419" y="65102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과자는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묶음인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xmlns="" id="{E0290ED1-AE0B-4215-AB07-6AE0F6C3FA39}"/>
                </a:ext>
              </a:extLst>
            </p:cNvPr>
            <p:cNvSpPr/>
            <p:nvPr/>
          </p:nvSpPr>
          <p:spPr>
            <a:xfrm flipV="1">
              <a:off x="1964309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타원 38"/>
          <p:cNvSpPr/>
          <p:nvPr/>
        </p:nvSpPr>
        <p:spPr>
          <a:xfrm>
            <a:off x="3551499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583512"/>
            <a:ext cx="360000" cy="360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58127" y="1278285"/>
            <a:ext cx="2277494" cy="313547"/>
            <a:chOff x="623133" y="5445224"/>
            <a:chExt cx="2277494" cy="31354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2C9A7-DCE5-4D98-83EF-0A078458E352}"/>
              </a:ext>
            </a:extLst>
          </p:cNvPr>
          <p:cNvSpPr txBox="1"/>
          <p:nvPr/>
        </p:nvSpPr>
        <p:spPr>
          <a:xfrm>
            <a:off x="707420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679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ED4ED818-D16B-4404-8244-30C75073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39DA4B8F-1881-474B-AB8D-022E840F8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45999</TotalTime>
  <Words>3844</Words>
  <Application>Microsoft Office PowerPoint</Application>
  <PresentationFormat>화면 슬라이드 쇼(4:3)</PresentationFormat>
  <Paragraphs>1459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8552</cp:revision>
  <cp:lastPrinted>2021-12-20T01:30:02Z</cp:lastPrinted>
  <dcterms:created xsi:type="dcterms:W3CDTF">2008-07-15T12:19:11Z</dcterms:created>
  <dcterms:modified xsi:type="dcterms:W3CDTF">2022-06-30T06:02:28Z</dcterms:modified>
</cp:coreProperties>
</file>