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4"/>
  </p:notesMasterIdLst>
  <p:handoutMasterIdLst>
    <p:handoutMasterId r:id="rId15"/>
  </p:handoutMasterIdLst>
  <p:sldIdLst>
    <p:sldId id="782" r:id="rId2"/>
    <p:sldId id="783" r:id="rId3"/>
    <p:sldId id="1097" r:id="rId4"/>
    <p:sldId id="1369" r:id="rId5"/>
    <p:sldId id="1364" r:id="rId6"/>
    <p:sldId id="1396" r:id="rId7"/>
    <p:sldId id="1402" r:id="rId8"/>
    <p:sldId id="1403" r:id="rId9"/>
    <p:sldId id="1406" r:id="rId10"/>
    <p:sldId id="1371" r:id="rId11"/>
    <p:sldId id="1372" r:id="rId12"/>
    <p:sldId id="1315" r:id="rId13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F6F0"/>
    <a:srgbClr val="A46B5B"/>
    <a:srgbClr val="AE7C65"/>
    <a:srgbClr val="FFD0E4"/>
    <a:srgbClr val="D0ECD8"/>
    <a:srgbClr val="D4EFFD"/>
    <a:srgbClr val="F27712"/>
    <a:srgbClr val="FF9900"/>
    <a:srgbClr val="FF9999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31" autoAdjust="0"/>
    <p:restoredTop sz="96909" autoAdjust="0"/>
  </p:normalViewPr>
  <p:slideViewPr>
    <p:cSldViewPr>
      <p:cViewPr>
        <p:scale>
          <a:sx n="100" d="100"/>
          <a:sy n="100" d="100"/>
        </p:scale>
        <p:origin x="-2004" y="-474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573364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57336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55.png"/><Relationship Id="rId3" Type="http://schemas.openxmlformats.org/officeDocument/2006/relationships/image" Target="../media/image5.png"/><Relationship Id="rId7" Type="http://schemas.openxmlformats.org/officeDocument/2006/relationships/image" Target="../media/image50.png"/><Relationship Id="rId12" Type="http://schemas.openxmlformats.org/officeDocument/2006/relationships/image" Target="../media/image5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11" Type="http://schemas.openxmlformats.org/officeDocument/2006/relationships/image" Target="../media/image8.png"/><Relationship Id="rId5" Type="http://schemas.openxmlformats.org/officeDocument/2006/relationships/image" Target="../media/image4.png"/><Relationship Id="rId10" Type="http://schemas.openxmlformats.org/officeDocument/2006/relationships/image" Target="../media/image53.png"/><Relationship Id="rId4" Type="http://schemas.openxmlformats.org/officeDocument/2006/relationships/image" Target="../media/image6.png"/><Relationship Id="rId9" Type="http://schemas.openxmlformats.org/officeDocument/2006/relationships/image" Target="../media/image5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51.png"/><Relationship Id="rId12" Type="http://schemas.openxmlformats.org/officeDocument/2006/relationships/image" Target="../media/image6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11" Type="http://schemas.openxmlformats.org/officeDocument/2006/relationships/image" Target="../media/image59.png"/><Relationship Id="rId5" Type="http://schemas.openxmlformats.org/officeDocument/2006/relationships/image" Target="../media/image56.png"/><Relationship Id="rId10" Type="http://schemas.openxmlformats.org/officeDocument/2006/relationships/image" Target="../media/image49.png"/><Relationship Id="rId4" Type="http://schemas.openxmlformats.org/officeDocument/2006/relationships/image" Target="../media/image5.png"/><Relationship Id="rId9" Type="http://schemas.openxmlformats.org/officeDocument/2006/relationships/image" Target="../media/image5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19.png"/><Relationship Id="rId18" Type="http://schemas.openxmlformats.org/officeDocument/2006/relationships/image" Target="../media/image28.png"/><Relationship Id="rId3" Type="http://schemas.openxmlformats.org/officeDocument/2006/relationships/image" Target="../media/image15.png"/><Relationship Id="rId7" Type="http://schemas.openxmlformats.org/officeDocument/2006/relationships/image" Target="../media/image14.pn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" Type="http://schemas.openxmlformats.org/officeDocument/2006/relationships/image" Target="../media/image13.png"/><Relationship Id="rId16" Type="http://schemas.openxmlformats.org/officeDocument/2006/relationships/image" Target="../media/image26.png"/><Relationship Id="rId20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1.png"/><Relationship Id="rId5" Type="http://schemas.openxmlformats.org/officeDocument/2006/relationships/image" Target="../media/image17.png"/><Relationship Id="rId15" Type="http://schemas.openxmlformats.org/officeDocument/2006/relationships/image" Target="../media/image23.png"/><Relationship Id="rId10" Type="http://schemas.openxmlformats.org/officeDocument/2006/relationships/image" Target="../media/image20.png"/><Relationship Id="rId19" Type="http://schemas.openxmlformats.org/officeDocument/2006/relationships/image" Target="../media/image29.png"/><Relationship Id="rId4" Type="http://schemas.openxmlformats.org/officeDocument/2006/relationships/image" Target="../media/image16.png"/><Relationship Id="rId9" Type="http://schemas.openxmlformats.org/officeDocument/2006/relationships/image" Target="../media/image11.png"/><Relationship Id="rId1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18" Type="http://schemas.openxmlformats.org/officeDocument/2006/relationships/image" Target="../media/image44.png"/><Relationship Id="rId3" Type="http://schemas.openxmlformats.org/officeDocument/2006/relationships/image" Target="../media/image25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17" Type="http://schemas.openxmlformats.org/officeDocument/2006/relationships/image" Target="../media/image3.png"/><Relationship Id="rId2" Type="http://schemas.openxmlformats.org/officeDocument/2006/relationships/image" Target="../media/image19.png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5" Type="http://schemas.openxmlformats.org/officeDocument/2006/relationships/image" Target="../media/image42.png"/><Relationship Id="rId10" Type="http://schemas.openxmlformats.org/officeDocument/2006/relationships/image" Target="../media/image37.png"/><Relationship Id="rId19" Type="http://schemas.openxmlformats.org/officeDocument/2006/relationships/image" Target="../media/image45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Relationship Id="rId14" Type="http://schemas.openxmlformats.org/officeDocument/2006/relationships/image" Target="../media/image4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19.png"/><Relationship Id="rId4" Type="http://schemas.openxmlformats.org/officeDocument/2006/relationships/image" Target="../media/image4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390418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2022.02.18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노유림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2022.03.20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2022.03.23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654765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0656330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suh_h_0301_06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13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재밌게 놀이를 해요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바닷속 모습 완성하기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suh_h_0301_06_0013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6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‘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놀이 더 보기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grpSp>
        <p:nvGrpSpPr>
          <p:cNvPr id="28" name="그룹 27"/>
          <p:cNvGrpSpPr/>
          <p:nvPr/>
        </p:nvGrpSpPr>
        <p:grpSpPr>
          <a:xfrm>
            <a:off x="63844" y="692696"/>
            <a:ext cx="6912260" cy="5112568"/>
            <a:chOff x="63844" y="692696"/>
            <a:chExt cx="6912260" cy="5112568"/>
          </a:xfrm>
        </p:grpSpPr>
        <p:sp>
          <p:nvSpPr>
            <p:cNvPr id="30" name="직사각형 29"/>
            <p:cNvSpPr/>
            <p:nvPr/>
          </p:nvSpPr>
          <p:spPr>
            <a:xfrm>
              <a:off x="63844" y="692696"/>
              <a:ext cx="6912260" cy="51125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3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14154" y="695549"/>
              <a:ext cx="361949" cy="357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6" name="그룹 45"/>
          <p:cNvGrpSpPr/>
          <p:nvPr/>
        </p:nvGrpSpPr>
        <p:grpSpPr>
          <a:xfrm>
            <a:off x="158325" y="2326464"/>
            <a:ext cx="1605363" cy="414946"/>
            <a:chOff x="158325" y="1539610"/>
            <a:chExt cx="1605363" cy="414946"/>
          </a:xfrm>
        </p:grpSpPr>
        <p:pic>
          <p:nvPicPr>
            <p:cNvPr id="4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325" y="1539610"/>
              <a:ext cx="1605363" cy="4149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8" name="TextBox 47"/>
            <p:cNvSpPr txBox="1"/>
            <p:nvPr/>
          </p:nvSpPr>
          <p:spPr>
            <a:xfrm>
              <a:off x="675101" y="1607013"/>
              <a:ext cx="920962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ko-KR" altLang="en-US" sz="18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준비물</a:t>
              </a:r>
              <a:endParaRPr lang="en-US" altLang="ko-KR" sz="18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49" name="TextBox 53"/>
          <p:cNvSpPr txBox="1"/>
          <p:nvPr/>
        </p:nvSpPr>
        <p:spPr>
          <a:xfrm>
            <a:off x="1891752" y="2387743"/>
            <a:ext cx="3544343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단위분수가 적힌 카드</a:t>
            </a:r>
          </a:p>
        </p:txBody>
      </p:sp>
      <p:pic>
        <p:nvPicPr>
          <p:cNvPr id="67" name="Picture 2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381" y="3500823"/>
            <a:ext cx="333025" cy="33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TextBox 53"/>
          <p:cNvSpPr txBox="1"/>
          <p:nvPr/>
        </p:nvSpPr>
        <p:spPr>
          <a:xfrm>
            <a:off x="562709" y="3484555"/>
            <a:ext cx="623241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defRPr sz="190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카드를 섞어 단위분수가 안 보이게 뒤집어 놓습니다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pSp>
        <p:nvGrpSpPr>
          <p:cNvPr id="71" name="그룹 70"/>
          <p:cNvGrpSpPr/>
          <p:nvPr/>
        </p:nvGrpSpPr>
        <p:grpSpPr>
          <a:xfrm>
            <a:off x="158325" y="1756975"/>
            <a:ext cx="1605363" cy="414946"/>
            <a:chOff x="158325" y="1539610"/>
            <a:chExt cx="1605363" cy="414946"/>
          </a:xfrm>
        </p:grpSpPr>
        <p:pic>
          <p:nvPicPr>
            <p:cNvPr id="72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325" y="1539610"/>
              <a:ext cx="1605363" cy="4149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3" name="TextBox 72"/>
            <p:cNvSpPr txBox="1"/>
            <p:nvPr/>
          </p:nvSpPr>
          <p:spPr>
            <a:xfrm>
              <a:off x="675101" y="1607013"/>
              <a:ext cx="920962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ko-KR" altLang="en-US" sz="18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인원</a:t>
              </a:r>
              <a:endParaRPr lang="en-US" altLang="ko-KR" sz="18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74" name="TextBox 53"/>
          <p:cNvSpPr txBox="1"/>
          <p:nvPr/>
        </p:nvSpPr>
        <p:spPr>
          <a:xfrm>
            <a:off x="1907704" y="1816683"/>
            <a:ext cx="2664296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모둠 활동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(2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명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2441" y="2850919"/>
            <a:ext cx="6733816" cy="449438"/>
            <a:chOff x="142441" y="2850919"/>
            <a:chExt cx="6733816" cy="449438"/>
          </a:xfrm>
        </p:grpSpPr>
        <p:pic>
          <p:nvPicPr>
            <p:cNvPr id="40" name="Picture 7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42441" y="2850919"/>
              <a:ext cx="6733816" cy="449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41" name="그룹 40"/>
            <p:cNvGrpSpPr/>
            <p:nvPr/>
          </p:nvGrpSpPr>
          <p:grpSpPr>
            <a:xfrm>
              <a:off x="158325" y="2868165"/>
              <a:ext cx="1605363" cy="414946"/>
              <a:chOff x="158325" y="1539610"/>
              <a:chExt cx="1605363" cy="414946"/>
            </a:xfrm>
          </p:grpSpPr>
          <p:pic>
            <p:nvPicPr>
              <p:cNvPr id="50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8325" y="1539610"/>
                <a:ext cx="1605363" cy="4149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51" name="TextBox 50"/>
              <p:cNvSpPr txBox="1"/>
              <p:nvPr/>
            </p:nvSpPr>
            <p:spPr>
              <a:xfrm>
                <a:off x="675101" y="1607013"/>
                <a:ext cx="92096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ko-KR" altLang="en-US" sz="1800" b="1" spc="-150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놀</a:t>
                </a:r>
                <a:r>
                  <a:rPr lang="ko-KR" altLang="en-US" sz="1800" b="1" spc="-15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이</a:t>
                </a:r>
                <a:r>
                  <a:rPr lang="ko-KR" altLang="en-US" sz="1800" b="1" spc="-150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 </a:t>
                </a:r>
                <a:r>
                  <a:rPr lang="ko-KR" altLang="en-US" sz="1800" b="1" spc="-15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방법</a:t>
                </a:r>
                <a:endParaRPr lang="en-US" altLang="ko-KR" sz="18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5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1595096" y="669466"/>
            <a:ext cx="3709035" cy="671302"/>
            <a:chOff x="1595096" y="669466"/>
            <a:chExt cx="3709035" cy="770266"/>
          </a:xfrm>
        </p:grpSpPr>
        <p:pic>
          <p:nvPicPr>
            <p:cNvPr id="35" name="Picture 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5096" y="692696"/>
              <a:ext cx="3709035" cy="7470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8" name="TextBox 57"/>
            <p:cNvSpPr txBox="1"/>
            <p:nvPr/>
          </p:nvSpPr>
          <p:spPr>
            <a:xfrm>
              <a:off x="1683372" y="669466"/>
              <a:ext cx="35542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8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놀이 더 보기 </a:t>
              </a:r>
              <a:r>
                <a:rPr lang="en-US" altLang="ko-KR" sz="18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:</a:t>
              </a:r>
            </a:p>
            <a:p>
              <a:pPr algn="ctr"/>
              <a:r>
                <a:rPr lang="ko-KR" altLang="en-US" sz="18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단위분수 카드 놀이</a:t>
              </a:r>
              <a:endParaRPr lang="en-US" altLang="ko-KR" sz="18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64" name="그룹 63"/>
          <p:cNvGrpSpPr/>
          <p:nvPr/>
        </p:nvGrpSpPr>
        <p:grpSpPr>
          <a:xfrm>
            <a:off x="2483077" y="5443751"/>
            <a:ext cx="1980911" cy="289505"/>
            <a:chOff x="319554" y="1245924"/>
            <a:chExt cx="2636592" cy="423864"/>
          </a:xfrm>
        </p:grpSpPr>
        <p:pic>
          <p:nvPicPr>
            <p:cNvPr id="65" name="Picture 11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6" name="Picture 1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9" name="Picture 13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0" name="Picture 14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6" name="타원 55"/>
          <p:cNvSpPr/>
          <p:nvPr/>
        </p:nvSpPr>
        <p:spPr>
          <a:xfrm>
            <a:off x="2334808" y="534649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9" name="Picture 27">
            <a:extLst>
              <a:ext uri="{FF2B5EF4-FFF2-40B4-BE49-F238E27FC236}">
                <a16:creationId xmlns:a16="http://schemas.microsoft.com/office/drawing/2014/main" xmlns="" id="{81DB8546-3886-4E0E-A1DB-FEA7A81269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331" y="3952607"/>
            <a:ext cx="357814" cy="37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458A2E8C-674C-43DE-8950-B44BC02D71AD}"/>
              </a:ext>
            </a:extLst>
          </p:cNvPr>
          <p:cNvSpPr txBox="1"/>
          <p:nvPr/>
        </p:nvSpPr>
        <p:spPr>
          <a:xfrm>
            <a:off x="559231" y="3952607"/>
            <a:ext cx="616103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가위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바위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보를 통해 순서를 정합니다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2" name="Picture 28">
            <a:extLst>
              <a:ext uri="{FF2B5EF4-FFF2-40B4-BE49-F238E27FC236}">
                <a16:creationId xmlns:a16="http://schemas.microsoft.com/office/drawing/2014/main" xmlns="" id="{C92BFB4C-2AE0-4E7F-9302-0D99E2E4C3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735" y="4437112"/>
            <a:ext cx="370825" cy="37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9C9B1738-E2A9-4907-9038-BA07B6F20C34}"/>
              </a:ext>
            </a:extLst>
          </p:cNvPr>
          <p:cNvSpPr txBox="1"/>
          <p:nvPr/>
        </p:nvSpPr>
        <p:spPr>
          <a:xfrm>
            <a:off x="571205" y="4439120"/>
            <a:ext cx="616103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카드 더미에서 차례대로 카드를 한 장씩 가져옵니다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7" name="TextBox 8">
            <a:extLst>
              <a:ext uri="{FF2B5EF4-FFF2-40B4-BE49-F238E27FC236}">
                <a16:creationId xmlns:a16="http://schemas.microsoft.com/office/drawing/2014/main" xmlns="" id="{8368A300-F97E-4C13-98AD-BB51F1B737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59" name="TextBox 9">
            <a:extLst>
              <a:ext uri="{FF2B5EF4-FFF2-40B4-BE49-F238E27FC236}">
                <a16:creationId xmlns:a16="http://schemas.microsoft.com/office/drawing/2014/main" xmlns="" id="{BACDD688-1155-45BD-BCEA-7B40A27EFD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재밌게 놀이를 해요 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소수의 크기 비교하기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58A57822-883F-46CE-97AD-84C31D1F7588}"/>
              </a:ext>
            </a:extLst>
          </p:cNvPr>
          <p:cNvSpPr txBox="1"/>
          <p:nvPr/>
        </p:nvSpPr>
        <p:spPr>
          <a:xfrm>
            <a:off x="567356" y="4903263"/>
            <a:ext cx="638969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카드를 뒤집어 카드에 적힌 분수의 크기를 비교해 봅니다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4" name="Picture 29">
            <a:extLst>
              <a:ext uri="{FF2B5EF4-FFF2-40B4-BE49-F238E27FC236}">
                <a16:creationId xmlns:a16="http://schemas.microsoft.com/office/drawing/2014/main" xmlns="" id="{95C8C8C3-2A1E-49A6-AF1C-05EC1CB15C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963" y="4914798"/>
            <a:ext cx="364319" cy="357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직사각형 21">
            <a:extLst>
              <a:ext uri="{FF2B5EF4-FFF2-40B4-BE49-F238E27FC236}">
                <a16:creationId xmlns:a16="http://schemas.microsoft.com/office/drawing/2014/main" xmlns="" id="{5307E19D-0A43-4724-BD25-DA34BA1791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suh_h_0301_06_0013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_201_2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9207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6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31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‘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놀이 더 보기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  <a:b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63844" y="692696"/>
            <a:ext cx="6912260" cy="5112568"/>
            <a:chOff x="63844" y="692696"/>
            <a:chExt cx="6912260" cy="5112568"/>
          </a:xfrm>
        </p:grpSpPr>
        <p:sp>
          <p:nvSpPr>
            <p:cNvPr id="30" name="직사각형 29"/>
            <p:cNvSpPr/>
            <p:nvPr/>
          </p:nvSpPr>
          <p:spPr>
            <a:xfrm>
              <a:off x="63844" y="692696"/>
              <a:ext cx="6912260" cy="51125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3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14154" y="695549"/>
              <a:ext cx="361949" cy="357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8" name="그룹 47"/>
          <p:cNvGrpSpPr/>
          <p:nvPr/>
        </p:nvGrpSpPr>
        <p:grpSpPr>
          <a:xfrm>
            <a:off x="142441" y="1412776"/>
            <a:ext cx="6733816" cy="449438"/>
            <a:chOff x="142441" y="2850919"/>
            <a:chExt cx="6733816" cy="449438"/>
          </a:xfrm>
        </p:grpSpPr>
        <p:pic>
          <p:nvPicPr>
            <p:cNvPr id="49" name="Picture 7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42441" y="2850919"/>
              <a:ext cx="6733816" cy="449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50" name="그룹 49"/>
            <p:cNvGrpSpPr/>
            <p:nvPr/>
          </p:nvGrpSpPr>
          <p:grpSpPr>
            <a:xfrm>
              <a:off x="158325" y="2868165"/>
              <a:ext cx="1605363" cy="414946"/>
              <a:chOff x="158325" y="1539610"/>
              <a:chExt cx="1605363" cy="414946"/>
            </a:xfrm>
          </p:grpSpPr>
          <p:pic>
            <p:nvPicPr>
              <p:cNvPr id="52" name="Picture 3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8325" y="1539610"/>
                <a:ext cx="1605363" cy="4149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56" name="TextBox 55"/>
              <p:cNvSpPr txBox="1"/>
              <p:nvPr/>
            </p:nvSpPr>
            <p:spPr>
              <a:xfrm>
                <a:off x="675101" y="1607013"/>
                <a:ext cx="92096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ko-KR" altLang="en-US" sz="1800" b="1" spc="-150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놀</a:t>
                </a:r>
                <a:r>
                  <a:rPr lang="ko-KR" altLang="en-US" sz="1800" b="1" spc="-15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이</a:t>
                </a:r>
                <a:r>
                  <a:rPr lang="ko-KR" altLang="en-US" sz="1800" b="1" spc="-150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 </a:t>
                </a:r>
                <a:r>
                  <a:rPr lang="ko-KR" altLang="en-US" sz="1800" b="1" spc="-15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방법</a:t>
                </a:r>
                <a:endParaRPr lang="en-US" altLang="ko-KR" sz="18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6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</a:t>
            </a:r>
          </a:p>
        </p:txBody>
      </p:sp>
      <p:grpSp>
        <p:nvGrpSpPr>
          <p:cNvPr id="29" name="그룹 28"/>
          <p:cNvGrpSpPr/>
          <p:nvPr/>
        </p:nvGrpSpPr>
        <p:grpSpPr>
          <a:xfrm>
            <a:off x="2447764" y="5437246"/>
            <a:ext cx="2002379" cy="296010"/>
            <a:chOff x="290979" y="2009759"/>
            <a:chExt cx="2665167" cy="433388"/>
          </a:xfrm>
        </p:grpSpPr>
        <p:pic>
          <p:nvPicPr>
            <p:cNvPr id="31" name="Picture 1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0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2" name="Picture 1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3" name="Picture 16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75" name="Picture 36">
            <a:extLst>
              <a:ext uri="{FF2B5EF4-FFF2-40B4-BE49-F238E27FC236}">
                <a16:creationId xmlns:a16="http://schemas.microsoft.com/office/drawing/2014/main" xmlns="" id="{501C1FD2-8166-4D42-92A8-62F222A88F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346" y="2036376"/>
            <a:ext cx="364319" cy="357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62BF5D32-4BDD-4BA8-8756-A3D4BBB7ED38}"/>
              </a:ext>
            </a:extLst>
          </p:cNvPr>
          <p:cNvSpPr txBox="1"/>
          <p:nvPr/>
        </p:nvSpPr>
        <p:spPr>
          <a:xfrm>
            <a:off x="669692" y="2031262"/>
            <a:ext cx="616103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더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큰 단위분수가 적힌 카드를 가지고 있는 사람이 방금 뒤집은 카드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장을 가져갑니다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9DCF0FD0-2100-42CE-8315-01431BED3874}"/>
              </a:ext>
            </a:extLst>
          </p:cNvPr>
          <p:cNvSpPr txBox="1"/>
          <p:nvPr/>
        </p:nvSpPr>
        <p:spPr>
          <a:xfrm>
            <a:off x="1683372" y="669466"/>
            <a:ext cx="35542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놀이 더 보기 </a:t>
            </a:r>
            <a:r>
              <a:rPr lang="en-US" altLang="ko-KR" sz="18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pPr algn="ctr"/>
            <a:r>
              <a:rPr lang="ko-KR" altLang="en-US" sz="18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단위분수 카드 놀이</a:t>
            </a:r>
            <a:endParaRPr lang="en-US" altLang="ko-KR" sz="18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8">
            <a:extLst>
              <a:ext uri="{FF2B5EF4-FFF2-40B4-BE49-F238E27FC236}">
                <a16:creationId xmlns:a16="http://schemas.microsoft.com/office/drawing/2014/main" xmlns="" id="{19B423C8-C852-4B10-82C5-11BFBFCA1E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46" name="TextBox 9">
            <a:extLst>
              <a:ext uri="{FF2B5EF4-FFF2-40B4-BE49-F238E27FC236}">
                <a16:creationId xmlns:a16="http://schemas.microsoft.com/office/drawing/2014/main" xmlns="" id="{555D4833-2D34-4096-B78E-A7C8B7EE2B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재밌게 놀이를 해요 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소수의 크기 비교하기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1595096" y="669466"/>
            <a:ext cx="3709035" cy="671302"/>
            <a:chOff x="1595096" y="669466"/>
            <a:chExt cx="3709035" cy="770266"/>
          </a:xfrm>
        </p:grpSpPr>
        <p:pic>
          <p:nvPicPr>
            <p:cNvPr id="35" name="Picture 3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5096" y="692696"/>
              <a:ext cx="3709035" cy="7470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6" name="TextBox 35"/>
            <p:cNvSpPr txBox="1"/>
            <p:nvPr/>
          </p:nvSpPr>
          <p:spPr>
            <a:xfrm>
              <a:off x="1683372" y="669466"/>
              <a:ext cx="35542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8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놀이 더 보기 </a:t>
              </a:r>
              <a:r>
                <a:rPr lang="en-US" altLang="ko-KR" sz="18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:</a:t>
              </a:r>
            </a:p>
            <a:p>
              <a:pPr algn="ctr"/>
              <a:r>
                <a:rPr lang="ko-KR" altLang="en-US" sz="18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단위분수 카드 놀이</a:t>
              </a:r>
              <a:endParaRPr lang="en-US" altLang="ko-KR" sz="18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447" y="2708920"/>
            <a:ext cx="379245" cy="3792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25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254" y="3386868"/>
            <a:ext cx="359629" cy="366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62BF5D32-4BDD-4BA8-8756-A3D4BBB7ED38}"/>
              </a:ext>
            </a:extLst>
          </p:cNvPr>
          <p:cNvSpPr txBox="1"/>
          <p:nvPr/>
        </p:nvSpPr>
        <p:spPr>
          <a:xfrm>
            <a:off x="669692" y="2708920"/>
            <a:ext cx="616103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같은 크기의 단위분수가 적힌 카드가 나오면 두 사람 모두 한 번 더 카드를 뒤집어 크기를 비교합니다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62BF5D32-4BDD-4BA8-8756-A3D4BBB7ED38}"/>
              </a:ext>
            </a:extLst>
          </p:cNvPr>
          <p:cNvSpPr txBox="1"/>
          <p:nvPr/>
        </p:nvSpPr>
        <p:spPr>
          <a:xfrm>
            <a:off x="669692" y="3405078"/>
            <a:ext cx="616103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부터    의 과정을 반복하여 더 많은 카드를 가지고 있는 사람이 이깁니다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36">
            <a:extLst>
              <a:ext uri="{FF2B5EF4-FFF2-40B4-BE49-F238E27FC236}">
                <a16:creationId xmlns:a16="http://schemas.microsoft.com/office/drawing/2014/main" xmlns="" id="{501C1FD2-8166-4D42-92A8-62F222A88F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797" y="3392996"/>
            <a:ext cx="364319" cy="357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27">
            <a:extLst>
              <a:ext uri="{FF2B5EF4-FFF2-40B4-BE49-F238E27FC236}">
                <a16:creationId xmlns:a16="http://schemas.microsoft.com/office/drawing/2014/main" xmlns="" id="{81DB8546-3886-4E0E-A1DB-FEA7A81269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718" y="3386501"/>
            <a:ext cx="357814" cy="37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직사각형 21">
            <a:extLst>
              <a:ext uri="{FF2B5EF4-FFF2-40B4-BE49-F238E27FC236}">
                <a16:creationId xmlns:a16="http://schemas.microsoft.com/office/drawing/2014/main" xmlns="" id="{5307E19D-0A43-4724-BD25-DA34BA1791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suh_h_0301_06_0013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_201_2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35501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619672" y="3044279"/>
            <a:ext cx="385242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창의·융합 프로젝트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내 방 꾸미기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173045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</a:t>
            </a:r>
          </a:p>
        </p:txBody>
      </p:sp>
      <p:sp>
        <p:nvSpPr>
          <p:cNvPr id="21" name="TextBox 8">
            <a:extLst>
              <a:ext uri="{FF2B5EF4-FFF2-40B4-BE49-F238E27FC236}">
                <a16:creationId xmlns:a16="http://schemas.microsoft.com/office/drawing/2014/main" xmlns="" id="{C84563AB-3DC2-4CD1-9072-B9908E3785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22" name="TextBox 9">
            <a:extLst>
              <a:ext uri="{FF2B5EF4-FFF2-40B4-BE49-F238E27FC236}">
                <a16:creationId xmlns:a16="http://schemas.microsoft.com/office/drawing/2014/main" xmlns="" id="{C5A0BC11-2FF6-4417-855D-96564729D4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재밌게 놀이를 해요 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소수의 크기 비교하기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1">
            <a:extLst>
              <a:ext uri="{FF2B5EF4-FFF2-40B4-BE49-F238E27FC236}">
                <a16:creationId xmlns:a16="http://schemas.microsoft.com/office/drawing/2014/main" xmlns="" id="{DA8B4E58-6C05-456C-ABB5-339767ADBB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suh_h_0301_06_0013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5968" y="3609021"/>
            <a:ext cx="1083857" cy="355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extBox 53"/>
          <p:cNvSpPr txBox="1"/>
          <p:nvPr/>
        </p:nvSpPr>
        <p:spPr>
          <a:xfrm>
            <a:off x="3348197" y="3640556"/>
            <a:ext cx="1392355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146~147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쪽</a:t>
            </a:r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0126801"/>
              </p:ext>
            </p:extLst>
          </p:nvPr>
        </p:nvGraphicFramePr>
        <p:xfrm>
          <a:off x="179388" y="654012"/>
          <a:ext cx="8774172" cy="2377344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625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9389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suh_h_0301_06_0013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창의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놀이터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lang="ko-KR" altLang="en-US" sz="1000" dirty="0"/>
                        <a:t>바닷속 모습 </a:t>
                      </a:r>
                      <a:r>
                        <a:rPr lang="ko-KR" altLang="en-US" sz="1000" dirty="0" smtClean="0"/>
                        <a:t>완성하기 </a:t>
                      </a:r>
                      <a:r>
                        <a:rPr lang="en-US" altLang="ko-KR" sz="1000" dirty="0" smtClean="0"/>
                        <a:t>(1/2)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144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suh_h_0301_06_0013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창의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놀이터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lang="ko-KR" altLang="en-US" sz="1000" dirty="0"/>
                        <a:t>바닷속 모습 </a:t>
                      </a:r>
                      <a:r>
                        <a:rPr lang="ko-KR" altLang="en-US" sz="1000" dirty="0" smtClean="0"/>
                        <a:t>완성하기 </a:t>
                      </a:r>
                      <a:r>
                        <a:rPr lang="en-US" altLang="ko-KR" sz="1000" dirty="0" smtClean="0"/>
                        <a:t>(2/2)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145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suh_h_0301_06_0013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_201_2.html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suh_h_0301_06_0013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26675" y="1986177"/>
            <a:ext cx="603355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전체에서 색칠한 부분을 분수로 나타낼 수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15" y="212113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</a:t>
            </a: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재밌게 놀이를 해요 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소수의 크기 비교하기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suh_h_0301_06_0013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B951E14B-DE38-4B83-B166-6FA4F3B44002}"/>
              </a:ext>
            </a:extLst>
          </p:cNvPr>
          <p:cNvSpPr txBox="1"/>
          <p:nvPr/>
        </p:nvSpPr>
        <p:spPr>
          <a:xfrm>
            <a:off x="626675" y="2439897"/>
            <a:ext cx="564767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소수의 크기 비교할 수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xmlns="" id="{A7311CDD-ADC0-4824-AD32-712D933D88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15" y="257485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B2A3D028-184D-4A17-B154-5C4B9DF18FBE}"/>
              </a:ext>
            </a:extLst>
          </p:cNvPr>
          <p:cNvSpPr/>
          <p:nvPr/>
        </p:nvSpPr>
        <p:spPr>
          <a:xfrm>
            <a:off x="65312" y="894490"/>
            <a:ext cx="6918956" cy="9899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xmlns:a14="http://schemas.microsoft.com/office/drawing/2010/main" xmlns:mc="http://schemas.openxmlformats.org/markup-compatibility/2006" id="{19AD2804-FBD7-4FEE-92FA-2E503AD28F43}"/>
              </a:ext>
            </a:extLst>
          </p:cNvPr>
          <p:cNvSpPr txBox="1"/>
          <p:nvPr/>
        </p:nvSpPr>
        <p:spPr>
          <a:xfrm>
            <a:off x="389042" y="1008948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전체에서 색칠한 부분을 분수로 나타내고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1800" spc="-150" dirty="0" err="1" smtClean="0">
                <a:latin typeface="맑은 고딕" pitchFamily="50" charset="-127"/>
                <a:ea typeface="맑은 고딕" pitchFamily="50" charset="-127"/>
              </a:rPr>
              <a:t>부터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차례대로 점을 선으로 이어 보세요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31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 시 확대 팝업 창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 참고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 없음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xmlns="" id="{A7AA2CDF-0AEC-4E29-8089-9E4E4F6EB405}"/>
              </a:ext>
            </a:extLst>
          </p:cNvPr>
          <p:cNvSpPr/>
          <p:nvPr/>
        </p:nvSpPr>
        <p:spPr>
          <a:xfrm>
            <a:off x="5021379" y="1628801"/>
            <a:ext cx="630741" cy="255591"/>
          </a:xfrm>
          <a:prstGeom prst="rect">
            <a:avLst/>
          </a:prstGeom>
          <a:solidFill>
            <a:srgbClr val="A46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</a:rPr>
              <a:t>방법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xmlns="" id="{70BF362A-2ECC-4991-B2B2-545EC155884E}"/>
              </a:ext>
            </a:extLst>
          </p:cNvPr>
          <p:cNvSpPr/>
          <p:nvPr/>
        </p:nvSpPr>
        <p:spPr>
          <a:xfrm>
            <a:off x="5688124" y="1628800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물음 </a:t>
            </a:r>
            <a:r>
              <a:rPr lang="en-US" altLang="ko-KR" sz="1100" b="1" dirty="0">
                <a:solidFill>
                  <a:schemeClr val="tx1"/>
                </a:solidFill>
              </a:rPr>
              <a:t>1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32" name="TextBox 8">
            <a:extLst>
              <a:ext uri="{FF2B5EF4-FFF2-40B4-BE49-F238E27FC236}">
                <a16:creationId xmlns:a16="http://schemas.microsoft.com/office/drawing/2014/main" xmlns="" id="{F5181F6D-F230-454F-9D2B-5C27386FA0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33" name="TextBox 9">
            <a:extLst>
              <a:ext uri="{FF2B5EF4-FFF2-40B4-BE49-F238E27FC236}">
                <a16:creationId xmlns:a16="http://schemas.microsoft.com/office/drawing/2014/main" xmlns="" id="{2BDE816B-8CD5-4C9A-BF59-9C56F1D96E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재밌게 놀이를 해요 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소수의 크기 비교하기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직사각형 21">
            <a:extLst>
              <a:ext uri="{FF2B5EF4-FFF2-40B4-BE49-F238E27FC236}">
                <a16:creationId xmlns:a16="http://schemas.microsoft.com/office/drawing/2014/main" xmlns="" id="{5307E19D-0A43-4724-BD25-DA34BA1791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suh_h_0301_06_0013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xmlns="" id="{41A7616C-4E6D-4DC1-8784-4B5003047382}"/>
              </a:ext>
            </a:extLst>
          </p:cNvPr>
          <p:cNvSpPr/>
          <p:nvPr/>
        </p:nvSpPr>
        <p:spPr>
          <a:xfrm>
            <a:off x="6391192" y="528832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6" name="그룹 75">
            <a:extLst>
              <a:ext uri="{FF2B5EF4-FFF2-40B4-BE49-F238E27FC236}">
                <a16:creationId xmlns:a16="http://schemas.microsoft.com/office/drawing/2014/main" xmlns="" id="{C0DF46F1-BC0A-4409-8725-C046FC6EE8EA}"/>
              </a:ext>
            </a:extLst>
          </p:cNvPr>
          <p:cNvGrpSpPr/>
          <p:nvPr/>
        </p:nvGrpSpPr>
        <p:grpSpPr>
          <a:xfrm>
            <a:off x="142441" y="2296130"/>
            <a:ext cx="6733816" cy="449438"/>
            <a:chOff x="142441" y="2850919"/>
            <a:chExt cx="6733816" cy="449438"/>
          </a:xfrm>
        </p:grpSpPr>
        <p:pic>
          <p:nvPicPr>
            <p:cNvPr id="78" name="Picture 7">
              <a:extLst>
                <a:ext uri="{FF2B5EF4-FFF2-40B4-BE49-F238E27FC236}">
                  <a16:creationId xmlns:a16="http://schemas.microsoft.com/office/drawing/2014/main" xmlns="" id="{FC5FA779-4918-4BAD-82B3-29BC6C70AC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42441" y="2850919"/>
              <a:ext cx="6733816" cy="449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xmlns="" id="{1CD36681-097F-413B-8E04-4716A2758FCD}"/>
                </a:ext>
              </a:extLst>
            </p:cNvPr>
            <p:cNvGrpSpPr/>
            <p:nvPr/>
          </p:nvGrpSpPr>
          <p:grpSpPr>
            <a:xfrm>
              <a:off x="158325" y="2868165"/>
              <a:ext cx="1605363" cy="414946"/>
              <a:chOff x="158325" y="1539610"/>
              <a:chExt cx="1605363" cy="414946"/>
            </a:xfrm>
          </p:grpSpPr>
          <p:pic>
            <p:nvPicPr>
              <p:cNvPr id="89" name="Picture 3">
                <a:extLst>
                  <a:ext uri="{FF2B5EF4-FFF2-40B4-BE49-F238E27FC236}">
                    <a16:creationId xmlns:a16="http://schemas.microsoft.com/office/drawing/2014/main" xmlns="" id="{8BB413FA-295C-4C09-9E81-7F8DDAA908B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8325" y="1539610"/>
                <a:ext cx="1605363" cy="4149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xmlns="" id="{5EDA65E2-3C55-43F0-8B4B-10DDB4A42534}"/>
                  </a:ext>
                </a:extLst>
              </p:cNvPr>
              <p:cNvSpPr txBox="1"/>
              <p:nvPr/>
            </p:nvSpPr>
            <p:spPr>
              <a:xfrm>
                <a:off x="675101" y="1607013"/>
                <a:ext cx="92096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ko-KR" altLang="en-US" sz="1800" b="1" spc="-150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놀이 </a:t>
                </a:r>
                <a:r>
                  <a:rPr lang="ko-KR" altLang="en-US" sz="1800" b="1" spc="-15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방법</a:t>
                </a:r>
                <a:endParaRPr lang="en-US" altLang="ko-KR" sz="18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pic>
        <p:nvPicPr>
          <p:cNvPr id="92" name="Picture 26">
            <a:extLst>
              <a:ext uri="{FF2B5EF4-FFF2-40B4-BE49-F238E27FC236}">
                <a16:creationId xmlns:a16="http://schemas.microsoft.com/office/drawing/2014/main" xmlns="" id="{84BB10C5-C656-4562-A2EA-FC3EA0402B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64" y="2938399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xmlns="" id="{95C948C6-63D7-451A-BE77-3A1812ADCAF1}"/>
              </a:ext>
            </a:extLst>
          </p:cNvPr>
          <p:cNvSpPr txBox="1"/>
          <p:nvPr/>
        </p:nvSpPr>
        <p:spPr>
          <a:xfrm>
            <a:off x="660167" y="2907287"/>
            <a:ext cx="61610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000" spc="-150" dirty="0" smtClean="0">
                <a:latin typeface="맑은 고딕" pitchFamily="50" charset="-127"/>
                <a:ea typeface="맑은 고딕" pitchFamily="50" charset="-127"/>
              </a:rPr>
              <a:t>전체에서 색칠한 </a:t>
            </a: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부분을 분수로 나타냅니다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95" name="그림 94">
            <a:extLst>
              <a:ext uri="{FF2B5EF4-FFF2-40B4-BE49-F238E27FC236}">
                <a16:creationId xmlns="" xmlns:a16="http://schemas.microsoft.com/office/drawing/2014/main" id="{AEA84DA6-84F6-415A-A247-A6BAE838447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89404" y="2096586"/>
            <a:ext cx="1178840" cy="399087"/>
          </a:xfrm>
          <a:prstGeom prst="rect">
            <a:avLst/>
          </a:prstGeom>
        </p:spPr>
      </p:pic>
      <p:sp>
        <p:nvSpPr>
          <p:cNvPr id="96" name="타원 95">
            <a:extLst>
              <a:ext uri="{FF2B5EF4-FFF2-40B4-BE49-F238E27FC236}">
                <a16:creationId xmlns="" xmlns:a16="http://schemas.microsoft.com/office/drawing/2014/main" id="{B7390238-FEBA-4443-81C7-DFA9EB2CD8CF}"/>
              </a:ext>
            </a:extLst>
          </p:cNvPr>
          <p:cNvSpPr/>
          <p:nvPr/>
        </p:nvSpPr>
        <p:spPr>
          <a:xfrm>
            <a:off x="6687730" y="200402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7" name="Picture 27">
            <a:extLst>
              <a:ext uri="{FF2B5EF4-FFF2-40B4-BE49-F238E27FC236}">
                <a16:creationId xmlns:a16="http://schemas.microsoft.com/office/drawing/2014/main" xmlns="" id="{654634F7-D9CB-40DF-873D-79329EA916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452" y="3468831"/>
            <a:ext cx="343715" cy="356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8" name="TextBox 97">
            <a:extLst>
              <a:ext uri="{FF2B5EF4-FFF2-40B4-BE49-F238E27FC236}">
                <a16:creationId xmlns:a16="http://schemas.microsoft.com/office/drawing/2014/main" xmlns="" id="{95C948C6-63D7-451A-BE77-3A1812ADCAF1}"/>
              </a:ext>
            </a:extLst>
          </p:cNvPr>
          <p:cNvSpPr txBox="1"/>
          <p:nvPr/>
        </p:nvSpPr>
        <p:spPr>
          <a:xfrm>
            <a:off x="641117" y="3366395"/>
            <a:ext cx="61610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000" spc="-150" dirty="0" smtClean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2000" spc="-150" dirty="0" smtClean="0">
                <a:latin typeface="맑은 고딕" pitchFamily="50" charset="-127"/>
                <a:ea typeface="맑은 고딕" pitchFamily="50" charset="-127"/>
              </a:rPr>
              <a:t>부터 차례대로 점을 선으로 이으면 그</a:t>
            </a: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림</a:t>
            </a:r>
            <a:r>
              <a:rPr lang="ko-KR" altLang="en-US" sz="2000" spc="-150" dirty="0" smtClean="0">
                <a:latin typeface="맑은 고딕" pitchFamily="50" charset="-127"/>
                <a:ea typeface="맑은 고딕" pitchFamily="50" charset="-127"/>
              </a:rPr>
              <a:t>과 같은 거북이가 완성됩니다</a:t>
            </a:r>
            <a:r>
              <a:rPr lang="en-US" altLang="ko-KR" sz="20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2000" spc="-150" dirty="0">
              <a:latin typeface="맑은 고딕" pitchFamily="50" charset="-127"/>
              <a:ea typeface="맑은 고딕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xmlns="" id="{601A3764-F77A-424B-941C-70D604A134D0}"/>
                  </a:ext>
                </a:extLst>
              </p:cNvPr>
              <p:cNvSpPr txBox="1"/>
              <p:nvPr/>
            </p:nvSpPr>
            <p:spPr>
              <a:xfrm>
                <a:off x="741958" y="3376042"/>
                <a:ext cx="205184" cy="51943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8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18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</m:oMath>
                  </m:oMathPara>
                </a14:m>
                <a:endParaRPr lang="ko-KR" altLang="en-US" sz="1800" dirty="0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601A3764-F77A-424B-941C-70D604A134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958" y="3376042"/>
                <a:ext cx="205184" cy="519438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xmlns="" id="{601A3764-F77A-424B-941C-70D604A134D0}"/>
                  </a:ext>
                </a:extLst>
              </p:cNvPr>
              <p:cNvSpPr txBox="1"/>
              <p:nvPr/>
            </p:nvSpPr>
            <p:spPr>
              <a:xfrm>
                <a:off x="4391980" y="900936"/>
                <a:ext cx="205184" cy="5194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8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18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</m:oMath>
                  </m:oMathPara>
                </a14:m>
                <a:endParaRPr lang="ko-KR" altLang="en-US" sz="1800" dirty="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601A3764-F77A-424B-941C-70D604A134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1980" y="900936"/>
                <a:ext cx="205184" cy="519438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" name="직사각형 103">
            <a:extLst>
              <a:ext uri="{FF2B5EF4-FFF2-40B4-BE49-F238E27FC236}">
                <a16:creationId xmlns:a16="http://schemas.microsoft.com/office/drawing/2014/main" xmlns="" id="{70BF362A-2ECC-4991-B2B2-545EC155884E}"/>
              </a:ext>
            </a:extLst>
          </p:cNvPr>
          <p:cNvSpPr/>
          <p:nvPr/>
        </p:nvSpPr>
        <p:spPr>
          <a:xfrm>
            <a:off x="6353527" y="1628800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물음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2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6106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/>
        </p:nvGrpSpPr>
        <p:grpSpPr>
          <a:xfrm>
            <a:off x="63844" y="692696"/>
            <a:ext cx="6912260" cy="5112568"/>
            <a:chOff x="63844" y="692696"/>
            <a:chExt cx="6912260" cy="5112568"/>
          </a:xfrm>
        </p:grpSpPr>
        <p:sp>
          <p:nvSpPr>
            <p:cNvPr id="24" name="직사각형 23"/>
            <p:cNvSpPr/>
            <p:nvPr/>
          </p:nvSpPr>
          <p:spPr>
            <a:xfrm>
              <a:off x="63844" y="692696"/>
              <a:ext cx="6912260" cy="51125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25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14154" y="695549"/>
              <a:ext cx="361949" cy="357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</a:t>
            </a:r>
          </a:p>
        </p:txBody>
      </p:sp>
      <p:sp>
        <p:nvSpPr>
          <p:cNvPr id="30" name="TextBox 8">
            <a:extLst>
              <a:ext uri="{FF2B5EF4-FFF2-40B4-BE49-F238E27FC236}">
                <a16:creationId xmlns:a16="http://schemas.microsoft.com/office/drawing/2014/main" xmlns="" id="{43B5CA4B-0F18-4953-BAEC-1A988C2F61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31" name="TextBox 9">
            <a:extLst>
              <a:ext uri="{FF2B5EF4-FFF2-40B4-BE49-F238E27FC236}">
                <a16:creationId xmlns:a16="http://schemas.microsoft.com/office/drawing/2014/main" xmlns="" id="{63CB77B3-7E5A-4BF3-AE53-38A629C020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재밌게 놀이를 해요 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소수의 크기 비교하기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>
            <a:extLst>
              <a:ext uri="{FF2B5EF4-FFF2-40B4-BE49-F238E27FC236}">
                <a16:creationId xmlns:a16="http://schemas.microsoft.com/office/drawing/2014/main" xmlns="" id="{0A483FB5-3946-405D-B90A-F9905F2A74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suh_h_0301_06_0013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5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592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확대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전자저작물과 동일하게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\app\resource\contents\lesson06\ops\6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\6_11_01.html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43" y="1304764"/>
            <a:ext cx="6898231" cy="3816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>
            <a:extLst>
              <a:ext uri="{FF2B5EF4-FFF2-40B4-BE49-F238E27FC236}">
                <a16:creationId xmlns:a16="http://schemas.microsoft.com/office/drawing/2014/main" xmlns="" id="{ED4C3EF7-CB67-48AD-9E39-FBFF581A8C7D}"/>
              </a:ext>
            </a:extLst>
          </p:cNvPr>
          <p:cNvSpPr/>
          <p:nvPr/>
        </p:nvSpPr>
        <p:spPr>
          <a:xfrm>
            <a:off x="65312" y="11587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4560989"/>
              </p:ext>
            </p:extLst>
          </p:nvPr>
        </p:nvGraphicFramePr>
        <p:xfrm>
          <a:off x="10750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\app\resource\contents\lesson06\ops\game\game_6\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src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\image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095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그림 141">
            <a:extLst>
              <a:ext uri="{FF2B5EF4-FFF2-40B4-BE49-F238E27FC236}">
                <a16:creationId xmlns:a16="http://schemas.microsoft.com/office/drawing/2014/main" xmlns="" id="{0E5BF212-D87A-43C6-99AC-52F361EB1C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072" t="44460" r="7142" b="4943"/>
          <a:stretch/>
        </p:blipFill>
        <p:spPr>
          <a:xfrm>
            <a:off x="251520" y="3284984"/>
            <a:ext cx="6466164" cy="186415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xmlns="" id="{2647C18B-625B-4A8D-A6F6-2D30818D24B9}"/>
                  </a:ext>
                </a:extLst>
              </p:cNvPr>
              <p:cNvSpPr txBox="1"/>
              <p:nvPr/>
            </p:nvSpPr>
            <p:spPr>
              <a:xfrm>
                <a:off x="6057420" y="4507711"/>
                <a:ext cx="439830" cy="62976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8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ko-KR" altLang="en-US" sz="1800" dirty="0"/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2647C18B-625B-4A8D-A6F6-2D30818D24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7420" y="4507711"/>
                <a:ext cx="439830" cy="62976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xmlns="" id="{C511A0FE-CD38-4FDF-94C7-6B2EE321E952}"/>
                  </a:ext>
                </a:extLst>
              </p:cNvPr>
              <p:cNvSpPr txBox="1"/>
              <p:nvPr/>
            </p:nvSpPr>
            <p:spPr>
              <a:xfrm>
                <a:off x="5003136" y="4509961"/>
                <a:ext cx="439830" cy="6275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8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ko-KR" altLang="en-US" sz="1800" dirty="0"/>
              </a:p>
            </p:txBody>
          </p:sp>
        </mc:Choice>
        <mc:Fallback xmlns="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C511A0FE-CD38-4FDF-94C7-6B2EE321E9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3136" y="4509961"/>
                <a:ext cx="439830" cy="62751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xmlns="" id="{86F4A9A5-6A82-42F0-B5CE-CAE05A97A197}"/>
                  </a:ext>
                </a:extLst>
              </p:cNvPr>
              <p:cNvSpPr txBox="1"/>
              <p:nvPr/>
            </p:nvSpPr>
            <p:spPr>
              <a:xfrm>
                <a:off x="2750141" y="4507711"/>
                <a:ext cx="439830" cy="62976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8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ko-KR" altLang="en-US" sz="1800" dirty="0"/>
              </a:p>
            </p:txBody>
          </p:sp>
        </mc:Choice>
        <mc:Fallback xmlns="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86F4A9A5-6A82-42F0-B5CE-CAE05A97A1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0141" y="4507711"/>
                <a:ext cx="439830" cy="62976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xmlns="" id="{601A3764-F77A-424B-941C-70D604A134D0}"/>
                  </a:ext>
                </a:extLst>
              </p:cNvPr>
              <p:cNvSpPr txBox="1"/>
              <p:nvPr/>
            </p:nvSpPr>
            <p:spPr>
              <a:xfrm>
                <a:off x="572530" y="4508951"/>
                <a:ext cx="439830" cy="6285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8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</m:oMath>
                  </m:oMathPara>
                </a14:m>
                <a:endParaRPr lang="ko-KR" altLang="en-US" sz="1800" dirty="0"/>
              </a:p>
            </p:txBody>
          </p:sp>
        </mc:Choice>
        <mc:Fallback xmlns="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601A3764-F77A-424B-941C-70D604A134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530" y="4508951"/>
                <a:ext cx="439830" cy="6285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3" name="Picture 31">
            <a:extLst>
              <a:ext uri="{FF2B5EF4-FFF2-40B4-BE49-F238E27FC236}">
                <a16:creationId xmlns:a16="http://schemas.microsoft.com/office/drawing/2014/main" xmlns="" id="{F3569ED9-F6C0-49FD-B195-60BBB3789D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593453" y="3922287"/>
            <a:ext cx="283388" cy="275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4" name="Picture 31">
            <a:extLst>
              <a:ext uri="{FF2B5EF4-FFF2-40B4-BE49-F238E27FC236}">
                <a16:creationId xmlns:a16="http://schemas.microsoft.com/office/drawing/2014/main" xmlns="" id="{89EF8312-343F-426D-9CA6-CF0974D805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450429" y="3922287"/>
            <a:ext cx="283388" cy="275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5" name="Picture 31">
            <a:extLst>
              <a:ext uri="{FF2B5EF4-FFF2-40B4-BE49-F238E27FC236}">
                <a16:creationId xmlns:a16="http://schemas.microsoft.com/office/drawing/2014/main" xmlns="" id="{44F5EA04-716C-41A2-A93D-B19E7DCE41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403310" y="3922287"/>
            <a:ext cx="283388" cy="275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6" name="Picture 31">
            <a:extLst>
              <a:ext uri="{FF2B5EF4-FFF2-40B4-BE49-F238E27FC236}">
                <a16:creationId xmlns:a16="http://schemas.microsoft.com/office/drawing/2014/main" xmlns="" id="{3E4B160D-7DED-473B-AAB3-E532CFDEF9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245081" y="3922287"/>
            <a:ext cx="283388" cy="275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7" name="Picture 31">
            <a:extLst>
              <a:ext uri="{FF2B5EF4-FFF2-40B4-BE49-F238E27FC236}">
                <a16:creationId xmlns:a16="http://schemas.microsoft.com/office/drawing/2014/main" xmlns="" id="{51443DE7-B7B3-44DF-8C66-3C0126FBC6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82986" y="3922287"/>
            <a:ext cx="283388" cy="275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400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삽화에 화살표 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텍스트는 직접 삽입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정답은 분수와 푸른 선으로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</a:t>
            </a:r>
          </a:p>
        </p:txBody>
      </p:sp>
      <p:sp>
        <p:nvSpPr>
          <p:cNvPr id="36" name="TextBox 8">
            <a:extLst>
              <a:ext uri="{FF2B5EF4-FFF2-40B4-BE49-F238E27FC236}">
                <a16:creationId xmlns:a16="http://schemas.microsoft.com/office/drawing/2014/main" xmlns="" id="{31F64CF8-72F6-42DE-B200-3C04645837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37" name="TextBox 9">
            <a:extLst>
              <a:ext uri="{FF2B5EF4-FFF2-40B4-BE49-F238E27FC236}">
                <a16:creationId xmlns:a16="http://schemas.microsoft.com/office/drawing/2014/main" xmlns="" id="{5E97A020-1489-4D21-8D47-984E16F371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재밌게 놀이를 해요 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소수의 크기 비교하기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직사각형 21">
            <a:extLst>
              <a:ext uri="{FF2B5EF4-FFF2-40B4-BE49-F238E27FC236}">
                <a16:creationId xmlns:a16="http://schemas.microsoft.com/office/drawing/2014/main" xmlns="" id="{3401B440-7C86-4234-AF0C-1B72C1906B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suh_h_0301_06_0013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xmlns="" id="{B2A3D028-184D-4A17-B154-5C4B9DF18FBE}"/>
              </a:ext>
            </a:extLst>
          </p:cNvPr>
          <p:cNvSpPr/>
          <p:nvPr/>
        </p:nvSpPr>
        <p:spPr>
          <a:xfrm>
            <a:off x="65312" y="894490"/>
            <a:ext cx="6918956" cy="9899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xmlns="" xmlns:a14="http://schemas.microsoft.com/office/drawing/2010/main" xmlns:mc="http://schemas.openxmlformats.org/markup-compatibility/2006" id="{19AD2804-FBD7-4FEE-92FA-2E503AD28F43}"/>
              </a:ext>
            </a:extLst>
          </p:cNvPr>
          <p:cNvSpPr txBox="1"/>
          <p:nvPr/>
        </p:nvSpPr>
        <p:spPr>
          <a:xfrm>
            <a:off x="389042" y="1008948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전체에서 색칠한 부분을 분수로 나타내고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1800" spc="-150" dirty="0" err="1" smtClean="0">
                <a:latin typeface="맑은 고딕" pitchFamily="50" charset="-127"/>
                <a:ea typeface="맑은 고딕" pitchFamily="50" charset="-127"/>
              </a:rPr>
              <a:t>부터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차례대로 점을 선으로 이어 보세요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05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6" name="직사각형 105">
            <a:extLst>
              <a:ext uri="{FF2B5EF4-FFF2-40B4-BE49-F238E27FC236}">
                <a16:creationId xmlns:a16="http://schemas.microsoft.com/office/drawing/2014/main" xmlns="" id="{A7AA2CDF-0AEC-4E29-8089-9E4E4F6EB405}"/>
              </a:ext>
            </a:extLst>
          </p:cNvPr>
          <p:cNvSpPr/>
          <p:nvPr/>
        </p:nvSpPr>
        <p:spPr>
          <a:xfrm>
            <a:off x="5021379" y="1628801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방법</a:t>
            </a: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xmlns="" id="{70BF362A-2ECC-4991-B2B2-545EC155884E}"/>
              </a:ext>
            </a:extLst>
          </p:cNvPr>
          <p:cNvSpPr/>
          <p:nvPr/>
        </p:nvSpPr>
        <p:spPr>
          <a:xfrm>
            <a:off x="5688124" y="1628800"/>
            <a:ext cx="630741" cy="255591"/>
          </a:xfrm>
          <a:prstGeom prst="rect">
            <a:avLst/>
          </a:prstGeom>
          <a:solidFill>
            <a:srgbClr val="A46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</a:rPr>
              <a:t>1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xmlns="" id="{601A3764-F77A-424B-941C-70D604A134D0}"/>
                  </a:ext>
                </a:extLst>
              </p:cNvPr>
              <p:cNvSpPr txBox="1"/>
              <p:nvPr/>
            </p:nvSpPr>
            <p:spPr>
              <a:xfrm>
                <a:off x="4391980" y="900936"/>
                <a:ext cx="205184" cy="5194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8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18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</m:oMath>
                  </m:oMathPara>
                </a14:m>
                <a:endParaRPr lang="ko-KR" altLang="en-US" sz="1800" dirty="0"/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601A3764-F77A-424B-941C-70D604A134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1980" y="900936"/>
                <a:ext cx="205184" cy="519438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9" name="직사각형 108">
            <a:extLst>
              <a:ext uri="{FF2B5EF4-FFF2-40B4-BE49-F238E27FC236}">
                <a16:creationId xmlns:a16="http://schemas.microsoft.com/office/drawing/2014/main" xmlns="" id="{70BF362A-2ECC-4991-B2B2-545EC155884E}"/>
              </a:ext>
            </a:extLst>
          </p:cNvPr>
          <p:cNvSpPr/>
          <p:nvPr/>
        </p:nvSpPr>
        <p:spPr>
          <a:xfrm>
            <a:off x="6353527" y="1628800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물음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2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pic>
        <p:nvPicPr>
          <p:cNvPr id="110" name="그림 109">
            <a:extLst>
              <a:ext uri="{FF2B5EF4-FFF2-40B4-BE49-F238E27FC236}">
                <a16:creationId xmlns:a16="http://schemas.microsoft.com/office/drawing/2014/main" xmlns="" id="{0E5BF212-D87A-43C6-99AC-52F361EB1C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11" r="7142" b="49403"/>
          <a:stretch/>
        </p:blipFill>
        <p:spPr>
          <a:xfrm>
            <a:off x="71500" y="1952836"/>
            <a:ext cx="6827527" cy="169468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xmlns="" id="{AA2E50EE-23D8-49F4-A532-90954E993FC7}"/>
                  </a:ext>
                </a:extLst>
              </p:cNvPr>
              <p:cNvSpPr txBox="1"/>
              <p:nvPr/>
            </p:nvSpPr>
            <p:spPr>
              <a:xfrm>
                <a:off x="251520" y="2820755"/>
                <a:ext cx="399845" cy="6285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8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</m:oMath>
                  </m:oMathPara>
                </a14:m>
                <a:endParaRPr lang="ko-KR" altLang="en-US" sz="1800" dirty="0"/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AA2E50EE-23D8-49F4-A532-90954E993F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2820755"/>
                <a:ext cx="399845" cy="62852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xmlns="" id="{A8563A6F-85A2-416C-ABA2-3A6D94B8A533}"/>
                  </a:ext>
                </a:extLst>
              </p:cNvPr>
              <p:cNvSpPr txBox="1"/>
              <p:nvPr/>
            </p:nvSpPr>
            <p:spPr>
              <a:xfrm>
                <a:off x="2319694" y="2821765"/>
                <a:ext cx="399845" cy="6275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8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ko-KR" altLang="en-US" sz="1800" dirty="0"/>
              </a:p>
            </p:txBody>
          </p:sp>
        </mc:Choice>
        <mc:Fallback xmlns="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A8563A6F-85A2-416C-ABA2-3A6D94B8A5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9694" y="2821765"/>
                <a:ext cx="399845" cy="627510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xmlns="" id="{9A65328F-C6A7-4340-972C-68828B717EBB}"/>
                  </a:ext>
                </a:extLst>
              </p:cNvPr>
              <p:cNvSpPr txBox="1"/>
              <p:nvPr/>
            </p:nvSpPr>
            <p:spPr>
              <a:xfrm>
                <a:off x="5267514" y="2819592"/>
                <a:ext cx="399845" cy="62968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8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ko-KR" altLang="en-US" sz="1800" dirty="0"/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9A65328F-C6A7-4340-972C-68828B717E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7514" y="2819592"/>
                <a:ext cx="399845" cy="629683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타원 125">
            <a:extLst>
              <a:ext uri="{FF2B5EF4-FFF2-40B4-BE49-F238E27FC236}">
                <a16:creationId xmlns:a16="http://schemas.microsoft.com/office/drawing/2014/main" xmlns="" id="{ED4C3EF7-CB67-48AD-9E39-FBFF581A8C7D}"/>
              </a:ext>
            </a:extLst>
          </p:cNvPr>
          <p:cNvSpPr/>
          <p:nvPr/>
        </p:nvSpPr>
        <p:spPr>
          <a:xfrm>
            <a:off x="65312" y="180474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28" name="Picture 31">
            <a:extLst>
              <a:ext uri="{FF2B5EF4-FFF2-40B4-BE49-F238E27FC236}">
                <a16:creationId xmlns:a16="http://schemas.microsoft.com/office/drawing/2014/main" xmlns="" id="{CEC40FBC-D728-4036-9708-B166DF148B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588" y="2311907"/>
            <a:ext cx="257625" cy="250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9" name="Picture 31">
            <a:extLst>
              <a:ext uri="{FF2B5EF4-FFF2-40B4-BE49-F238E27FC236}">
                <a16:creationId xmlns:a16="http://schemas.microsoft.com/office/drawing/2014/main" xmlns="" id="{4B5FE6CD-30A4-4C65-84CE-94BD8B7DBD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978" y="2311907"/>
            <a:ext cx="257625" cy="250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0" name="Picture 31">
            <a:extLst>
              <a:ext uri="{FF2B5EF4-FFF2-40B4-BE49-F238E27FC236}">
                <a16:creationId xmlns:a16="http://schemas.microsoft.com/office/drawing/2014/main" xmlns="" id="{B181804D-9057-4F0B-8615-9AB2616863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1431" y="2311907"/>
            <a:ext cx="257625" cy="250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1" name="Picture 31">
            <a:extLst>
              <a:ext uri="{FF2B5EF4-FFF2-40B4-BE49-F238E27FC236}">
                <a16:creationId xmlns:a16="http://schemas.microsoft.com/office/drawing/2014/main" xmlns="" id="{7324883E-3FF6-4EC7-A8F5-59F45A8B5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9651" y="2311907"/>
            <a:ext cx="257625" cy="250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2" name="Picture 31">
            <a:extLst>
              <a:ext uri="{FF2B5EF4-FFF2-40B4-BE49-F238E27FC236}">
                <a16:creationId xmlns:a16="http://schemas.microsoft.com/office/drawing/2014/main" xmlns="" id="{96952E4A-4F45-448A-9EF7-A722270799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5235" y="2311907"/>
            <a:ext cx="257625" cy="250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" name="Picture 31">
            <a:extLst>
              <a:ext uri="{FF2B5EF4-FFF2-40B4-BE49-F238E27FC236}">
                <a16:creationId xmlns:a16="http://schemas.microsoft.com/office/drawing/2014/main" xmlns="" id="{9591E6DB-54A5-4F20-B77C-EC355C79C2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6543" y="2311907"/>
            <a:ext cx="257625" cy="250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0" name="Picture 6">
            <a:extLst>
              <a:ext uri="{FF2B5EF4-FFF2-40B4-BE49-F238E27FC236}">
                <a16:creationId xmlns:a16="http://schemas.microsoft.com/office/drawing/2014/main" xmlns="" id="{9D31B320-DD86-4FA5-BAF1-E5D0327ABB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3918" y="5271870"/>
            <a:ext cx="1112959" cy="365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1" name="타원 140">
            <a:extLst>
              <a:ext uri="{FF2B5EF4-FFF2-40B4-BE49-F238E27FC236}">
                <a16:creationId xmlns:a16="http://schemas.microsoft.com/office/drawing/2014/main" xmlns="" id="{41A7616C-4E6D-4DC1-8784-4B5003047382}"/>
              </a:ext>
            </a:extLst>
          </p:cNvPr>
          <p:cNvSpPr/>
          <p:nvPr/>
        </p:nvSpPr>
        <p:spPr>
          <a:xfrm>
            <a:off x="5607610" y="51422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5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8868177"/>
              </p:ext>
            </p:extLst>
          </p:nvPr>
        </p:nvGraphicFramePr>
        <p:xfrm>
          <a:off x="10750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110.JPG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\app\resource\data\06\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교수 학습 자료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도형 그림 자료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pSp>
        <p:nvGrpSpPr>
          <p:cNvPr id="164" name="그룹 163"/>
          <p:cNvGrpSpPr/>
          <p:nvPr/>
        </p:nvGrpSpPr>
        <p:grpSpPr>
          <a:xfrm>
            <a:off x="1275932" y="2617109"/>
            <a:ext cx="649628" cy="848335"/>
            <a:chOff x="6012160" y="1660849"/>
            <a:chExt cx="649628" cy="84833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직사각형 164"/>
                <p:cNvSpPr/>
                <p:nvPr/>
              </p:nvSpPr>
              <p:spPr bwMode="auto">
                <a:xfrm>
                  <a:off x="6012160" y="1833284"/>
                  <a:ext cx="480546" cy="6759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ko-KR"/>
                  </a:defPPr>
                  <a:lvl1pPr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1pPr>
                  <a:lvl2pPr marL="4572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2pPr>
                  <a:lvl3pPr marL="9144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3pPr>
                  <a:lvl4pPr marL="13716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4pPr>
                  <a:lvl5pPr marL="18288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9pPr>
                </a:lstStyle>
                <a:p>
                  <a:pPr algn="just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ko-KR" sz="1800" b="1" i="1" smtClean="0">
                                <a:solidFill>
                                  <a:schemeClr val="accent1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ko-KR" sz="1800" b="1" i="1" smtClean="0">
                                <a:solidFill>
                                  <a:schemeClr val="accent1"/>
                                </a:solidFill>
                                <a:latin typeface="Cambria Math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ko-KR" sz="1800" b="1" i="1" smtClean="0">
                                <a:solidFill>
                                  <a:schemeClr val="accent1"/>
                                </a:solidFill>
                                <a:latin typeface="Cambria Math"/>
                              </a:rPr>
                              <m:t>𝟒</m:t>
                            </m:r>
                          </m:den>
                        </m:f>
                      </m:oMath>
                    </m:oMathPara>
                  </a14:m>
                  <a:endParaRPr lang="ko-KR" altLang="en-US" sz="1800" b="1" dirty="0"/>
                </a:p>
              </p:txBody>
            </p:sp>
          </mc:Choice>
          <mc:Fallback xmlns="">
            <p:sp>
              <p:nvSpPr>
                <p:cNvPr id="165" name="직사각형 16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012160" y="1833284"/>
                  <a:ext cx="480546" cy="675900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/>
                  </a:stretch>
                </a:blip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66" name="그림 165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6301788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167" name="그룹 166"/>
          <p:cNvGrpSpPr/>
          <p:nvPr/>
        </p:nvGrpSpPr>
        <p:grpSpPr>
          <a:xfrm>
            <a:off x="3274300" y="2616669"/>
            <a:ext cx="649628" cy="848335"/>
            <a:chOff x="6012160" y="1660849"/>
            <a:chExt cx="649628" cy="84833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8" name="직사각형 167"/>
                <p:cNvSpPr/>
                <p:nvPr/>
              </p:nvSpPr>
              <p:spPr bwMode="auto">
                <a:xfrm>
                  <a:off x="6012160" y="1833284"/>
                  <a:ext cx="480546" cy="6759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ko-KR"/>
                  </a:defPPr>
                  <a:lvl1pPr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1pPr>
                  <a:lvl2pPr marL="4572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2pPr>
                  <a:lvl3pPr marL="9144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3pPr>
                  <a:lvl4pPr marL="13716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4pPr>
                  <a:lvl5pPr marL="18288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9pPr>
                </a:lstStyle>
                <a:p>
                  <a:pPr algn="just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ko-KR" sz="1800" b="1" i="1" smtClean="0">
                                <a:solidFill>
                                  <a:schemeClr val="accent1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ko-KR" sz="1800" b="1" i="1" smtClean="0">
                                <a:solidFill>
                                  <a:schemeClr val="accent1"/>
                                </a:solidFill>
                                <a:latin typeface="Cambria Math"/>
                              </a:rPr>
                              <m:t>𝟒</m:t>
                            </m:r>
                          </m:num>
                          <m:den>
                            <m:r>
                              <a:rPr lang="en-US" altLang="ko-KR" sz="1800" b="1" i="1" smtClean="0">
                                <a:solidFill>
                                  <a:schemeClr val="accent1"/>
                                </a:solidFill>
                                <a:latin typeface="Cambria Math"/>
                              </a:rPr>
                              <m:t>𝟔</m:t>
                            </m:r>
                          </m:den>
                        </m:f>
                      </m:oMath>
                    </m:oMathPara>
                  </a14:m>
                  <a:endParaRPr lang="ko-KR" altLang="en-US" sz="1800" b="1" dirty="0"/>
                </a:p>
              </p:txBody>
            </p:sp>
          </mc:Choice>
          <mc:Fallback xmlns="">
            <p:sp>
              <p:nvSpPr>
                <p:cNvPr id="168" name="직사각형 16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012160" y="1833284"/>
                  <a:ext cx="480546" cy="675900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/>
                  </a:stretch>
                </a:blip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69" name="그림 168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6301788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170" name="그룹 169"/>
          <p:cNvGrpSpPr/>
          <p:nvPr/>
        </p:nvGrpSpPr>
        <p:grpSpPr>
          <a:xfrm>
            <a:off x="4277618" y="2616669"/>
            <a:ext cx="649628" cy="848335"/>
            <a:chOff x="6012160" y="1660849"/>
            <a:chExt cx="649628" cy="84833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1" name="직사각형 170"/>
                <p:cNvSpPr/>
                <p:nvPr/>
              </p:nvSpPr>
              <p:spPr bwMode="auto">
                <a:xfrm>
                  <a:off x="6012160" y="1833284"/>
                  <a:ext cx="480546" cy="6759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ko-KR"/>
                  </a:defPPr>
                  <a:lvl1pPr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1pPr>
                  <a:lvl2pPr marL="4572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2pPr>
                  <a:lvl3pPr marL="9144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3pPr>
                  <a:lvl4pPr marL="13716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4pPr>
                  <a:lvl5pPr marL="18288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9pPr>
                </a:lstStyle>
                <a:p>
                  <a:pPr algn="just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ko-KR" sz="1800" b="1" i="1" smtClean="0">
                                <a:solidFill>
                                  <a:schemeClr val="accent1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ko-KR" sz="1800" b="1" i="1" smtClean="0">
                                <a:solidFill>
                                  <a:schemeClr val="accent1"/>
                                </a:solidFill>
                                <a:latin typeface="Cambria Math"/>
                              </a:rPr>
                              <m:t>𝟐</m:t>
                            </m:r>
                          </m:num>
                          <m:den>
                            <m:r>
                              <a:rPr lang="en-US" altLang="ko-KR" sz="1800" b="1" i="1" smtClean="0">
                                <a:solidFill>
                                  <a:schemeClr val="accent1"/>
                                </a:solidFill>
                                <a:latin typeface="Cambria Math"/>
                              </a:rPr>
                              <m:t>𝟓</m:t>
                            </m:r>
                          </m:den>
                        </m:f>
                      </m:oMath>
                    </m:oMathPara>
                  </a14:m>
                  <a:endParaRPr lang="ko-KR" altLang="en-US" sz="1800" b="1" dirty="0"/>
                </a:p>
              </p:txBody>
            </p:sp>
          </mc:Choice>
          <mc:Fallback xmlns="">
            <p:sp>
              <p:nvSpPr>
                <p:cNvPr id="171" name="직사각형 17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012160" y="1833284"/>
                  <a:ext cx="480546" cy="675900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/>
                  </a:stretch>
                </a:blip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72" name="그림 171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6301788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173" name="그룹 172"/>
          <p:cNvGrpSpPr/>
          <p:nvPr/>
        </p:nvGrpSpPr>
        <p:grpSpPr>
          <a:xfrm>
            <a:off x="6248981" y="2616669"/>
            <a:ext cx="649628" cy="848335"/>
            <a:chOff x="6012160" y="1660849"/>
            <a:chExt cx="649628" cy="84833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4" name="직사각형 173"/>
                <p:cNvSpPr/>
                <p:nvPr/>
              </p:nvSpPr>
              <p:spPr bwMode="auto">
                <a:xfrm>
                  <a:off x="6012160" y="1833284"/>
                  <a:ext cx="480546" cy="6759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ko-KR"/>
                  </a:defPPr>
                  <a:lvl1pPr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1pPr>
                  <a:lvl2pPr marL="4572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2pPr>
                  <a:lvl3pPr marL="9144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3pPr>
                  <a:lvl4pPr marL="13716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4pPr>
                  <a:lvl5pPr marL="18288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9pPr>
                </a:lstStyle>
                <a:p>
                  <a:pPr algn="just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ko-KR" sz="1800" b="1" i="1" smtClean="0">
                                <a:solidFill>
                                  <a:schemeClr val="accent1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ko-KR" sz="1800" b="1" i="1" smtClean="0">
                                <a:solidFill>
                                  <a:schemeClr val="accent1"/>
                                </a:solidFill>
                                <a:latin typeface="Cambria Math"/>
                              </a:rPr>
                              <m:t>𝟒</m:t>
                            </m:r>
                          </m:num>
                          <m:den>
                            <m:r>
                              <a:rPr lang="en-US" altLang="ko-KR" sz="1800" b="1" i="1" smtClean="0">
                                <a:solidFill>
                                  <a:schemeClr val="accent1"/>
                                </a:solidFill>
                                <a:latin typeface="Cambria Math"/>
                              </a:rPr>
                              <m:t>𝟕</m:t>
                            </m:r>
                          </m:den>
                        </m:f>
                      </m:oMath>
                    </m:oMathPara>
                  </a14:m>
                  <a:endParaRPr lang="ko-KR" altLang="en-US" sz="1800" b="1" dirty="0"/>
                </a:p>
              </p:txBody>
            </p:sp>
          </mc:Choice>
          <mc:Fallback xmlns="">
            <p:sp>
              <p:nvSpPr>
                <p:cNvPr id="174" name="직사각형 17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012160" y="1833284"/>
                  <a:ext cx="480546" cy="675900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/>
                  </a:stretch>
                </a:blip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75" name="그림 174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6301788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176" name="그룹 175"/>
          <p:cNvGrpSpPr/>
          <p:nvPr/>
        </p:nvGrpSpPr>
        <p:grpSpPr>
          <a:xfrm>
            <a:off x="1633547" y="4289136"/>
            <a:ext cx="649628" cy="848335"/>
            <a:chOff x="6012160" y="1660849"/>
            <a:chExt cx="649628" cy="84833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7" name="직사각형 176"/>
                <p:cNvSpPr/>
                <p:nvPr/>
              </p:nvSpPr>
              <p:spPr bwMode="auto">
                <a:xfrm>
                  <a:off x="6012160" y="1833284"/>
                  <a:ext cx="480546" cy="6759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ko-KR"/>
                  </a:defPPr>
                  <a:lvl1pPr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1pPr>
                  <a:lvl2pPr marL="4572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2pPr>
                  <a:lvl3pPr marL="9144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3pPr>
                  <a:lvl4pPr marL="13716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4pPr>
                  <a:lvl5pPr marL="18288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9pPr>
                </a:lstStyle>
                <a:p>
                  <a:pPr algn="just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ko-KR" sz="1800" b="1" i="1" smtClean="0">
                                <a:solidFill>
                                  <a:schemeClr val="accent1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ko-KR" sz="1800" b="1" i="1" smtClean="0">
                                <a:solidFill>
                                  <a:schemeClr val="accent1"/>
                                </a:solidFill>
                                <a:latin typeface="Cambria Math"/>
                              </a:rPr>
                              <m:t>𝟓</m:t>
                            </m:r>
                          </m:num>
                          <m:den>
                            <m:r>
                              <a:rPr lang="en-US" altLang="ko-KR" sz="1800" b="1" i="1" smtClean="0">
                                <a:solidFill>
                                  <a:schemeClr val="accent1"/>
                                </a:solidFill>
                                <a:latin typeface="Cambria Math"/>
                              </a:rPr>
                              <m:t>𝟔</m:t>
                            </m:r>
                          </m:den>
                        </m:f>
                      </m:oMath>
                    </m:oMathPara>
                  </a14:m>
                  <a:endParaRPr lang="ko-KR" altLang="en-US" sz="1800" b="1" dirty="0"/>
                </a:p>
              </p:txBody>
            </p:sp>
          </mc:Choice>
          <mc:Fallback xmlns="">
            <p:sp>
              <p:nvSpPr>
                <p:cNvPr id="177" name="직사각형 17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012160" y="1833284"/>
                  <a:ext cx="480546" cy="675900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/>
                  </a:stretch>
                </a:blip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78" name="그림 177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6301788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179" name="그룹 178"/>
          <p:cNvGrpSpPr/>
          <p:nvPr/>
        </p:nvGrpSpPr>
        <p:grpSpPr>
          <a:xfrm>
            <a:off x="3869651" y="4289136"/>
            <a:ext cx="649628" cy="848335"/>
            <a:chOff x="6012160" y="1660849"/>
            <a:chExt cx="649628" cy="84833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0" name="직사각형 179"/>
                <p:cNvSpPr/>
                <p:nvPr/>
              </p:nvSpPr>
              <p:spPr bwMode="auto">
                <a:xfrm>
                  <a:off x="6012160" y="1833284"/>
                  <a:ext cx="480546" cy="6759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ko-KR"/>
                  </a:defPPr>
                  <a:lvl1pPr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1pPr>
                  <a:lvl2pPr marL="4572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2pPr>
                  <a:lvl3pPr marL="9144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3pPr>
                  <a:lvl4pPr marL="13716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4pPr>
                  <a:lvl5pPr marL="18288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9pPr>
                </a:lstStyle>
                <a:p>
                  <a:pPr algn="just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ko-KR" sz="1800" b="1" i="1" smtClean="0">
                                <a:solidFill>
                                  <a:schemeClr val="accent1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ko-KR" sz="1800" b="1" i="1" smtClean="0">
                                <a:solidFill>
                                  <a:schemeClr val="accent1"/>
                                </a:solidFill>
                                <a:latin typeface="Cambria Math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ko-KR" sz="1800" b="1" i="1" smtClean="0">
                                <a:solidFill>
                                  <a:schemeClr val="accent1"/>
                                </a:solidFill>
                                <a:latin typeface="Cambria Math"/>
                              </a:rPr>
                              <m:t>𝟑</m:t>
                            </m:r>
                          </m:den>
                        </m:f>
                      </m:oMath>
                    </m:oMathPara>
                  </a14:m>
                  <a:endParaRPr lang="ko-KR" altLang="en-US" sz="1800" b="1" dirty="0"/>
                </a:p>
              </p:txBody>
            </p:sp>
          </mc:Choice>
          <mc:Fallback xmlns="">
            <p:sp>
              <p:nvSpPr>
                <p:cNvPr id="180" name="직사각형 17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012160" y="1833284"/>
                  <a:ext cx="480546" cy="675900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/>
                  </a:stretch>
                </a:blip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81" name="그림 180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6301788" y="1660849"/>
              <a:ext cx="360000" cy="355000"/>
            </a:xfrm>
            <a:prstGeom prst="rect">
              <a:avLst/>
            </a:prstGeom>
          </p:spPr>
        </p:pic>
      </p:grpSp>
      <p:pic>
        <p:nvPicPr>
          <p:cNvPr id="58" name="Picture 31">
            <a:extLst>
              <a:ext uri="{FF2B5EF4-FFF2-40B4-BE49-F238E27FC236}">
                <a16:creationId xmlns:a16="http://schemas.microsoft.com/office/drawing/2014/main" xmlns="" id="{9591E6DB-54A5-4F20-B77C-EC355C79C2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 flipV="1">
            <a:off x="6412531" y="3469115"/>
            <a:ext cx="257625" cy="250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5571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31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버튼을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spcBef>
                <a:spcPts val="300"/>
              </a:spcBef>
            </a:pP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정답 화면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-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</a:t>
            </a:r>
          </a:p>
        </p:txBody>
      </p:sp>
      <p:sp>
        <p:nvSpPr>
          <p:cNvPr id="36" name="TextBox 8">
            <a:extLst>
              <a:ext uri="{FF2B5EF4-FFF2-40B4-BE49-F238E27FC236}">
                <a16:creationId xmlns:a16="http://schemas.microsoft.com/office/drawing/2014/main" xmlns="" id="{31F64CF8-72F6-42DE-B200-3C04645837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37" name="TextBox 9">
            <a:extLst>
              <a:ext uri="{FF2B5EF4-FFF2-40B4-BE49-F238E27FC236}">
                <a16:creationId xmlns:a16="http://schemas.microsoft.com/office/drawing/2014/main" xmlns="" id="{5E97A020-1489-4D21-8D47-984E16F371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재밌게 놀이를 해요 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소수의 크기 비교하기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직사각형 21">
            <a:extLst>
              <a:ext uri="{FF2B5EF4-FFF2-40B4-BE49-F238E27FC236}">
                <a16:creationId xmlns:a16="http://schemas.microsoft.com/office/drawing/2014/main" xmlns="" id="{3401B440-7C86-4234-AF0C-1B72C1906B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suh_h_0301_06_0013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xmlns="" id="{B2A3D028-184D-4A17-B154-5C4B9DF18FBE}"/>
              </a:ext>
            </a:extLst>
          </p:cNvPr>
          <p:cNvSpPr/>
          <p:nvPr/>
        </p:nvSpPr>
        <p:spPr>
          <a:xfrm>
            <a:off x="65312" y="894490"/>
            <a:ext cx="6918956" cy="9899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xmlns="" id="{A7AA2CDF-0AEC-4E29-8089-9E4E4F6EB405}"/>
              </a:ext>
            </a:extLst>
          </p:cNvPr>
          <p:cNvSpPr/>
          <p:nvPr/>
        </p:nvSpPr>
        <p:spPr>
          <a:xfrm>
            <a:off x="5021379" y="1628801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방법</a:t>
            </a: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xmlns="" id="{70BF362A-2ECC-4991-B2B2-545EC155884E}"/>
              </a:ext>
            </a:extLst>
          </p:cNvPr>
          <p:cNvSpPr/>
          <p:nvPr/>
        </p:nvSpPr>
        <p:spPr>
          <a:xfrm>
            <a:off x="5688124" y="1628800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물음 </a:t>
            </a:r>
            <a:r>
              <a:rPr lang="en-US" altLang="ko-KR" sz="1100" b="1" dirty="0">
                <a:solidFill>
                  <a:schemeClr val="tx1"/>
                </a:solidFill>
              </a:rPr>
              <a:t>1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xmlns="" id="{70BF362A-2ECC-4991-B2B2-545EC155884E}"/>
              </a:ext>
            </a:extLst>
          </p:cNvPr>
          <p:cNvSpPr/>
          <p:nvPr/>
        </p:nvSpPr>
        <p:spPr>
          <a:xfrm>
            <a:off x="6353527" y="1628800"/>
            <a:ext cx="630741" cy="255591"/>
          </a:xfrm>
          <a:prstGeom prst="rect">
            <a:avLst/>
          </a:prstGeom>
          <a:solidFill>
            <a:srgbClr val="A46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</a:rPr>
              <a:t>2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graphicFrame>
        <p:nvGraphicFramePr>
          <p:cNvPr id="15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402254"/>
              </p:ext>
            </p:extLst>
          </p:nvPr>
        </p:nvGraphicFramePr>
        <p:xfrm>
          <a:off x="10750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selectPlay_1.JPG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\app\resource\contents\lesson06\ops\game\game_6\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src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\image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108" name="Picture 6">
            <a:extLst>
              <a:ext uri="{FF2B5EF4-FFF2-40B4-BE49-F238E27FC236}">
                <a16:creationId xmlns:a16="http://schemas.microsoft.com/office/drawing/2014/main" xmlns="" id="{9D31B320-DD86-4FA5-BAF1-E5D0327ABB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3918" y="5271870"/>
            <a:ext cx="1112959" cy="365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D:\한대희 3-1 지도서\app\resource\contents\lesson06\ops\game\game_6\src\image\selectPlay_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1998" y="2204470"/>
            <a:ext cx="4094118" cy="3257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="" xmlns:a16="http://schemas.microsoft.com/office/drawing/2014/main" id="{1CA26B1E-2C7D-425B-81FA-A220BD03B88E}"/>
                  </a:ext>
                </a:extLst>
              </p:cNvPr>
              <p:cNvSpPr txBox="1"/>
              <p:nvPr/>
            </p:nvSpPr>
            <p:spPr>
              <a:xfrm>
                <a:off x="3980123" y="4709872"/>
                <a:ext cx="158697" cy="48293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4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1CA26B1E-2C7D-425B-81FA-A220BD03B8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0123" y="4709872"/>
                <a:ext cx="158697" cy="482930"/>
              </a:xfrm>
              <a:prstGeom prst="rect">
                <a:avLst/>
              </a:prstGeom>
              <a:blipFill rotWithShape="1">
                <a:blip r:embed="rId4"/>
                <a:stretch>
                  <a:fillRect l="-19231" r="-192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="" xmlns:a16="http://schemas.microsoft.com/office/drawing/2014/main" id="{C4000DEF-7634-431C-82BC-9B3F555DE40B}"/>
                  </a:ext>
                </a:extLst>
              </p:cNvPr>
              <p:cNvSpPr txBox="1"/>
              <p:nvPr/>
            </p:nvSpPr>
            <p:spPr>
              <a:xfrm>
                <a:off x="4444115" y="3465326"/>
                <a:ext cx="158697" cy="4821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4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C4000DEF-7634-431C-82BC-9B3F555DE4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4115" y="3465326"/>
                <a:ext cx="158697" cy="482163"/>
              </a:xfrm>
              <a:prstGeom prst="rect">
                <a:avLst/>
              </a:prstGeom>
              <a:blipFill rotWithShape="1">
                <a:blip r:embed="rId5"/>
                <a:stretch>
                  <a:fillRect l="-15385" r="-230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="" xmlns:a16="http://schemas.microsoft.com/office/drawing/2014/main" id="{C7C2C2DF-EDB9-4DC5-B1BB-502C87F23FAF}"/>
                  </a:ext>
                </a:extLst>
              </p:cNvPr>
              <p:cNvSpPr txBox="1"/>
              <p:nvPr/>
            </p:nvSpPr>
            <p:spPr>
              <a:xfrm>
                <a:off x="4073454" y="2816538"/>
                <a:ext cx="158697" cy="4821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4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C7C2C2DF-EDB9-4DC5-B1BB-502C87F23F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3454" y="2816538"/>
                <a:ext cx="158697" cy="482163"/>
              </a:xfrm>
              <a:prstGeom prst="rect">
                <a:avLst/>
              </a:prstGeom>
              <a:blipFill rotWithShape="1">
                <a:blip r:embed="rId6"/>
                <a:stretch>
                  <a:fillRect l="-15385" r="-230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>
                <a:extLst>
                  <a:ext uri="{FF2B5EF4-FFF2-40B4-BE49-F238E27FC236}">
                    <a16:creationId xmlns="" xmlns:a16="http://schemas.microsoft.com/office/drawing/2014/main" id="{043FBF07-145F-4AA9-8D92-E7D5C8B4684B}"/>
                  </a:ext>
                </a:extLst>
              </p:cNvPr>
              <p:cNvSpPr txBox="1"/>
              <p:nvPr/>
            </p:nvSpPr>
            <p:spPr>
              <a:xfrm>
                <a:off x="3900773" y="3389599"/>
                <a:ext cx="158697" cy="4838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4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043FBF07-145F-4AA9-8D92-E7D5C8B468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0773" y="3389599"/>
                <a:ext cx="158697" cy="483849"/>
              </a:xfrm>
              <a:prstGeom prst="rect">
                <a:avLst/>
              </a:prstGeom>
              <a:blipFill rotWithShape="1">
                <a:blip r:embed="rId7"/>
                <a:stretch>
                  <a:fillRect l="-23077" r="-192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>
                <a:extLst>
                  <a:ext uri="{FF2B5EF4-FFF2-40B4-BE49-F238E27FC236}">
                    <a16:creationId xmlns="" xmlns:a16="http://schemas.microsoft.com/office/drawing/2014/main" id="{53AC26DD-E6A5-44C7-ADF0-4E25DAF9AF49}"/>
                  </a:ext>
                </a:extLst>
              </p:cNvPr>
              <p:cNvSpPr txBox="1"/>
              <p:nvPr/>
            </p:nvSpPr>
            <p:spPr>
              <a:xfrm>
                <a:off x="3647951" y="3985714"/>
                <a:ext cx="158697" cy="4090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4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1400" b="0" i="1" smtClean="0">
                              <a:latin typeface="Cambria Math"/>
                            </a:rPr>
                            <m:t>5</m:t>
                          </m:r>
                        </m:num>
                        <m:den>
                          <m:r>
                            <a:rPr lang="en-US" altLang="ko-KR" sz="1400" b="0" i="1" smtClean="0">
                              <a:latin typeface="Cambria Math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53AC26DD-E6A5-44C7-ADF0-4E25DAF9AF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7951" y="3985714"/>
                <a:ext cx="158697" cy="409086"/>
              </a:xfrm>
              <a:prstGeom prst="rect">
                <a:avLst/>
              </a:prstGeom>
              <a:blipFill rotWithShape="1">
                <a:blip r:embed="rId8"/>
                <a:stretch>
                  <a:fillRect l="-19231" t="-1493" r="-23077" b="-119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>
                <a:extLst>
                  <a:ext uri="{FF2B5EF4-FFF2-40B4-BE49-F238E27FC236}">
                    <a16:creationId xmlns="" xmlns:a16="http://schemas.microsoft.com/office/drawing/2014/main" id="{A5CB42C2-81A4-49E4-83BE-94F9E9AF623D}"/>
                  </a:ext>
                </a:extLst>
              </p:cNvPr>
              <p:cNvSpPr txBox="1"/>
              <p:nvPr/>
            </p:nvSpPr>
            <p:spPr>
              <a:xfrm>
                <a:off x="3410360" y="3238023"/>
                <a:ext cx="158697" cy="4838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4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A5CB42C2-81A4-49E4-83BE-94F9E9AF62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0360" y="3238023"/>
                <a:ext cx="158697" cy="483849"/>
              </a:xfrm>
              <a:prstGeom prst="rect">
                <a:avLst/>
              </a:prstGeom>
              <a:blipFill rotWithShape="1">
                <a:blip r:embed="rId9"/>
                <a:stretch>
                  <a:fillRect l="-15385" r="-230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>
                <a:extLst>
                  <a:ext uri="{FF2B5EF4-FFF2-40B4-BE49-F238E27FC236}">
                    <a16:creationId xmlns="" xmlns:a16="http://schemas.microsoft.com/office/drawing/2014/main" id="{46E54E33-E06C-4C6F-B08D-A68FA6A53DAE}"/>
                  </a:ext>
                </a:extLst>
              </p:cNvPr>
              <p:cNvSpPr txBox="1"/>
              <p:nvPr/>
            </p:nvSpPr>
            <p:spPr>
              <a:xfrm>
                <a:off x="2956432" y="3411028"/>
                <a:ext cx="158697" cy="4821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4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46E54E33-E06C-4C6F-B08D-A68FA6A53D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6432" y="3411028"/>
                <a:ext cx="158697" cy="482163"/>
              </a:xfrm>
              <a:prstGeom prst="rect">
                <a:avLst/>
              </a:prstGeom>
              <a:blipFill rotWithShape="1">
                <a:blip r:embed="rId10"/>
                <a:stretch>
                  <a:fillRect l="-19231" r="-192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>
                <a:extLst>
                  <a:ext uri="{FF2B5EF4-FFF2-40B4-BE49-F238E27FC236}">
                    <a16:creationId xmlns="" xmlns:a16="http://schemas.microsoft.com/office/drawing/2014/main" id="{0DC34946-C0A8-43D6-B5CA-C08FE974AF5E}"/>
                  </a:ext>
                </a:extLst>
              </p:cNvPr>
              <p:cNvSpPr txBox="1"/>
              <p:nvPr/>
            </p:nvSpPr>
            <p:spPr>
              <a:xfrm>
                <a:off x="2503959" y="3250705"/>
                <a:ext cx="158697" cy="4838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4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0DC34946-C0A8-43D6-B5CA-C08FE974AF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3959" y="3250705"/>
                <a:ext cx="158697" cy="483849"/>
              </a:xfrm>
              <a:prstGeom prst="rect">
                <a:avLst/>
              </a:prstGeom>
              <a:blipFill rotWithShape="1">
                <a:blip r:embed="rId11"/>
                <a:stretch>
                  <a:fillRect l="-23077" r="-192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>
                <a:extLst>
                  <a:ext uri="{FF2B5EF4-FFF2-40B4-BE49-F238E27FC236}">
                    <a16:creationId xmlns="" xmlns:a16="http://schemas.microsoft.com/office/drawing/2014/main" id="{7E148882-C61A-4001-8083-C8D13C88DDE0}"/>
                  </a:ext>
                </a:extLst>
              </p:cNvPr>
              <p:cNvSpPr txBox="1"/>
              <p:nvPr/>
            </p:nvSpPr>
            <p:spPr>
              <a:xfrm>
                <a:off x="3116027" y="2837813"/>
                <a:ext cx="158697" cy="4820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4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7E148882-C61A-4001-8083-C8D13C88DD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6027" y="2837813"/>
                <a:ext cx="158697" cy="482009"/>
              </a:xfrm>
              <a:prstGeom prst="rect">
                <a:avLst/>
              </a:prstGeom>
              <a:blipFill rotWithShape="1">
                <a:blip r:embed="rId12"/>
                <a:stretch>
                  <a:fillRect l="-15385" r="-230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>
                <a:extLst>
                  <a:ext uri="{FF2B5EF4-FFF2-40B4-BE49-F238E27FC236}">
                    <a16:creationId xmlns="" xmlns:a16="http://schemas.microsoft.com/office/drawing/2014/main" id="{199A189E-CF63-48A4-B093-52B189BB8D47}"/>
                  </a:ext>
                </a:extLst>
              </p:cNvPr>
              <p:cNvSpPr txBox="1"/>
              <p:nvPr/>
            </p:nvSpPr>
            <p:spPr>
              <a:xfrm>
                <a:off x="2877083" y="2447123"/>
                <a:ext cx="158697" cy="4838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4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199A189E-CF63-48A4-B093-52B189BB8D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7083" y="2447123"/>
                <a:ext cx="158697" cy="483849"/>
              </a:xfrm>
              <a:prstGeom prst="rect">
                <a:avLst/>
              </a:prstGeom>
              <a:blipFill rotWithShape="1">
                <a:blip r:embed="rId13"/>
                <a:stretch>
                  <a:fillRect l="-19231" r="-192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>
                <a:extLst>
                  <a:ext uri="{FF2B5EF4-FFF2-40B4-BE49-F238E27FC236}">
                    <a16:creationId xmlns="" xmlns:a16="http://schemas.microsoft.com/office/drawing/2014/main" id="{4A6E83A2-17E4-4FE7-B855-9423818B74C4}"/>
                  </a:ext>
                </a:extLst>
              </p:cNvPr>
              <p:cNvSpPr txBox="1"/>
              <p:nvPr/>
            </p:nvSpPr>
            <p:spPr>
              <a:xfrm>
                <a:off x="3466596" y="2009813"/>
                <a:ext cx="158697" cy="4838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4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4A6E83A2-17E4-4FE7-B855-9423818B74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6596" y="2009813"/>
                <a:ext cx="158697" cy="483849"/>
              </a:xfrm>
              <a:prstGeom prst="rect">
                <a:avLst/>
              </a:prstGeom>
              <a:blipFill rotWithShape="1">
                <a:blip r:embed="rId14"/>
                <a:stretch>
                  <a:fillRect l="-23077" r="-192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1" name="TextBox 140">
            <a:extLst>
              <a:ext uri="{FF2B5EF4-FFF2-40B4-BE49-F238E27FC236}">
                <a16:creationId xmlns="" xmlns:a16="http://schemas.microsoft.com/office/drawing/2014/main" id="{2189BCFE-D649-4BFB-98F6-5967E210D6AD}"/>
              </a:ext>
            </a:extLst>
          </p:cNvPr>
          <p:cNvSpPr txBox="1"/>
          <p:nvPr/>
        </p:nvSpPr>
        <p:spPr>
          <a:xfrm>
            <a:off x="4169294" y="4100509"/>
            <a:ext cx="414601" cy="207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출발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>
                <a:extLst>
                  <a:ext uri="{FF2B5EF4-FFF2-40B4-BE49-F238E27FC236}">
                    <a16:creationId xmlns="" xmlns:a16="http://schemas.microsoft.com/office/drawing/2014/main" id="{DBA39E40-D503-450E-AE26-219C8CACEC09}"/>
                  </a:ext>
                </a:extLst>
              </p:cNvPr>
              <p:cNvSpPr txBox="1"/>
              <p:nvPr/>
            </p:nvSpPr>
            <p:spPr>
              <a:xfrm>
                <a:off x="3727299" y="2814509"/>
                <a:ext cx="158697" cy="4829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4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DBA39E40-D503-450E-AE26-219C8CACEC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7299" y="2814509"/>
                <a:ext cx="158697" cy="482930"/>
              </a:xfrm>
              <a:prstGeom prst="rect">
                <a:avLst/>
              </a:prstGeom>
              <a:blipFill rotWithShape="1">
                <a:blip r:embed="rId15"/>
                <a:stretch>
                  <a:fillRect l="-15385" r="-230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="" xmlns:a16="http://schemas.microsoft.com/office/drawing/2014/main" id="{DED987D2-9716-4CAF-821D-67B826B16AE0}"/>
                  </a:ext>
                </a:extLst>
              </p:cNvPr>
              <p:cNvSpPr txBox="1"/>
              <p:nvPr/>
            </p:nvSpPr>
            <p:spPr>
              <a:xfrm>
                <a:off x="4523464" y="4204175"/>
                <a:ext cx="174568" cy="48293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4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DED987D2-9716-4CAF-821D-67B826B16A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3464" y="4204175"/>
                <a:ext cx="174568" cy="482930"/>
              </a:xfrm>
              <a:prstGeom prst="rect">
                <a:avLst/>
              </a:prstGeom>
              <a:blipFill rotWithShape="1">
                <a:blip r:embed="rId16"/>
                <a:stretch>
                  <a:fillRect l="-10345" r="-137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" name="TextBox 142">
            <a:extLst>
              <a:ext uri="{FF2B5EF4-FFF2-40B4-BE49-F238E27FC236}">
                <a16:creationId xmlns:a16="http://schemas.microsoft.com/office/drawing/2014/main" xmlns="" xmlns:a14="http://schemas.microsoft.com/office/drawing/2010/main" xmlns:mc="http://schemas.openxmlformats.org/markup-compatibility/2006" id="{19AD2804-FBD7-4FEE-92FA-2E503AD28F43}"/>
              </a:ext>
            </a:extLst>
          </p:cNvPr>
          <p:cNvSpPr txBox="1"/>
          <p:nvPr/>
        </p:nvSpPr>
        <p:spPr>
          <a:xfrm>
            <a:off x="389042" y="1008948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전체에서 색칠한 부분을 분수로 나타내고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1800" spc="-150" dirty="0" err="1" smtClean="0">
                <a:latin typeface="맑은 고딕" pitchFamily="50" charset="-127"/>
                <a:ea typeface="맑은 고딕" pitchFamily="50" charset="-127"/>
              </a:rPr>
              <a:t>부터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차례대로 점을 선으로 이어 보세요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44" name="Picture 2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xmlns="" id="{601A3764-F77A-424B-941C-70D604A134D0}"/>
                  </a:ext>
                </a:extLst>
              </p:cNvPr>
              <p:cNvSpPr txBox="1"/>
              <p:nvPr/>
            </p:nvSpPr>
            <p:spPr>
              <a:xfrm>
                <a:off x="4391980" y="900936"/>
                <a:ext cx="205184" cy="5194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8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18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</m:oMath>
                  </m:oMathPara>
                </a14:m>
                <a:endParaRPr lang="ko-KR" altLang="en-US" sz="1800" dirty="0"/>
              </a:p>
            </p:txBody>
          </p:sp>
        </mc:Choice>
        <mc:Fallback xmlns="">
          <p:sp>
            <p:nvSpPr>
              <p:cNvPr id="148" name="TextBox 147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01A3764-F77A-424B-941C-70D604A134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1980" y="900936"/>
                <a:ext cx="205184" cy="519438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5364" y="2138412"/>
            <a:ext cx="1957540" cy="1902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2" name="타원 151">
            <a:extLst>
              <a:ext uri="{FF2B5EF4-FFF2-40B4-BE49-F238E27FC236}">
                <a16:creationId xmlns:a16="http://schemas.microsoft.com/office/drawing/2014/main" xmlns="" id="{41A7616C-4E6D-4DC1-8784-4B5003047382}"/>
              </a:ext>
            </a:extLst>
          </p:cNvPr>
          <p:cNvSpPr/>
          <p:nvPr/>
        </p:nvSpPr>
        <p:spPr>
          <a:xfrm>
            <a:off x="5607610" y="51422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3502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B2A3D028-184D-4A17-B154-5C4B9DF18FBE}"/>
              </a:ext>
            </a:extLst>
          </p:cNvPr>
          <p:cNvSpPr/>
          <p:nvPr/>
        </p:nvSpPr>
        <p:spPr>
          <a:xfrm>
            <a:off x="65312" y="894490"/>
            <a:ext cx="6918956" cy="9899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 슬라이드와 동일하게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 없음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xmlns="" id="{A7AA2CDF-0AEC-4E29-8089-9E4E4F6EB405}"/>
              </a:ext>
            </a:extLst>
          </p:cNvPr>
          <p:cNvSpPr/>
          <p:nvPr/>
        </p:nvSpPr>
        <p:spPr>
          <a:xfrm>
            <a:off x="5686782" y="1628801"/>
            <a:ext cx="630741" cy="255591"/>
          </a:xfrm>
          <a:prstGeom prst="rect">
            <a:avLst/>
          </a:prstGeom>
          <a:solidFill>
            <a:srgbClr val="A46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</a:rPr>
              <a:t>방법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xmlns="" id="{70BF362A-2ECC-4991-B2B2-545EC155884E}"/>
              </a:ext>
            </a:extLst>
          </p:cNvPr>
          <p:cNvSpPr/>
          <p:nvPr/>
        </p:nvSpPr>
        <p:spPr>
          <a:xfrm>
            <a:off x="6353527" y="1628800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물음 </a:t>
            </a:r>
            <a:r>
              <a:rPr lang="en-US" altLang="ko-KR" sz="1100" b="1" dirty="0">
                <a:solidFill>
                  <a:schemeClr val="tx1"/>
                </a:solidFill>
              </a:rPr>
              <a:t>1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32" name="TextBox 8">
            <a:extLst>
              <a:ext uri="{FF2B5EF4-FFF2-40B4-BE49-F238E27FC236}">
                <a16:creationId xmlns:a16="http://schemas.microsoft.com/office/drawing/2014/main" xmlns="" id="{F5181F6D-F230-454F-9D2B-5C27386FA0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33" name="TextBox 9">
            <a:extLst>
              <a:ext uri="{FF2B5EF4-FFF2-40B4-BE49-F238E27FC236}">
                <a16:creationId xmlns:a16="http://schemas.microsoft.com/office/drawing/2014/main" xmlns="" id="{2BDE816B-8CD5-4C9A-BF59-9C56F1D96E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재밌게 놀이를 해요 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소수의 크기 비교하기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직사각형 21">
            <a:extLst>
              <a:ext uri="{FF2B5EF4-FFF2-40B4-BE49-F238E27FC236}">
                <a16:creationId xmlns:a16="http://schemas.microsoft.com/office/drawing/2014/main" xmlns="" id="{5307E19D-0A43-4724-BD25-DA34BA1791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suh_h_0301_06_0013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xmlns="" id="{41A7616C-4E6D-4DC1-8784-4B5003047382}"/>
              </a:ext>
            </a:extLst>
          </p:cNvPr>
          <p:cNvSpPr/>
          <p:nvPr/>
        </p:nvSpPr>
        <p:spPr>
          <a:xfrm>
            <a:off x="6391192" y="528832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6" name="그룹 75">
            <a:extLst>
              <a:ext uri="{FF2B5EF4-FFF2-40B4-BE49-F238E27FC236}">
                <a16:creationId xmlns:a16="http://schemas.microsoft.com/office/drawing/2014/main" xmlns="" id="{C0DF46F1-BC0A-4409-8725-C046FC6EE8EA}"/>
              </a:ext>
            </a:extLst>
          </p:cNvPr>
          <p:cNvGrpSpPr/>
          <p:nvPr/>
        </p:nvGrpSpPr>
        <p:grpSpPr>
          <a:xfrm>
            <a:off x="142441" y="2296130"/>
            <a:ext cx="6733816" cy="449438"/>
            <a:chOff x="142441" y="2850919"/>
            <a:chExt cx="6733816" cy="449438"/>
          </a:xfrm>
        </p:grpSpPr>
        <p:pic>
          <p:nvPicPr>
            <p:cNvPr id="78" name="Picture 7">
              <a:extLst>
                <a:ext uri="{FF2B5EF4-FFF2-40B4-BE49-F238E27FC236}">
                  <a16:creationId xmlns:a16="http://schemas.microsoft.com/office/drawing/2014/main" xmlns="" id="{FC5FA779-4918-4BAD-82B3-29BC6C70AC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42441" y="2850919"/>
              <a:ext cx="6733816" cy="449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xmlns="" id="{1CD36681-097F-413B-8E04-4716A2758FCD}"/>
                </a:ext>
              </a:extLst>
            </p:cNvPr>
            <p:cNvGrpSpPr/>
            <p:nvPr/>
          </p:nvGrpSpPr>
          <p:grpSpPr>
            <a:xfrm>
              <a:off x="158325" y="2868165"/>
              <a:ext cx="1605363" cy="414946"/>
              <a:chOff x="158325" y="1539610"/>
              <a:chExt cx="1605363" cy="414946"/>
            </a:xfrm>
          </p:grpSpPr>
          <p:pic>
            <p:nvPicPr>
              <p:cNvPr id="89" name="Picture 3">
                <a:extLst>
                  <a:ext uri="{FF2B5EF4-FFF2-40B4-BE49-F238E27FC236}">
                    <a16:creationId xmlns:a16="http://schemas.microsoft.com/office/drawing/2014/main" xmlns="" id="{8BB413FA-295C-4C09-9E81-7F8DDAA908B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8325" y="1539610"/>
                <a:ext cx="1605363" cy="4149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xmlns="" id="{5EDA65E2-3C55-43F0-8B4B-10DDB4A42534}"/>
                  </a:ext>
                </a:extLst>
              </p:cNvPr>
              <p:cNvSpPr txBox="1"/>
              <p:nvPr/>
            </p:nvSpPr>
            <p:spPr>
              <a:xfrm>
                <a:off x="675101" y="1607013"/>
                <a:ext cx="92096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ko-KR" altLang="en-US" sz="1800" b="1" spc="-150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놀이 </a:t>
                </a:r>
                <a:r>
                  <a:rPr lang="ko-KR" altLang="en-US" sz="1800" b="1" spc="-15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방법</a:t>
                </a:r>
                <a:endParaRPr lang="en-US" altLang="ko-KR" sz="18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pic>
        <p:nvPicPr>
          <p:cNvPr id="92" name="Picture 26">
            <a:extLst>
              <a:ext uri="{FF2B5EF4-FFF2-40B4-BE49-F238E27FC236}">
                <a16:creationId xmlns:a16="http://schemas.microsoft.com/office/drawing/2014/main" xmlns="" id="{84BB10C5-C656-4562-A2EA-FC3EA0402B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64" y="2938399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5" name="그림 94">
            <a:extLst>
              <a:ext uri="{FF2B5EF4-FFF2-40B4-BE49-F238E27FC236}">
                <a16:creationId xmlns="" xmlns:a16="http://schemas.microsoft.com/office/drawing/2014/main" id="{AEA84DA6-84F6-415A-A247-A6BAE83844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89404" y="2096586"/>
            <a:ext cx="1178840" cy="399087"/>
          </a:xfrm>
          <a:prstGeom prst="rect">
            <a:avLst/>
          </a:prstGeom>
        </p:spPr>
      </p:pic>
      <p:sp>
        <p:nvSpPr>
          <p:cNvPr id="96" name="타원 95">
            <a:extLst>
              <a:ext uri="{FF2B5EF4-FFF2-40B4-BE49-F238E27FC236}">
                <a16:creationId xmlns="" xmlns:a16="http://schemas.microsoft.com/office/drawing/2014/main" id="{B7390238-FEBA-4443-81C7-DFA9EB2CD8CF}"/>
              </a:ext>
            </a:extLst>
          </p:cNvPr>
          <p:cNvSpPr/>
          <p:nvPr/>
        </p:nvSpPr>
        <p:spPr>
          <a:xfrm>
            <a:off x="6687730" y="200402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xmlns="" id="{95C948C6-63D7-451A-BE77-3A1812ADCAF1}"/>
              </a:ext>
            </a:extLst>
          </p:cNvPr>
          <p:cNvSpPr txBox="1"/>
          <p:nvPr/>
        </p:nvSpPr>
        <p:spPr>
          <a:xfrm>
            <a:off x="630610" y="2901134"/>
            <a:ext cx="61610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000" spc="-150" dirty="0" smtClean="0">
                <a:latin typeface="맑은 고딕" pitchFamily="50" charset="-127"/>
                <a:ea typeface="맑은 고딕" pitchFamily="50" charset="-127"/>
              </a:rPr>
              <a:t>소수의 크기를 비교하여 가장 작은 것부터 차례대로 점을 선으로 </a:t>
            </a:r>
            <a:r>
              <a:rPr lang="ko-KR" altLang="en-US" sz="2000" spc="-150" dirty="0" smtClean="0">
                <a:latin typeface="맑은 고딕" pitchFamily="50" charset="-127"/>
                <a:ea typeface="맑은 고딕" pitchFamily="50" charset="-127"/>
              </a:rPr>
              <a:t>이어 봅니다</a:t>
            </a:r>
            <a:r>
              <a:rPr lang="en-US" altLang="ko-KR" sz="20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20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xmlns:a14="http://schemas.microsoft.com/office/drawing/2010/main" xmlns:mc="http://schemas.openxmlformats.org/markup-compatibility/2006" id="{19AD2804-FBD7-4FEE-92FA-2E503AD28F43}"/>
              </a:ext>
            </a:extLst>
          </p:cNvPr>
          <p:cNvSpPr txBox="1"/>
          <p:nvPr/>
        </p:nvSpPr>
        <p:spPr>
          <a:xfrm>
            <a:off x="389042" y="1008948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소수의 크기를 비교하여 가장 작은 것부터 차례대로 점을 선으로 이어 보세요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27">
            <a:extLst>
              <a:ext uri="{FF2B5EF4-FFF2-40B4-BE49-F238E27FC236}">
                <a16:creationId xmlns:a16="http://schemas.microsoft.com/office/drawing/2014/main" xmlns="" id="{654634F7-D9CB-40DF-873D-79329EA916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452" y="3667901"/>
            <a:ext cx="343715" cy="356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95C948C6-63D7-451A-BE77-3A1812ADCAF1}"/>
              </a:ext>
            </a:extLst>
          </p:cNvPr>
          <p:cNvSpPr txBox="1"/>
          <p:nvPr/>
        </p:nvSpPr>
        <p:spPr>
          <a:xfrm>
            <a:off x="641117" y="3565465"/>
            <a:ext cx="616103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000" spc="-150" dirty="0" smtClean="0">
                <a:latin typeface="맑은 고딕" pitchFamily="50" charset="-127"/>
                <a:ea typeface="맑은 고딕" pitchFamily="50" charset="-127"/>
              </a:rPr>
              <a:t>그림과 같은 물고기가 완성됩니다</a:t>
            </a:r>
            <a:r>
              <a:rPr lang="en-US" altLang="ko-KR" sz="20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2000" spc="-15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1614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2284" y="3766917"/>
            <a:ext cx="2116536" cy="1497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593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놀이 더 보기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‘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놀이 더 보기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’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 시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10~11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슬라이드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버튼을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선은 처음에 나타나지 않고 정답 확인 클릭 시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텍스트는 직접 삽입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삽화는 </a:t>
            </a: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selectPlay_2.JPG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텍스트 배열 및 정답 선은 아래 내용 참고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</a:t>
            </a:r>
          </a:p>
        </p:txBody>
      </p:sp>
      <p:sp>
        <p:nvSpPr>
          <p:cNvPr id="36" name="TextBox 8">
            <a:extLst>
              <a:ext uri="{FF2B5EF4-FFF2-40B4-BE49-F238E27FC236}">
                <a16:creationId xmlns:a16="http://schemas.microsoft.com/office/drawing/2014/main" xmlns="" id="{31F64CF8-72F6-42DE-B200-3C04645837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37" name="TextBox 9">
            <a:extLst>
              <a:ext uri="{FF2B5EF4-FFF2-40B4-BE49-F238E27FC236}">
                <a16:creationId xmlns:a16="http://schemas.microsoft.com/office/drawing/2014/main" xmlns="" id="{5E97A020-1489-4D21-8D47-984E16F371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재밌게 놀이를 해요 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소수의 크기 비교하기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xmlns="" id="{B2A3D028-184D-4A17-B154-5C4B9DF18FBE}"/>
              </a:ext>
            </a:extLst>
          </p:cNvPr>
          <p:cNvSpPr/>
          <p:nvPr/>
        </p:nvSpPr>
        <p:spPr>
          <a:xfrm>
            <a:off x="65312" y="894490"/>
            <a:ext cx="6918956" cy="9899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xmlns="" xmlns:a14="http://schemas.microsoft.com/office/drawing/2010/main" xmlns:mc="http://schemas.openxmlformats.org/markup-compatibility/2006" id="{19AD2804-FBD7-4FEE-92FA-2E503AD28F43}"/>
              </a:ext>
            </a:extLst>
          </p:cNvPr>
          <p:cNvSpPr txBox="1"/>
          <p:nvPr/>
        </p:nvSpPr>
        <p:spPr>
          <a:xfrm>
            <a:off x="389042" y="1008948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소수의 크기를 비교하여 가장 작은 것부터 차례대로 점을 선으로 이어 보세요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" name="직사각형 108">
            <a:extLst>
              <a:ext uri="{FF2B5EF4-FFF2-40B4-BE49-F238E27FC236}">
                <a16:creationId xmlns:a16="http://schemas.microsoft.com/office/drawing/2014/main" xmlns="" id="{70BF362A-2ECC-4991-B2B2-545EC155884E}"/>
              </a:ext>
            </a:extLst>
          </p:cNvPr>
          <p:cNvSpPr/>
          <p:nvPr/>
        </p:nvSpPr>
        <p:spPr>
          <a:xfrm>
            <a:off x="6353527" y="1628800"/>
            <a:ext cx="630741" cy="255591"/>
          </a:xfrm>
          <a:prstGeom prst="rect">
            <a:avLst/>
          </a:prstGeom>
          <a:solidFill>
            <a:srgbClr val="A46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</a:rPr>
              <a:t>1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63480" y="1886629"/>
            <a:ext cx="6522620" cy="3740948"/>
            <a:chOff x="38330" y="1628800"/>
            <a:chExt cx="6972165" cy="3998777"/>
          </a:xfrm>
        </p:grpSpPr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xmlns="" id="{39327702-837B-4BAD-8588-DD756168D834}"/>
                </a:ext>
              </a:extLst>
            </p:cNvPr>
            <p:cNvGrpSpPr/>
            <p:nvPr/>
          </p:nvGrpSpPr>
          <p:grpSpPr>
            <a:xfrm>
              <a:off x="38330" y="1628800"/>
              <a:ext cx="6972165" cy="3998777"/>
              <a:chOff x="38330" y="1628800"/>
              <a:chExt cx="6972165" cy="3998777"/>
            </a:xfrm>
          </p:grpSpPr>
          <p:pic>
            <p:nvPicPr>
              <p:cNvPr id="59" name="그림 58">
                <a:extLst>
                  <a:ext uri="{FF2B5EF4-FFF2-40B4-BE49-F238E27FC236}">
                    <a16:creationId xmlns:a16="http://schemas.microsoft.com/office/drawing/2014/main" xmlns="" id="{FD2A7F21-94DC-46FF-B8C5-FA16D11E33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312" y="1658549"/>
                <a:ext cx="6945183" cy="3956137"/>
              </a:xfrm>
              <a:prstGeom prst="rect">
                <a:avLst/>
              </a:prstGeom>
            </p:spPr>
          </p:pic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xmlns="" id="{BBA5939B-9162-40ED-81A8-E1CED0A21DBB}"/>
                  </a:ext>
                </a:extLst>
              </p:cNvPr>
              <p:cNvSpPr txBox="1"/>
              <p:nvPr/>
            </p:nvSpPr>
            <p:spPr>
              <a:xfrm>
                <a:off x="6440925" y="4346894"/>
                <a:ext cx="456061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3.5</a:t>
                </a:r>
                <a:endPara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xmlns="" id="{E3C1F9E1-7CCC-4DF1-B64F-7645EB9C51DA}"/>
                  </a:ext>
                </a:extLst>
              </p:cNvPr>
              <p:cNvSpPr txBox="1"/>
              <p:nvPr/>
            </p:nvSpPr>
            <p:spPr>
              <a:xfrm>
                <a:off x="5746005" y="5137447"/>
                <a:ext cx="456061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3.4</a:t>
                </a:r>
                <a:endPara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xmlns="" id="{E9356A34-EF18-458D-84CF-AC11BD9E2240}"/>
                  </a:ext>
                </a:extLst>
              </p:cNvPr>
              <p:cNvSpPr txBox="1"/>
              <p:nvPr/>
            </p:nvSpPr>
            <p:spPr>
              <a:xfrm>
                <a:off x="5268067" y="4610633"/>
                <a:ext cx="456061" cy="23123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3.3</a:t>
                </a:r>
                <a:endPara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xmlns="" id="{1D11157D-F647-48CE-8CD3-DD6BB8FA5AC9}"/>
                  </a:ext>
                </a:extLst>
              </p:cNvPr>
              <p:cNvSpPr txBox="1"/>
              <p:nvPr/>
            </p:nvSpPr>
            <p:spPr>
              <a:xfrm>
                <a:off x="4355122" y="5373216"/>
                <a:ext cx="456061" cy="25436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3.2</a:t>
                </a:r>
                <a:endPara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xmlns="" id="{E4855305-30BE-4036-A048-4A6387CC3048}"/>
                  </a:ext>
                </a:extLst>
              </p:cNvPr>
              <p:cNvSpPr txBox="1"/>
              <p:nvPr/>
            </p:nvSpPr>
            <p:spPr>
              <a:xfrm>
                <a:off x="3270267" y="5309443"/>
                <a:ext cx="456061" cy="27979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2.9</a:t>
                </a:r>
                <a:endPara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xmlns="" id="{64C25097-4D25-4493-BE74-ACBE6528FE65}"/>
                  </a:ext>
                </a:extLst>
              </p:cNvPr>
              <p:cNvSpPr txBox="1"/>
              <p:nvPr/>
            </p:nvSpPr>
            <p:spPr>
              <a:xfrm>
                <a:off x="2665513" y="4625916"/>
                <a:ext cx="456061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2.8</a:t>
                </a:r>
                <a:endPara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xmlns="" id="{EA0C6B2B-56A5-4D44-B3A8-FE4A31F91F0F}"/>
                  </a:ext>
                </a:extLst>
              </p:cNvPr>
              <p:cNvSpPr txBox="1"/>
              <p:nvPr/>
            </p:nvSpPr>
            <p:spPr>
              <a:xfrm>
                <a:off x="3544020" y="4487052"/>
                <a:ext cx="311495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3</a:t>
                </a:r>
                <a:endPara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xmlns="" id="{92CBC532-8950-4F47-B981-8C279A58AB64}"/>
                  </a:ext>
                </a:extLst>
              </p:cNvPr>
              <p:cNvSpPr txBox="1"/>
              <p:nvPr/>
            </p:nvSpPr>
            <p:spPr>
              <a:xfrm>
                <a:off x="2948462" y="4266390"/>
                <a:ext cx="456061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2.6</a:t>
                </a:r>
                <a:endPara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xmlns="" id="{E4D81678-8D51-44CD-BB56-44A9A2718928}"/>
                  </a:ext>
                </a:extLst>
              </p:cNvPr>
              <p:cNvSpPr txBox="1"/>
              <p:nvPr/>
            </p:nvSpPr>
            <p:spPr>
              <a:xfrm>
                <a:off x="3408262" y="4186966"/>
                <a:ext cx="456061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2.5</a:t>
                </a:r>
                <a:endPara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xmlns="" id="{7E2B1537-A959-4C2B-9CF0-B57B050E0B49}"/>
                  </a:ext>
                </a:extLst>
              </p:cNvPr>
              <p:cNvSpPr txBox="1"/>
              <p:nvPr/>
            </p:nvSpPr>
            <p:spPr>
              <a:xfrm>
                <a:off x="2395624" y="4033077"/>
                <a:ext cx="456061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2.7</a:t>
                </a:r>
                <a:endPara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xmlns="" id="{275405E2-EDC7-4BD5-B483-2B57F91EA6DB}"/>
                  </a:ext>
                </a:extLst>
              </p:cNvPr>
              <p:cNvSpPr txBox="1"/>
              <p:nvPr/>
            </p:nvSpPr>
            <p:spPr>
              <a:xfrm>
                <a:off x="899592" y="3697287"/>
                <a:ext cx="456061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1.2</a:t>
                </a:r>
                <a:endPara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xmlns="" id="{482B0DD3-3A61-4B4D-A26F-AE9CA73E663B}"/>
                  </a:ext>
                </a:extLst>
              </p:cNvPr>
              <p:cNvSpPr txBox="1"/>
              <p:nvPr/>
            </p:nvSpPr>
            <p:spPr>
              <a:xfrm>
                <a:off x="1399761" y="3509243"/>
                <a:ext cx="456061" cy="27979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1.1</a:t>
                </a:r>
                <a:endPara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xmlns="" id="{94B43009-4D70-4DC0-ADC2-869A8D1E20F2}"/>
                  </a:ext>
                </a:extLst>
              </p:cNvPr>
              <p:cNvSpPr txBox="1"/>
              <p:nvPr/>
            </p:nvSpPr>
            <p:spPr>
              <a:xfrm>
                <a:off x="1631663" y="3717032"/>
                <a:ext cx="456061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1.4</a:t>
                </a:r>
                <a:endPara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xmlns="" id="{89100673-6F33-4F98-AF57-0CAC71FC0B59}"/>
                  </a:ext>
                </a:extLst>
              </p:cNvPr>
              <p:cNvSpPr txBox="1"/>
              <p:nvPr/>
            </p:nvSpPr>
            <p:spPr>
              <a:xfrm>
                <a:off x="1868911" y="3409255"/>
                <a:ext cx="311495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</a:t>
                </a:r>
                <a:endPara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xmlns="" id="{6DF6588D-0CCF-4DA2-AF63-AB7E89DC3618}"/>
                  </a:ext>
                </a:extLst>
              </p:cNvPr>
              <p:cNvSpPr txBox="1"/>
              <p:nvPr/>
            </p:nvSpPr>
            <p:spPr>
              <a:xfrm>
                <a:off x="2447764" y="2958615"/>
                <a:ext cx="456061" cy="25436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1.5</a:t>
                </a:r>
                <a:endPara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xmlns="" id="{F3439AF8-9717-4E37-8B99-0EFE0758F307}"/>
                  </a:ext>
                </a:extLst>
              </p:cNvPr>
              <p:cNvSpPr txBox="1"/>
              <p:nvPr/>
            </p:nvSpPr>
            <p:spPr>
              <a:xfrm>
                <a:off x="2987824" y="3248980"/>
                <a:ext cx="456061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1.6</a:t>
                </a:r>
                <a:endPara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xmlns="" id="{75435678-93C0-4EDD-95D5-FAC8B0253BB2}"/>
                  </a:ext>
                </a:extLst>
              </p:cNvPr>
              <p:cNvSpPr txBox="1"/>
              <p:nvPr/>
            </p:nvSpPr>
            <p:spPr>
              <a:xfrm>
                <a:off x="2567767" y="3629811"/>
                <a:ext cx="456061" cy="23123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2.3</a:t>
                </a:r>
                <a:endPara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xmlns="" id="{134A33EC-5556-49C1-AF8C-D5BB9CBBBC7D}"/>
                  </a:ext>
                </a:extLst>
              </p:cNvPr>
              <p:cNvSpPr txBox="1"/>
              <p:nvPr/>
            </p:nvSpPr>
            <p:spPr>
              <a:xfrm>
                <a:off x="3411189" y="3446533"/>
                <a:ext cx="456061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2.4</a:t>
                </a:r>
                <a:endPara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xmlns="" id="{F127EEDE-EA94-48EF-A3C9-F9B5D0F923F0}"/>
                  </a:ext>
                </a:extLst>
              </p:cNvPr>
              <p:cNvSpPr txBox="1"/>
              <p:nvPr/>
            </p:nvSpPr>
            <p:spPr>
              <a:xfrm>
                <a:off x="3657438" y="2778018"/>
                <a:ext cx="456061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2.2</a:t>
                </a:r>
                <a:endPara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xmlns="" id="{81E1C10A-A222-4F30-8A75-313D40790C98}"/>
                  </a:ext>
                </a:extLst>
              </p:cNvPr>
              <p:cNvSpPr txBox="1"/>
              <p:nvPr/>
            </p:nvSpPr>
            <p:spPr>
              <a:xfrm>
                <a:off x="4211960" y="4437112"/>
                <a:ext cx="456061" cy="23123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3.1</a:t>
                </a:r>
                <a:endPara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xmlns="" id="{8C63EDBE-CE3B-478C-9D18-75A97818E531}"/>
                  </a:ext>
                </a:extLst>
              </p:cNvPr>
              <p:cNvSpPr txBox="1"/>
              <p:nvPr/>
            </p:nvSpPr>
            <p:spPr>
              <a:xfrm>
                <a:off x="2882454" y="2767354"/>
                <a:ext cx="456061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1.7</a:t>
                </a:r>
                <a:endPara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xmlns="" id="{BBC561E7-A4BA-40F9-AB02-D1B683DA5400}"/>
                  </a:ext>
                </a:extLst>
              </p:cNvPr>
              <p:cNvSpPr txBox="1"/>
              <p:nvPr/>
            </p:nvSpPr>
            <p:spPr>
              <a:xfrm>
                <a:off x="3075301" y="2185116"/>
                <a:ext cx="456061" cy="25436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2.1</a:t>
                </a:r>
                <a:endPara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xmlns="" id="{5C12E73B-5411-42EF-997A-8A14819487E1}"/>
                  </a:ext>
                </a:extLst>
              </p:cNvPr>
              <p:cNvSpPr txBox="1"/>
              <p:nvPr/>
            </p:nvSpPr>
            <p:spPr>
              <a:xfrm>
                <a:off x="2695937" y="2504589"/>
                <a:ext cx="311495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</a:t>
                </a:r>
                <a:endPara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xmlns="" id="{DAFF0E96-53A7-4021-A1CB-981BBEEF1A18}"/>
                  </a:ext>
                </a:extLst>
              </p:cNvPr>
              <p:cNvSpPr txBox="1"/>
              <p:nvPr/>
            </p:nvSpPr>
            <p:spPr>
              <a:xfrm>
                <a:off x="1892445" y="2666881"/>
                <a:ext cx="456061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0.9</a:t>
                </a:r>
                <a:endPara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xmlns="" id="{C9B5549C-87BE-42A7-8BBC-152BAB027898}"/>
                  </a:ext>
                </a:extLst>
              </p:cNvPr>
              <p:cNvSpPr txBox="1"/>
              <p:nvPr/>
            </p:nvSpPr>
            <p:spPr>
              <a:xfrm>
                <a:off x="2237175" y="2602532"/>
                <a:ext cx="456061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1.8</a:t>
                </a:r>
                <a:endPara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xmlns="" id="{A8195B4D-30CC-4F59-9F84-A8B12B84A2E2}"/>
                  </a:ext>
                </a:extLst>
              </p:cNvPr>
              <p:cNvSpPr txBox="1"/>
              <p:nvPr/>
            </p:nvSpPr>
            <p:spPr>
              <a:xfrm>
                <a:off x="2232777" y="2254638"/>
                <a:ext cx="456061" cy="25436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1.9</a:t>
                </a:r>
                <a:endPara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xmlns="" id="{710B3E46-62C8-44FA-99C6-0ECD32489A67}"/>
                  </a:ext>
                </a:extLst>
              </p:cNvPr>
              <p:cNvSpPr txBox="1"/>
              <p:nvPr/>
            </p:nvSpPr>
            <p:spPr>
              <a:xfrm>
                <a:off x="1436969" y="1628800"/>
                <a:ext cx="456061" cy="25436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0.7</a:t>
                </a:r>
                <a:endPara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xmlns="" id="{1D26F9D5-AFAF-4A22-9F6A-DC5CFE886AF6}"/>
                  </a:ext>
                </a:extLst>
              </p:cNvPr>
              <p:cNvSpPr txBox="1"/>
              <p:nvPr/>
            </p:nvSpPr>
            <p:spPr>
              <a:xfrm>
                <a:off x="1235619" y="2329135"/>
                <a:ext cx="456061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0.8</a:t>
                </a:r>
                <a:endPara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xmlns="" id="{5AB23985-195E-4804-A50D-869CECFA36E8}"/>
                  </a:ext>
                </a:extLst>
              </p:cNvPr>
              <p:cNvSpPr txBox="1"/>
              <p:nvPr/>
            </p:nvSpPr>
            <p:spPr>
              <a:xfrm>
                <a:off x="767567" y="2589388"/>
                <a:ext cx="456061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0.5</a:t>
                </a:r>
                <a:endPara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xmlns="" id="{36718DF7-1283-47E2-9786-78ADB8254E24}"/>
                  </a:ext>
                </a:extLst>
              </p:cNvPr>
              <p:cNvSpPr txBox="1"/>
              <p:nvPr/>
            </p:nvSpPr>
            <p:spPr>
              <a:xfrm>
                <a:off x="556318" y="2963382"/>
                <a:ext cx="456061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0.2</a:t>
                </a:r>
                <a:endPara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xmlns="" id="{08599C71-9451-4418-9F92-68FB928FF36C}"/>
                  </a:ext>
                </a:extLst>
              </p:cNvPr>
              <p:cNvSpPr txBox="1"/>
              <p:nvPr/>
            </p:nvSpPr>
            <p:spPr>
              <a:xfrm>
                <a:off x="588478" y="3209069"/>
                <a:ext cx="456061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0.1</a:t>
                </a:r>
                <a:endPara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xmlns="" id="{3F6F7837-DBE8-4DF4-9C78-CAA3EEEE5DF0}"/>
                  </a:ext>
                </a:extLst>
              </p:cNvPr>
              <p:cNvSpPr txBox="1"/>
              <p:nvPr/>
            </p:nvSpPr>
            <p:spPr>
              <a:xfrm>
                <a:off x="38330" y="2743276"/>
                <a:ext cx="456061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0.3</a:t>
                </a:r>
                <a:endPara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xmlns="" id="{E3201D80-0EDF-407E-99C9-F72AFA9A879B}"/>
                  </a:ext>
                </a:extLst>
              </p:cNvPr>
              <p:cNvSpPr txBox="1"/>
              <p:nvPr/>
            </p:nvSpPr>
            <p:spPr>
              <a:xfrm>
                <a:off x="161011" y="2102406"/>
                <a:ext cx="456061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0.4</a:t>
                </a:r>
                <a:endPara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xmlns="" id="{90DBEF2A-60D0-4251-9FED-809844C88ADF}"/>
                  </a:ext>
                </a:extLst>
              </p:cNvPr>
              <p:cNvSpPr txBox="1"/>
              <p:nvPr/>
            </p:nvSpPr>
            <p:spPr>
              <a:xfrm>
                <a:off x="611560" y="1721599"/>
                <a:ext cx="456061" cy="23123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0.6</a:t>
                </a:r>
                <a:endPara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xmlns="" id="{61C4AA55-E066-4B68-BE7A-42E6D0FA4F07}"/>
                </a:ext>
              </a:extLst>
            </p:cNvPr>
            <p:cNvSpPr txBox="1"/>
            <p:nvPr/>
          </p:nvSpPr>
          <p:spPr>
            <a:xfrm>
              <a:off x="1307879" y="4365104"/>
              <a:ext cx="456061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1.3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xmlns="" id="{F430FDF3-5E6A-4DCA-AA16-403B5830210F}"/>
                </a:ext>
              </a:extLst>
            </p:cNvPr>
            <p:cNvCxnSpPr/>
            <p:nvPr/>
          </p:nvCxnSpPr>
          <p:spPr bwMode="auto">
            <a:xfrm flipH="1">
              <a:off x="5940152" y="4437112"/>
              <a:ext cx="432048" cy="61206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xmlns="" id="{884A5E5F-CE05-496E-82B4-AAEC64F24D19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572000" y="4841870"/>
              <a:ext cx="696067" cy="467574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 96">
              <a:extLst>
                <a:ext uri="{FF2B5EF4-FFF2-40B4-BE49-F238E27FC236}">
                  <a16:creationId xmlns:a16="http://schemas.microsoft.com/office/drawing/2014/main" xmlns="" id="{CD732608-117B-4325-B2F4-144745DEBC6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268067" y="4841870"/>
              <a:ext cx="672085" cy="20731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>
              <a:extLst>
                <a:ext uri="{FF2B5EF4-FFF2-40B4-BE49-F238E27FC236}">
                  <a16:creationId xmlns:a16="http://schemas.microsoft.com/office/drawing/2014/main" xmlns="" id="{CFD29D9D-AFC3-4B78-9F91-CE11C32325CD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4324165" y="4682577"/>
              <a:ext cx="247835" cy="626866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>
              <a:extLst>
                <a:ext uri="{FF2B5EF4-FFF2-40B4-BE49-F238E27FC236}">
                  <a16:creationId xmlns:a16="http://schemas.microsoft.com/office/drawing/2014/main" xmlns="" id="{66A765D7-595B-4004-BA63-D68C7DE061C5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327996" y="4898327"/>
              <a:ext cx="284504" cy="271746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>
              <a:extLst>
                <a:ext uri="{FF2B5EF4-FFF2-40B4-BE49-F238E27FC236}">
                  <a16:creationId xmlns:a16="http://schemas.microsoft.com/office/drawing/2014/main" xmlns="" id="{418BCADF-F310-4A53-B56B-DFE6183FD2C9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599495" y="4703665"/>
              <a:ext cx="706986" cy="147014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>
              <a:extLst>
                <a:ext uri="{FF2B5EF4-FFF2-40B4-BE49-F238E27FC236}">
                  <a16:creationId xmlns:a16="http://schemas.microsoft.com/office/drawing/2014/main" xmlns="" id="{EFF5E2BC-D0BD-4FC3-BCFB-AE8875EC9BF6}"/>
                </a:ext>
              </a:extLst>
            </p:cNvPr>
            <p:cNvCxnSpPr/>
            <p:nvPr/>
          </p:nvCxnSpPr>
          <p:spPr bwMode="auto">
            <a:xfrm flipH="1" flipV="1">
              <a:off x="2656705" y="4831164"/>
              <a:ext cx="747818" cy="351799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>
              <a:extLst>
                <a:ext uri="{FF2B5EF4-FFF2-40B4-BE49-F238E27FC236}">
                  <a16:creationId xmlns:a16="http://schemas.microsoft.com/office/drawing/2014/main" xmlns="" id="{40D158F9-65CB-47B5-849C-85396FDF9B11}"/>
                </a:ext>
              </a:extLst>
            </p:cNvPr>
            <p:cNvCxnSpPr/>
            <p:nvPr/>
          </p:nvCxnSpPr>
          <p:spPr bwMode="auto">
            <a:xfrm flipV="1">
              <a:off x="2654064" y="4082379"/>
              <a:ext cx="271499" cy="719491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>
              <a:extLst>
                <a:ext uri="{FF2B5EF4-FFF2-40B4-BE49-F238E27FC236}">
                  <a16:creationId xmlns:a16="http://schemas.microsoft.com/office/drawing/2014/main" xmlns="" id="{AC91EE6B-A816-459A-88A7-8DC020B93AD9}"/>
                </a:ext>
              </a:extLst>
            </p:cNvPr>
            <p:cNvCxnSpPr/>
            <p:nvPr/>
          </p:nvCxnSpPr>
          <p:spPr bwMode="auto">
            <a:xfrm>
              <a:off x="2936470" y="4066296"/>
              <a:ext cx="67455" cy="531555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>
              <a:extLst>
                <a:ext uri="{FF2B5EF4-FFF2-40B4-BE49-F238E27FC236}">
                  <a16:creationId xmlns:a16="http://schemas.microsoft.com/office/drawing/2014/main" xmlns="" id="{3901525C-0BA0-4844-9894-E7CE2D8CC0BD}"/>
                </a:ext>
              </a:extLst>
            </p:cNvPr>
            <p:cNvCxnSpPr/>
            <p:nvPr/>
          </p:nvCxnSpPr>
          <p:spPr bwMode="auto">
            <a:xfrm flipV="1">
              <a:off x="3006507" y="4487052"/>
              <a:ext cx="946481" cy="123581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연결선 113">
              <a:extLst>
                <a:ext uri="{FF2B5EF4-FFF2-40B4-BE49-F238E27FC236}">
                  <a16:creationId xmlns:a16="http://schemas.microsoft.com/office/drawing/2014/main" xmlns="" id="{AF9C5173-73EB-4131-9C65-D7069028904C}"/>
                </a:ext>
              </a:extLst>
            </p:cNvPr>
            <p:cNvCxnSpPr/>
            <p:nvPr/>
          </p:nvCxnSpPr>
          <p:spPr bwMode="auto">
            <a:xfrm flipH="1" flipV="1">
              <a:off x="3699767" y="3782375"/>
              <a:ext cx="281462" cy="718511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연결선 115">
              <a:extLst>
                <a:ext uri="{FF2B5EF4-FFF2-40B4-BE49-F238E27FC236}">
                  <a16:creationId xmlns:a16="http://schemas.microsoft.com/office/drawing/2014/main" xmlns="" id="{A36F2DA1-CC43-4A81-B3EF-D5DA0DFC1D2D}"/>
                </a:ext>
              </a:extLst>
            </p:cNvPr>
            <p:cNvCxnSpPr/>
            <p:nvPr/>
          </p:nvCxnSpPr>
          <p:spPr bwMode="auto">
            <a:xfrm flipH="1">
              <a:off x="3107902" y="3782375"/>
              <a:ext cx="591865" cy="63927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연결선 116">
              <a:extLst>
                <a:ext uri="{FF2B5EF4-FFF2-40B4-BE49-F238E27FC236}">
                  <a16:creationId xmlns:a16="http://schemas.microsoft.com/office/drawing/2014/main" xmlns="" id="{3BA6383A-B28C-4AD2-B974-D6DB7F5EF85A}"/>
                </a:ext>
              </a:extLst>
            </p:cNvPr>
            <p:cNvCxnSpPr/>
            <p:nvPr/>
          </p:nvCxnSpPr>
          <p:spPr bwMode="auto">
            <a:xfrm flipV="1">
              <a:off x="3131762" y="2958615"/>
              <a:ext cx="480738" cy="881283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직선 연결선 117">
              <a:extLst>
                <a:ext uri="{FF2B5EF4-FFF2-40B4-BE49-F238E27FC236}">
                  <a16:creationId xmlns:a16="http://schemas.microsoft.com/office/drawing/2014/main" xmlns="" id="{5910D350-AB3D-4F32-85B0-22D6531E3329}"/>
                </a:ext>
              </a:extLst>
            </p:cNvPr>
            <p:cNvCxnSpPr/>
            <p:nvPr/>
          </p:nvCxnSpPr>
          <p:spPr bwMode="auto">
            <a:xfrm flipH="1" flipV="1">
              <a:off x="3337985" y="2532509"/>
              <a:ext cx="270801" cy="421582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연결선 119">
              <a:extLst>
                <a:ext uri="{FF2B5EF4-FFF2-40B4-BE49-F238E27FC236}">
                  <a16:creationId xmlns:a16="http://schemas.microsoft.com/office/drawing/2014/main" xmlns="" id="{2461DE6B-788B-4C35-9D26-658E1BB7E19A}"/>
                </a:ext>
              </a:extLst>
            </p:cNvPr>
            <p:cNvCxnSpPr>
              <a:endCxn id="80" idx="1"/>
            </p:cNvCxnSpPr>
            <p:nvPr/>
          </p:nvCxnSpPr>
          <p:spPr bwMode="auto">
            <a:xfrm flipH="1">
              <a:off x="2882454" y="2503865"/>
              <a:ext cx="456061" cy="41737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연결선 120">
              <a:extLst>
                <a:ext uri="{FF2B5EF4-FFF2-40B4-BE49-F238E27FC236}">
                  <a16:creationId xmlns:a16="http://schemas.microsoft.com/office/drawing/2014/main" xmlns="" id="{63316ED4-14FA-4A72-BE49-6C184C65E0A8}"/>
                </a:ext>
              </a:extLst>
            </p:cNvPr>
            <p:cNvCxnSpPr>
              <a:stCxn id="80" idx="1"/>
            </p:cNvCxnSpPr>
            <p:nvPr/>
          </p:nvCxnSpPr>
          <p:spPr bwMode="auto">
            <a:xfrm flipH="1" flipV="1">
              <a:off x="2665513" y="2532509"/>
              <a:ext cx="216941" cy="388734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연결선 121">
              <a:extLst>
                <a:ext uri="{FF2B5EF4-FFF2-40B4-BE49-F238E27FC236}">
                  <a16:creationId xmlns:a16="http://schemas.microsoft.com/office/drawing/2014/main" xmlns="" id="{D5244CC9-1DDF-4AB5-89FC-C31B478347C0}"/>
                </a:ext>
              </a:extLst>
            </p:cNvPr>
            <p:cNvCxnSpPr/>
            <p:nvPr/>
          </p:nvCxnSpPr>
          <p:spPr bwMode="auto">
            <a:xfrm flipH="1">
              <a:off x="2375488" y="2489637"/>
              <a:ext cx="329739" cy="82302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연결선 122">
              <a:extLst>
                <a:ext uri="{FF2B5EF4-FFF2-40B4-BE49-F238E27FC236}">
                  <a16:creationId xmlns:a16="http://schemas.microsoft.com/office/drawing/2014/main" xmlns="" id="{2667938C-E97F-4D4B-8705-C98A7F3A2B76}"/>
                </a:ext>
              </a:extLst>
            </p:cNvPr>
            <p:cNvCxnSpPr>
              <a:endCxn id="80" idx="1"/>
            </p:cNvCxnSpPr>
            <p:nvPr/>
          </p:nvCxnSpPr>
          <p:spPr bwMode="auto">
            <a:xfrm>
              <a:off x="2364854" y="2578513"/>
              <a:ext cx="517600" cy="34273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직선 연결선 123">
              <a:extLst>
                <a:ext uri="{FF2B5EF4-FFF2-40B4-BE49-F238E27FC236}">
                  <a16:creationId xmlns:a16="http://schemas.microsoft.com/office/drawing/2014/main" xmlns="" id="{A2DFC111-2F01-4A04-B92D-F12E5928A29F}"/>
                </a:ext>
              </a:extLst>
            </p:cNvPr>
            <p:cNvCxnSpPr>
              <a:stCxn id="80" idx="1"/>
            </p:cNvCxnSpPr>
            <p:nvPr/>
          </p:nvCxnSpPr>
          <p:spPr bwMode="auto">
            <a:xfrm>
              <a:off x="2882454" y="2921243"/>
              <a:ext cx="66008" cy="619439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직선 연결선 124">
              <a:extLst>
                <a:ext uri="{FF2B5EF4-FFF2-40B4-BE49-F238E27FC236}">
                  <a16:creationId xmlns:a16="http://schemas.microsoft.com/office/drawing/2014/main" xmlns="" id="{A099B504-A8ED-43E2-80C2-1542A7976312}"/>
                </a:ext>
              </a:extLst>
            </p:cNvPr>
            <p:cNvCxnSpPr/>
            <p:nvPr/>
          </p:nvCxnSpPr>
          <p:spPr bwMode="auto">
            <a:xfrm flipH="1" flipV="1">
              <a:off x="2481065" y="3212976"/>
              <a:ext cx="474063" cy="376769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직선 연결선 126">
              <a:extLst>
                <a:ext uri="{FF2B5EF4-FFF2-40B4-BE49-F238E27FC236}">
                  <a16:creationId xmlns:a16="http://schemas.microsoft.com/office/drawing/2014/main" xmlns="" id="{D70A8DDB-EF66-43C4-B218-617FE0FBF281}"/>
                </a:ext>
              </a:extLst>
            </p:cNvPr>
            <p:cNvCxnSpPr>
              <a:stCxn id="74" idx="1"/>
            </p:cNvCxnSpPr>
            <p:nvPr/>
          </p:nvCxnSpPr>
          <p:spPr bwMode="auto">
            <a:xfrm flipH="1">
              <a:off x="2133505" y="3085796"/>
              <a:ext cx="314259" cy="775252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직선 연결선 133">
              <a:extLst>
                <a:ext uri="{FF2B5EF4-FFF2-40B4-BE49-F238E27FC236}">
                  <a16:creationId xmlns:a16="http://schemas.microsoft.com/office/drawing/2014/main" xmlns="" id="{0570DE84-90D4-4BBA-B030-BC601D1D2E2C}"/>
                </a:ext>
              </a:extLst>
            </p:cNvPr>
            <p:cNvCxnSpPr/>
            <p:nvPr/>
          </p:nvCxnSpPr>
          <p:spPr bwMode="auto">
            <a:xfrm flipH="1">
              <a:off x="1393095" y="3870920"/>
              <a:ext cx="737160" cy="39547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직선 연결선 134">
              <a:extLst>
                <a:ext uri="{FF2B5EF4-FFF2-40B4-BE49-F238E27FC236}">
                  <a16:creationId xmlns:a16="http://schemas.microsoft.com/office/drawing/2014/main" xmlns="" id="{A730D79F-1CA2-4816-9083-F609E304AD50}"/>
                </a:ext>
              </a:extLst>
            </p:cNvPr>
            <p:cNvCxnSpPr/>
            <p:nvPr/>
          </p:nvCxnSpPr>
          <p:spPr bwMode="auto">
            <a:xfrm flipH="1" flipV="1">
              <a:off x="948566" y="3636617"/>
              <a:ext cx="462548" cy="661359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직선 연결선 135">
              <a:extLst>
                <a:ext uri="{FF2B5EF4-FFF2-40B4-BE49-F238E27FC236}">
                  <a16:creationId xmlns:a16="http://schemas.microsoft.com/office/drawing/2014/main" xmlns="" id="{39816799-B86F-43FF-A769-26E4452B758C}"/>
                </a:ext>
              </a:extLst>
            </p:cNvPr>
            <p:cNvCxnSpPr/>
            <p:nvPr/>
          </p:nvCxnSpPr>
          <p:spPr bwMode="auto">
            <a:xfrm>
              <a:off x="935821" y="3615405"/>
              <a:ext cx="404567" cy="14406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직선 연결선 136">
              <a:extLst>
                <a:ext uri="{FF2B5EF4-FFF2-40B4-BE49-F238E27FC236}">
                  <a16:creationId xmlns:a16="http://schemas.microsoft.com/office/drawing/2014/main" xmlns="" id="{9C459BAC-E595-4330-B174-1B7A8664F552}"/>
                </a:ext>
              </a:extLst>
            </p:cNvPr>
            <p:cNvCxnSpPr/>
            <p:nvPr/>
          </p:nvCxnSpPr>
          <p:spPr bwMode="auto">
            <a:xfrm flipV="1">
              <a:off x="1307879" y="3376364"/>
              <a:ext cx="609852" cy="239196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직선 연결선 137">
              <a:extLst>
                <a:ext uri="{FF2B5EF4-FFF2-40B4-BE49-F238E27FC236}">
                  <a16:creationId xmlns:a16="http://schemas.microsoft.com/office/drawing/2014/main" xmlns="" id="{3C0AD2C7-F06D-4FA1-911A-34F5959A3F5B}"/>
                </a:ext>
              </a:extLst>
            </p:cNvPr>
            <p:cNvCxnSpPr/>
            <p:nvPr/>
          </p:nvCxnSpPr>
          <p:spPr bwMode="auto">
            <a:xfrm flipV="1">
              <a:off x="1950205" y="2651140"/>
              <a:ext cx="140807" cy="75172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직선 연결선 138">
              <a:extLst>
                <a:ext uri="{FF2B5EF4-FFF2-40B4-BE49-F238E27FC236}">
                  <a16:creationId xmlns:a16="http://schemas.microsoft.com/office/drawing/2014/main" xmlns="" id="{B4CCF58F-6929-4502-AF90-6C377E561084}"/>
                </a:ext>
              </a:extLst>
            </p:cNvPr>
            <p:cNvCxnSpPr/>
            <p:nvPr/>
          </p:nvCxnSpPr>
          <p:spPr bwMode="auto">
            <a:xfrm flipH="1">
              <a:off x="1340388" y="2636912"/>
              <a:ext cx="773913" cy="89964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직선 연결선 144">
              <a:extLst>
                <a:ext uri="{FF2B5EF4-FFF2-40B4-BE49-F238E27FC236}">
                  <a16:creationId xmlns:a16="http://schemas.microsoft.com/office/drawing/2014/main" xmlns="" id="{AF6985CD-9BC5-44CB-94FD-F036BD6AD20D}"/>
                </a:ext>
              </a:extLst>
            </p:cNvPr>
            <p:cNvCxnSpPr/>
            <p:nvPr/>
          </p:nvCxnSpPr>
          <p:spPr bwMode="auto">
            <a:xfrm flipV="1">
              <a:off x="1331562" y="1916848"/>
              <a:ext cx="347597" cy="850506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직선 연결선 145">
              <a:extLst>
                <a:ext uri="{FF2B5EF4-FFF2-40B4-BE49-F238E27FC236}">
                  <a16:creationId xmlns:a16="http://schemas.microsoft.com/office/drawing/2014/main" xmlns="" id="{69F0EAD5-8135-467A-BEE0-25180B6B347D}"/>
                </a:ext>
              </a:extLst>
            </p:cNvPr>
            <p:cNvCxnSpPr/>
            <p:nvPr/>
          </p:nvCxnSpPr>
          <p:spPr bwMode="auto">
            <a:xfrm flipH="1">
              <a:off x="1066403" y="1904218"/>
              <a:ext cx="644070" cy="68465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직선 연결선 146">
              <a:extLst>
                <a:ext uri="{FF2B5EF4-FFF2-40B4-BE49-F238E27FC236}">
                  <a16:creationId xmlns:a16="http://schemas.microsoft.com/office/drawing/2014/main" xmlns="" id="{0626DDF3-BE68-4FA3-A4BF-3C0640C2C85D}"/>
                </a:ext>
              </a:extLst>
            </p:cNvPr>
            <p:cNvCxnSpPr/>
            <p:nvPr/>
          </p:nvCxnSpPr>
          <p:spPr bwMode="auto">
            <a:xfrm>
              <a:off x="1067621" y="1980378"/>
              <a:ext cx="26982" cy="1037009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직선 연결선 148">
              <a:extLst>
                <a:ext uri="{FF2B5EF4-FFF2-40B4-BE49-F238E27FC236}">
                  <a16:creationId xmlns:a16="http://schemas.microsoft.com/office/drawing/2014/main" xmlns="" id="{416D64F7-7BDF-4B0C-ABFB-20CA5C743169}"/>
                </a:ext>
              </a:extLst>
            </p:cNvPr>
            <p:cNvCxnSpPr/>
            <p:nvPr/>
          </p:nvCxnSpPr>
          <p:spPr bwMode="auto">
            <a:xfrm flipH="1" flipV="1">
              <a:off x="722930" y="2298695"/>
              <a:ext cx="404589" cy="675963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직선 연결선 149">
              <a:extLst>
                <a:ext uri="{FF2B5EF4-FFF2-40B4-BE49-F238E27FC236}">
                  <a16:creationId xmlns:a16="http://schemas.microsoft.com/office/drawing/2014/main" xmlns="" id="{BEECE82C-8525-4843-BB39-3370F47DDACC}"/>
                </a:ext>
              </a:extLst>
            </p:cNvPr>
            <p:cNvCxnSpPr/>
            <p:nvPr/>
          </p:nvCxnSpPr>
          <p:spPr bwMode="auto">
            <a:xfrm flipH="1">
              <a:off x="532008" y="2326392"/>
              <a:ext cx="175669" cy="475857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직선 연결선 150">
              <a:extLst>
                <a:ext uri="{FF2B5EF4-FFF2-40B4-BE49-F238E27FC236}">
                  <a16:creationId xmlns:a16="http://schemas.microsoft.com/office/drawing/2014/main" xmlns="" id="{2CC6DF74-3F99-4293-ACD2-C87A3B333E5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26625" y="2820769"/>
              <a:ext cx="506134" cy="30661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직선 연결선 157">
              <a:extLst>
                <a:ext uri="{FF2B5EF4-FFF2-40B4-BE49-F238E27FC236}">
                  <a16:creationId xmlns:a16="http://schemas.microsoft.com/office/drawing/2014/main" xmlns="" id="{FB7E7E13-5C68-4C83-872A-FDE245EFAE6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43150" y="3155099"/>
              <a:ext cx="132512" cy="145571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0" name="Picture 6">
            <a:extLst>
              <a:ext uri="{FF2B5EF4-FFF2-40B4-BE49-F238E27FC236}">
                <a16:creationId xmlns:a16="http://schemas.microsoft.com/office/drawing/2014/main" xmlns="" id="{E47D4789-FED3-4C84-BDB1-943F763C06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426" y="5223889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1" name="타원 160">
            <a:extLst>
              <a:ext uri="{FF2B5EF4-FFF2-40B4-BE49-F238E27FC236}">
                <a16:creationId xmlns:a16="http://schemas.microsoft.com/office/drawing/2014/main" xmlns="" id="{5A3392F3-361F-41BA-AAEE-72FF5F3BB21E}"/>
              </a:ext>
            </a:extLst>
          </p:cNvPr>
          <p:cNvSpPr/>
          <p:nvPr/>
        </p:nvSpPr>
        <p:spPr>
          <a:xfrm>
            <a:off x="6696043" y="504686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62" name="그룹 161">
            <a:extLst>
              <a:ext uri="{FF2B5EF4-FFF2-40B4-BE49-F238E27FC236}">
                <a16:creationId xmlns:a16="http://schemas.microsoft.com/office/drawing/2014/main" xmlns="" id="{96E178DC-C412-4283-9CE7-92A3F4366C8C}"/>
              </a:ext>
            </a:extLst>
          </p:cNvPr>
          <p:cNvGrpSpPr/>
          <p:nvPr/>
        </p:nvGrpSpPr>
        <p:grpSpPr>
          <a:xfrm>
            <a:off x="107504" y="5234399"/>
            <a:ext cx="1447031" cy="318837"/>
            <a:chOff x="6951393" y="5183627"/>
            <a:chExt cx="1905083" cy="419764"/>
          </a:xfrm>
        </p:grpSpPr>
        <p:pic>
          <p:nvPicPr>
            <p:cNvPr id="163" name="Picture 2">
              <a:extLst>
                <a:ext uri="{FF2B5EF4-FFF2-40B4-BE49-F238E27FC236}">
                  <a16:creationId xmlns:a16="http://schemas.microsoft.com/office/drawing/2014/main" xmlns="" id="{7A8DDDE2-12CF-4F6B-8326-ECAD122ABE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51393" y="5183627"/>
              <a:ext cx="1905083" cy="4197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82" name="TextBox 53">
              <a:extLst>
                <a:ext uri="{FF2B5EF4-FFF2-40B4-BE49-F238E27FC236}">
                  <a16:creationId xmlns:a16="http://schemas.microsoft.com/office/drawing/2014/main" xmlns="" id="{7B2F21C1-1298-4D5F-A6A7-1C93FA8591B4}"/>
                </a:ext>
              </a:extLst>
            </p:cNvPr>
            <p:cNvSpPr txBox="1"/>
            <p:nvPr/>
          </p:nvSpPr>
          <p:spPr>
            <a:xfrm>
              <a:off x="7030685" y="5282078"/>
              <a:ext cx="1298550" cy="22286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놀이 더 보기 </a:t>
              </a:r>
            </a:p>
          </p:txBody>
        </p:sp>
      </p:grpSp>
      <p:sp>
        <p:nvSpPr>
          <p:cNvPr id="183" name="타원 182">
            <a:extLst>
              <a:ext uri="{FF2B5EF4-FFF2-40B4-BE49-F238E27FC236}">
                <a16:creationId xmlns:a16="http://schemas.microsoft.com/office/drawing/2014/main" xmlns="" id="{8CBF8338-DB77-4FFA-A442-66BB6F0918CE}"/>
              </a:ext>
            </a:extLst>
          </p:cNvPr>
          <p:cNvSpPr/>
          <p:nvPr/>
        </p:nvSpPr>
        <p:spPr>
          <a:xfrm>
            <a:off x="97455" y="50451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xmlns="" id="{A7AA2CDF-0AEC-4E29-8089-9E4E4F6EB405}"/>
              </a:ext>
            </a:extLst>
          </p:cNvPr>
          <p:cNvSpPr/>
          <p:nvPr/>
        </p:nvSpPr>
        <p:spPr>
          <a:xfrm>
            <a:off x="5678976" y="1619955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방법</a:t>
            </a:r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xmlns="" id="{5A3392F3-361F-41BA-AAEE-72FF5F3BB21E}"/>
              </a:ext>
            </a:extLst>
          </p:cNvPr>
          <p:cNvSpPr/>
          <p:nvPr/>
        </p:nvSpPr>
        <p:spPr>
          <a:xfrm>
            <a:off x="240738" y="193555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0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8208979"/>
              </p:ext>
            </p:extLst>
          </p:nvPr>
        </p:nvGraphicFramePr>
        <p:xfrm>
          <a:off x="10750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selectPlay_2.JPG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\app\resource\contents\lesson06\ops\game\game_6\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src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\image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11" name="직사각형 21">
            <a:extLst>
              <a:ext uri="{FF2B5EF4-FFF2-40B4-BE49-F238E27FC236}">
                <a16:creationId xmlns:a16="http://schemas.microsoft.com/office/drawing/2014/main" xmlns="" id="{5307E19D-0A43-4724-BD25-DA34BA1791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suh_h_0301_06_0013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_201_2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1150128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3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43274</TotalTime>
  <Words>949</Words>
  <Application>Microsoft Office PowerPoint</Application>
  <PresentationFormat>화면 슬라이드 쇼(4:3)</PresentationFormat>
  <Paragraphs>346</Paragraphs>
  <Slides>12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천재교육</cp:lastModifiedBy>
  <cp:revision>7713</cp:revision>
  <dcterms:created xsi:type="dcterms:W3CDTF">2008-07-15T12:19:11Z</dcterms:created>
  <dcterms:modified xsi:type="dcterms:W3CDTF">2022-03-23T00:30:05Z</dcterms:modified>
</cp:coreProperties>
</file>