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9"/>
  </p:notesMasterIdLst>
  <p:handoutMasterIdLst>
    <p:handoutMasterId r:id="rId30"/>
  </p:handoutMasterIdLst>
  <p:sldIdLst>
    <p:sldId id="782" r:id="rId2"/>
    <p:sldId id="783" r:id="rId3"/>
    <p:sldId id="1347" r:id="rId4"/>
    <p:sldId id="1423" r:id="rId5"/>
    <p:sldId id="1424" r:id="rId6"/>
    <p:sldId id="1425" r:id="rId7"/>
    <p:sldId id="1097" r:id="rId8"/>
    <p:sldId id="1289" r:id="rId9"/>
    <p:sldId id="1426" r:id="rId10"/>
    <p:sldId id="1351" r:id="rId11"/>
    <p:sldId id="1435" r:id="rId12"/>
    <p:sldId id="1352" r:id="rId13"/>
    <p:sldId id="1427" r:id="rId14"/>
    <p:sldId id="1393" r:id="rId15"/>
    <p:sldId id="1428" r:id="rId16"/>
    <p:sldId id="1383" r:id="rId17"/>
    <p:sldId id="1429" r:id="rId18"/>
    <p:sldId id="1357" r:id="rId19"/>
    <p:sldId id="1430" r:id="rId20"/>
    <p:sldId id="1359" r:id="rId21"/>
    <p:sldId id="1436" r:id="rId22"/>
    <p:sldId id="1431" r:id="rId23"/>
    <p:sldId id="1432" r:id="rId24"/>
    <p:sldId id="1433" r:id="rId25"/>
    <p:sldId id="1434" r:id="rId26"/>
    <p:sldId id="1368" r:id="rId27"/>
    <p:sldId id="1315" r:id="rId28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4614"/>
    <a:srgbClr val="BAE8D1"/>
    <a:srgbClr val="C99447"/>
    <a:srgbClr val="FF0000"/>
    <a:srgbClr val="336600"/>
    <a:srgbClr val="339933"/>
    <a:srgbClr val="FFFFCC"/>
    <a:srgbClr val="2AD09D"/>
    <a:srgbClr val="FF9999"/>
    <a:srgbClr val="93B1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1" autoAdjust="0"/>
    <p:restoredTop sz="96909" autoAdjust="0"/>
  </p:normalViewPr>
  <p:slideViewPr>
    <p:cSldViewPr>
      <p:cViewPr>
        <p:scale>
          <a:sx n="100" d="100"/>
          <a:sy n="100" d="100"/>
        </p:scale>
        <p:origin x="-2004" y="-47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789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5489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28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26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19.png"/><Relationship Id="rId7" Type="http://schemas.openxmlformats.org/officeDocument/2006/relationships/image" Target="../media/image3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21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19.png"/><Relationship Id="rId7" Type="http://schemas.openxmlformats.org/officeDocument/2006/relationships/image" Target="../media/image4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3.png"/><Relationship Id="rId10" Type="http://schemas.openxmlformats.org/officeDocument/2006/relationships/image" Target="../media/image44.png"/><Relationship Id="rId4" Type="http://schemas.openxmlformats.org/officeDocument/2006/relationships/image" Target="../media/image26.png"/><Relationship Id="rId9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7.png"/><Relationship Id="rId7" Type="http://schemas.openxmlformats.org/officeDocument/2006/relationships/image" Target="../media/image2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18.png"/><Relationship Id="rId7" Type="http://schemas.openxmlformats.org/officeDocument/2006/relationships/image" Target="../media/image5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19.png"/><Relationship Id="rId9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0.png"/><Relationship Id="rId7" Type="http://schemas.openxmlformats.org/officeDocument/2006/relationships/image" Target="../media/image2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10" Type="http://schemas.openxmlformats.org/officeDocument/2006/relationships/image" Target="../media/image26.png"/><Relationship Id="rId4" Type="http://schemas.openxmlformats.org/officeDocument/2006/relationships/image" Target="../media/image51.png"/><Relationship Id="rId9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45.png"/><Relationship Id="rId7" Type="http://schemas.openxmlformats.org/officeDocument/2006/relationships/image" Target="../media/image57.png"/><Relationship Id="rId12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63.png"/><Relationship Id="rId7" Type="http://schemas.openxmlformats.org/officeDocument/2006/relationships/image" Target="../media/image24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45.png"/><Relationship Id="rId4" Type="http://schemas.openxmlformats.org/officeDocument/2006/relationships/image" Target="../media/image6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6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6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26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10" Type="http://schemas.openxmlformats.org/officeDocument/2006/relationships/image" Target="../media/image62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24.png"/><Relationship Id="rId3" Type="http://schemas.openxmlformats.org/officeDocument/2006/relationships/image" Target="../media/image65.png"/><Relationship Id="rId7" Type="http://schemas.openxmlformats.org/officeDocument/2006/relationships/image" Target="../media/image68.png"/><Relationship Id="rId12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62.png"/><Relationship Id="rId5" Type="http://schemas.openxmlformats.org/officeDocument/2006/relationships/image" Target="../media/image18.png"/><Relationship Id="rId10" Type="http://schemas.openxmlformats.org/officeDocument/2006/relationships/image" Target="../media/image26.png"/><Relationship Id="rId4" Type="http://schemas.openxmlformats.org/officeDocument/2006/relationships/image" Target="../media/image67.png"/><Relationship Id="rId9" Type="http://schemas.openxmlformats.org/officeDocument/2006/relationships/image" Target="../media/image70.png"/><Relationship Id="rId1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2.png"/><Relationship Id="rId7" Type="http://schemas.openxmlformats.org/officeDocument/2006/relationships/image" Target="../media/image74.png"/><Relationship Id="rId2" Type="http://schemas.openxmlformats.org/officeDocument/2006/relationships/hyperlink" Target="https://cdata2.tsherpa.co.kr/tsherpa/MultiMedia/Flash/2020/curri/index.html?flashxmlnum=yuni4856&amp;classa=A8-C1-31-MM-MM-04-02-08-0-0-0-0&amp;classno=MM_31_04/suh_0301_01_0008/suh_0301_01_0008_401_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9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12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9.png"/><Relationship Id="rId7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178698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2022.03.22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322467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02609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11~12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단원을 마무리해요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suh_h_0301_06_1112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5A33F97E-AABE-4961-91C5-223AAFDAA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088" y="1814965"/>
            <a:ext cx="715090" cy="71509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3"/>
            <a:ext cx="6918956" cy="7961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18473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도형           에서 색칠한 부분은 전체의 얼마인지 분수로 나타내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4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73150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6_10_2_1.svg / 6_10_2_2.svg / 6_10_2_3.svg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\app\resource\contents\lesson06\ops\6\images\6_10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B2406569-D8A6-40F8-B6AE-93645CF92BFF}"/>
              </a:ext>
            </a:extLst>
          </p:cNvPr>
          <p:cNvSpPr txBox="1"/>
          <p:nvPr/>
        </p:nvSpPr>
        <p:spPr>
          <a:xfrm>
            <a:off x="479210" y="1922977"/>
            <a:ext cx="6261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부분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은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전체         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똑같이           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으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로 나눈 것 중의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        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388EF1CA-B732-4B3C-99ED-31320300DF65}"/>
              </a:ext>
            </a:extLst>
          </p:cNvPr>
          <p:cNvGrpSpPr/>
          <p:nvPr/>
        </p:nvGrpSpPr>
        <p:grpSpPr>
          <a:xfrm>
            <a:off x="524897" y="2459534"/>
            <a:ext cx="745838" cy="537418"/>
            <a:chOff x="4057484" y="2802551"/>
            <a:chExt cx="745838" cy="537418"/>
          </a:xfrm>
        </p:grpSpPr>
        <p:sp>
          <p:nvSpPr>
            <p:cNvPr id="60" name="TextBox 51">
              <a:extLst>
                <a:ext uri="{FF2B5EF4-FFF2-40B4-BE49-F238E27FC236}">
                  <a16:creationId xmlns:a16="http://schemas.microsoft.com/office/drawing/2014/main" xmlns="" id="{7AEE948B-C0C7-4607-8948-AB1CA26F6930}"/>
                </a:ext>
              </a:extLst>
            </p:cNvPr>
            <p:cNvSpPr txBox="1"/>
            <p:nvPr/>
          </p:nvSpPr>
          <p:spPr>
            <a:xfrm>
              <a:off x="4057484" y="2802551"/>
              <a:ext cx="62958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1" name="Picture 4">
              <a:extLst>
                <a:ext uri="{FF2B5EF4-FFF2-40B4-BE49-F238E27FC236}">
                  <a16:creationId xmlns:a16="http://schemas.microsoft.com/office/drawing/2014/main" xmlns="" id="{F7857218-9F83-46C5-B7DC-F6BE8142A4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5599" y="308224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2" name="직사각형 21">
            <a:extLst>
              <a:ext uri="{FF2B5EF4-FFF2-40B4-BE49-F238E27FC236}">
                <a16:creationId xmlns:a16="http://schemas.microsoft.com/office/drawing/2014/main" xmlns="" id="{0A85B69F-FFCF-4B46-98C1-8AF270D54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소발문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에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정답 칸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전체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소발문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위치 고정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909DC322-7FD4-4183-AAFA-BBCF7528B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suh_h_0301_06_1112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8">
            <a:extLst>
              <a:ext uri="{FF2B5EF4-FFF2-40B4-BE49-F238E27FC236}">
                <a16:creationId xmlns:a16="http://schemas.microsoft.com/office/drawing/2014/main" xmlns="" id="{22BF7E1E-3C8A-465C-805F-6B92E369C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31" name="TextBox 9">
            <a:extLst>
              <a:ext uri="{FF2B5EF4-FFF2-40B4-BE49-F238E27FC236}">
                <a16:creationId xmlns:a16="http://schemas.microsoft.com/office/drawing/2014/main" xmlns="" id="{C7A6FA47-8996-4F3F-B5E4-497E198B7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6977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1112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A72F1B51-2FEE-4441-B1B6-E58FCBE1DE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793" y="916349"/>
            <a:ext cx="645195" cy="629065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xmlns="" id="{EDF6DCBB-5EFB-4EA9-B410-619390D63CD3}"/>
              </a:ext>
            </a:extLst>
          </p:cNvPr>
          <p:cNvGrpSpPr/>
          <p:nvPr/>
        </p:nvGrpSpPr>
        <p:grpSpPr>
          <a:xfrm>
            <a:off x="3633820" y="1897710"/>
            <a:ext cx="766544" cy="493873"/>
            <a:chOff x="4057484" y="2678010"/>
            <a:chExt cx="766544" cy="493873"/>
          </a:xfrm>
        </p:grpSpPr>
        <p:sp>
          <p:nvSpPr>
            <p:cNvPr id="35" name="TextBox 51">
              <a:extLst>
                <a:ext uri="{FF2B5EF4-FFF2-40B4-BE49-F238E27FC236}">
                  <a16:creationId xmlns:a16="http://schemas.microsoft.com/office/drawing/2014/main" xmlns="" id="{54B0F459-0780-4CEE-82E0-B8B4526DBE3C}"/>
                </a:ext>
              </a:extLst>
            </p:cNvPr>
            <p:cNvSpPr txBox="1"/>
            <p:nvPr/>
          </p:nvSpPr>
          <p:spPr>
            <a:xfrm>
              <a:off x="4057484" y="2802551"/>
              <a:ext cx="62958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36" name="Picture 4">
              <a:extLst>
                <a:ext uri="{FF2B5EF4-FFF2-40B4-BE49-F238E27FC236}">
                  <a16:creationId xmlns:a16="http://schemas.microsoft.com/office/drawing/2014/main" xmlns="" id="{E692B14F-D538-465B-AE5A-099C6F9322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6305" y="2678010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A93DD7D1-6EDD-400C-BA7C-15512A4DBF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0225" y="1814965"/>
            <a:ext cx="289799" cy="703798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6369301" y="143488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0" name="직사각형 39"/>
          <p:cNvSpPr/>
          <p:nvPr/>
        </p:nvSpPr>
        <p:spPr>
          <a:xfrm>
            <a:off x="5820588" y="1436095"/>
            <a:ext cx="521274" cy="255591"/>
          </a:xfrm>
          <a:prstGeom prst="rect">
            <a:avLst/>
          </a:prstGeom>
          <a:solidFill>
            <a:srgbClr val="A046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796136" y="137620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6337324" y="1387261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213285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/>
          <p:cNvSpPr/>
          <p:nvPr/>
        </p:nvSpPr>
        <p:spPr>
          <a:xfrm>
            <a:off x="105286" y="18805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7058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3"/>
            <a:ext cx="6918956" cy="7961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18473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도형           에서 색칠한 부분은 전체의 얼마인지 분수로 나타내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4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96493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6_10_2_1.svg / 6_10_2_2.svg / 6_10_2_3.svg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\app\resource\contents\lesson06\ops\6\images\6_10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2DB00CF9-6E42-44C8-BE9D-C761A8131B54}"/>
              </a:ext>
            </a:extLst>
          </p:cNvPr>
          <p:cNvSpPr txBox="1"/>
          <p:nvPr/>
        </p:nvSpPr>
        <p:spPr>
          <a:xfrm>
            <a:off x="441111" y="2035706"/>
            <a:ext cx="6441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색칠한 부분은 전체의 얼마인지 분수로 나타내면               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8" name="TextBox 51">
            <a:extLst>
              <a:ext uri="{FF2B5EF4-FFF2-40B4-BE49-F238E27FC236}">
                <a16:creationId xmlns:a16="http://schemas.microsoft.com/office/drawing/2014/main" xmlns="" id="{4135F4FD-4FE6-4E32-A744-93F163683945}"/>
              </a:ext>
            </a:extLst>
          </p:cNvPr>
          <p:cNvSpPr txBox="1"/>
          <p:nvPr/>
        </p:nvSpPr>
        <p:spPr>
          <a:xfrm>
            <a:off x="5251905" y="1816343"/>
            <a:ext cx="6295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9" name="Picture 4">
            <a:extLst>
              <a:ext uri="{FF2B5EF4-FFF2-40B4-BE49-F238E27FC236}">
                <a16:creationId xmlns:a16="http://schemas.microsoft.com/office/drawing/2014/main" xmlns="" id="{3C3EE239-5C6A-4397-8D1D-FFCE57764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726" y="169180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직사각형 21">
            <a:extLst>
              <a:ext uri="{FF2B5EF4-FFF2-40B4-BE49-F238E27FC236}">
                <a16:creationId xmlns:a16="http://schemas.microsoft.com/office/drawing/2014/main" xmlns="" id="{0A85B69F-FFCF-4B46-98C1-8AF270D54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909DC322-7FD4-4183-AAFA-BBCF7528B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suh_h_0301_06_1112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8">
            <a:extLst>
              <a:ext uri="{FF2B5EF4-FFF2-40B4-BE49-F238E27FC236}">
                <a16:creationId xmlns:a16="http://schemas.microsoft.com/office/drawing/2014/main" xmlns="" id="{22BF7E1E-3C8A-465C-805F-6B92E369C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31" name="TextBox 9">
            <a:extLst>
              <a:ext uri="{FF2B5EF4-FFF2-40B4-BE49-F238E27FC236}">
                <a16:creationId xmlns:a16="http://schemas.microsoft.com/office/drawing/2014/main" xmlns="" id="{C7A6FA47-8996-4F3F-B5E4-497E198B7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6977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1112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A72F1B51-2FEE-4441-B1B6-E58FCBE1D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793" y="916349"/>
            <a:ext cx="645195" cy="629065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245E64C6-AA1C-4812-8E5E-D4874C852FBD}"/>
              </a:ext>
            </a:extLst>
          </p:cNvPr>
          <p:cNvCxnSpPr/>
          <p:nvPr/>
        </p:nvCxnSpPr>
        <p:spPr bwMode="auto">
          <a:xfrm>
            <a:off x="5226361" y="2240868"/>
            <a:ext cx="697291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51">
            <a:extLst>
              <a:ext uri="{FF2B5EF4-FFF2-40B4-BE49-F238E27FC236}">
                <a16:creationId xmlns:a16="http://schemas.microsoft.com/office/drawing/2014/main" xmlns="" id="{12CBE7CA-251D-49AC-8F1B-279EF45F1EAA}"/>
              </a:ext>
            </a:extLst>
          </p:cNvPr>
          <p:cNvSpPr txBox="1"/>
          <p:nvPr/>
        </p:nvSpPr>
        <p:spPr>
          <a:xfrm>
            <a:off x="5251905" y="2293401"/>
            <a:ext cx="6295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Picture 4">
            <a:extLst>
              <a:ext uri="{FF2B5EF4-FFF2-40B4-BE49-F238E27FC236}">
                <a16:creationId xmlns:a16="http://schemas.microsoft.com/office/drawing/2014/main" xmlns="" id="{B8048CBB-0E16-4B95-A7B3-508A1039D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726" y="252320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213285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직사각형 32"/>
          <p:cNvSpPr/>
          <p:nvPr/>
        </p:nvSpPr>
        <p:spPr>
          <a:xfrm>
            <a:off x="6369301" y="1434886"/>
            <a:ext cx="521274" cy="255591"/>
          </a:xfrm>
          <a:prstGeom prst="rect">
            <a:avLst/>
          </a:prstGeom>
          <a:solidFill>
            <a:srgbClr val="A046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0" name="직사각형 39"/>
          <p:cNvSpPr/>
          <p:nvPr/>
        </p:nvSpPr>
        <p:spPr>
          <a:xfrm>
            <a:off x="5820588" y="143609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796136" y="137620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6337324" y="1387261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6356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121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18473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색칠한 부분과 색칠하지 않은 부분은 전체의 얼마인지 분수로 나타내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자의 위치에 숫자 맞추기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시 팝업 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팝업 화면은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4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82151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6_10_3_1.svg / 6_10_4_bg.png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\app\resource\contents\lesson06\ops\6\images\6_10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8" name="타원 27"/>
          <p:cNvSpPr/>
          <p:nvPr/>
        </p:nvSpPr>
        <p:spPr>
          <a:xfrm>
            <a:off x="240773" y="18145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" name="타원 100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타원 102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21">
            <a:extLst>
              <a:ext uri="{FF2B5EF4-FFF2-40B4-BE49-F238E27FC236}">
                <a16:creationId xmlns:a16="http://schemas.microsoft.com/office/drawing/2014/main" xmlns="" id="{FBF84355-6C03-41CB-A97B-96ED4BA09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suh_h_0301_06_1112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8">
            <a:extLst>
              <a:ext uri="{FF2B5EF4-FFF2-40B4-BE49-F238E27FC236}">
                <a16:creationId xmlns:a16="http://schemas.microsoft.com/office/drawing/2014/main" xmlns="" id="{EAAD03C8-A7F0-4BCF-AA5F-25ABBDB1E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46" name="TextBox 9">
            <a:extLst>
              <a:ext uri="{FF2B5EF4-FFF2-40B4-BE49-F238E27FC236}">
                <a16:creationId xmlns:a16="http://schemas.microsoft.com/office/drawing/2014/main" xmlns="" id="{8A815C19-BCF3-40FD-BE2C-0B869F3FF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6977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1112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D2C326E-62BD-49A0-9BAE-7F561A95B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2146217"/>
            <a:ext cx="6870023" cy="2578927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32BFA340-A312-4047-97BB-78A920343784}"/>
              </a:ext>
            </a:extLst>
          </p:cNvPr>
          <p:cNvSpPr txBox="1"/>
          <p:nvPr/>
        </p:nvSpPr>
        <p:spPr>
          <a:xfrm>
            <a:off x="2807805" y="2563863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색칠한 부분은 전체의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51">
            <a:extLst>
              <a:ext uri="{FF2B5EF4-FFF2-40B4-BE49-F238E27FC236}">
                <a16:creationId xmlns:a16="http://schemas.microsoft.com/office/drawing/2014/main" xmlns="" id="{D6E6E346-8A9F-432D-99A8-F3EFBEA1F8D1}"/>
              </a:ext>
            </a:extLst>
          </p:cNvPr>
          <p:cNvSpPr txBox="1"/>
          <p:nvPr/>
        </p:nvSpPr>
        <p:spPr>
          <a:xfrm>
            <a:off x="5103016" y="2339588"/>
            <a:ext cx="6295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0" name="Picture 4">
            <a:extLst>
              <a:ext uri="{FF2B5EF4-FFF2-40B4-BE49-F238E27FC236}">
                <a16:creationId xmlns:a16="http://schemas.microsoft.com/office/drawing/2014/main" xmlns="" id="{3A1A03EC-C114-4D45-BD6F-986F54B5B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837" y="216886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xmlns="" id="{F55668D0-38DA-4378-840B-2DF82B6A8701}"/>
              </a:ext>
            </a:extLst>
          </p:cNvPr>
          <p:cNvCxnSpPr/>
          <p:nvPr/>
        </p:nvCxnSpPr>
        <p:spPr bwMode="auto">
          <a:xfrm>
            <a:off x="5084440" y="2742826"/>
            <a:ext cx="697291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TextBox 51">
            <a:extLst>
              <a:ext uri="{FF2B5EF4-FFF2-40B4-BE49-F238E27FC236}">
                <a16:creationId xmlns:a16="http://schemas.microsoft.com/office/drawing/2014/main" xmlns="" id="{33B4EA0D-60C1-407C-B44D-BFD447AFCCC5}"/>
              </a:ext>
            </a:extLst>
          </p:cNvPr>
          <p:cNvSpPr txBox="1"/>
          <p:nvPr/>
        </p:nvSpPr>
        <p:spPr>
          <a:xfrm>
            <a:off x="5103016" y="2807640"/>
            <a:ext cx="6295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Picture 4">
            <a:extLst>
              <a:ext uri="{FF2B5EF4-FFF2-40B4-BE49-F238E27FC236}">
                <a16:creationId xmlns:a16="http://schemas.microsoft.com/office/drawing/2014/main" xmlns="" id="{CD22DD04-1A3C-4832-9BFC-9672F5610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429" y="284732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832ED478-17D2-4A04-B8DC-8988BFBFDB7D}"/>
              </a:ext>
            </a:extLst>
          </p:cNvPr>
          <p:cNvSpPr txBox="1"/>
          <p:nvPr/>
        </p:nvSpPr>
        <p:spPr>
          <a:xfrm>
            <a:off x="2811088" y="3609020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색칠하지 않은 부분은 전체의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xmlns="" id="{8E4DFF1C-608E-4478-B326-E3BA074F13AC}"/>
              </a:ext>
            </a:extLst>
          </p:cNvPr>
          <p:cNvSpPr txBox="1"/>
          <p:nvPr/>
        </p:nvSpPr>
        <p:spPr>
          <a:xfrm>
            <a:off x="5785676" y="3383704"/>
            <a:ext cx="6295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0" name="Picture 4">
            <a:extLst>
              <a:ext uri="{FF2B5EF4-FFF2-40B4-BE49-F238E27FC236}">
                <a16:creationId xmlns:a16="http://schemas.microsoft.com/office/drawing/2014/main" xmlns="" id="{2F592C9E-FB6D-4BA1-99CE-6C902A768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497" y="321297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xmlns="" id="{281EFD4A-8B8E-4CF3-B420-96C24E6C409A}"/>
              </a:ext>
            </a:extLst>
          </p:cNvPr>
          <p:cNvCxnSpPr/>
          <p:nvPr/>
        </p:nvCxnSpPr>
        <p:spPr bwMode="auto">
          <a:xfrm>
            <a:off x="5752194" y="3779880"/>
            <a:ext cx="697291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TextBox 51">
            <a:extLst>
              <a:ext uri="{FF2B5EF4-FFF2-40B4-BE49-F238E27FC236}">
                <a16:creationId xmlns:a16="http://schemas.microsoft.com/office/drawing/2014/main" xmlns="" id="{D35F180C-E654-47F9-86DB-DBDA1C93F5C5}"/>
              </a:ext>
            </a:extLst>
          </p:cNvPr>
          <p:cNvSpPr txBox="1"/>
          <p:nvPr/>
        </p:nvSpPr>
        <p:spPr>
          <a:xfrm>
            <a:off x="5785676" y="3825044"/>
            <a:ext cx="6295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4" name="Picture 4">
            <a:extLst>
              <a:ext uri="{FF2B5EF4-FFF2-40B4-BE49-F238E27FC236}">
                <a16:creationId xmlns:a16="http://schemas.microsoft.com/office/drawing/2014/main" xmlns="" id="{B0DC6100-F60C-4979-AB01-99F99304F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497" y="384259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455" y="2662804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408" y="3717032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0722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>
            <a:extLst>
              <a:ext uri="{FF2B5EF4-FFF2-40B4-BE49-F238E27FC236}">
                <a16:creationId xmlns:a16="http://schemas.microsoft.com/office/drawing/2014/main" xmlns="" id="{3D2C326E-62BD-49A0-9BAE-7F561A95B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150503"/>
            <a:ext cx="6870023" cy="2578927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32BFA340-A312-4047-97BB-78A920343784}"/>
              </a:ext>
            </a:extLst>
          </p:cNvPr>
          <p:cNvSpPr txBox="1"/>
          <p:nvPr/>
        </p:nvSpPr>
        <p:spPr>
          <a:xfrm>
            <a:off x="2807805" y="2563863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색칠한 부분은 전체의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832ED478-17D2-4A04-B8DC-8988BFBFDB7D}"/>
              </a:ext>
            </a:extLst>
          </p:cNvPr>
          <p:cNvSpPr txBox="1"/>
          <p:nvPr/>
        </p:nvSpPr>
        <p:spPr>
          <a:xfrm>
            <a:off x="2811088" y="3609020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색칠하지 않은 부분은 전체의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8121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10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21">
            <a:extLst>
              <a:ext uri="{FF2B5EF4-FFF2-40B4-BE49-F238E27FC236}">
                <a16:creationId xmlns:a16="http://schemas.microsoft.com/office/drawing/2014/main" xmlns="" id="{FBF84355-6C03-41CB-A97B-96ED4BA09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suh_h_0301_06_1112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8">
            <a:extLst>
              <a:ext uri="{FF2B5EF4-FFF2-40B4-BE49-F238E27FC236}">
                <a16:creationId xmlns:a16="http://schemas.microsoft.com/office/drawing/2014/main" xmlns="" id="{EAAD03C8-A7F0-4BCF-AA5F-25ABBDB1E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46" name="TextBox 9">
            <a:extLst>
              <a:ext uri="{FF2B5EF4-FFF2-40B4-BE49-F238E27FC236}">
                <a16:creationId xmlns:a16="http://schemas.microsoft.com/office/drawing/2014/main" xmlns="" id="{8A815C19-BCF3-40FD-BE2C-0B869F3FF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6977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1112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45FC74AB-F71A-44ED-B8A2-C13B396CD6CC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094A603F-C600-431D-AD23-49286711B3C8}"/>
              </a:ext>
            </a:extLst>
          </p:cNvPr>
          <p:cNvGrpSpPr/>
          <p:nvPr/>
        </p:nvGrpSpPr>
        <p:grpSpPr>
          <a:xfrm>
            <a:off x="192804" y="3787130"/>
            <a:ext cx="6667165" cy="1486160"/>
            <a:chOff x="179512" y="3787130"/>
            <a:chExt cx="6667165" cy="1486160"/>
          </a:xfrm>
        </p:grpSpPr>
        <p:sp>
          <p:nvSpPr>
            <p:cNvPr id="38" name="직각 삼각형 37">
              <a:extLst>
                <a:ext uri="{FF2B5EF4-FFF2-40B4-BE49-F238E27FC236}">
                  <a16:creationId xmlns:a16="http://schemas.microsoft.com/office/drawing/2014/main" xmlns="" id="{65591190-25DF-49C8-A763-A15FE3D997D4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A4C1E4D4-86E9-45C7-B7AC-E8089BD9E593}"/>
                </a:ext>
              </a:extLst>
            </p:cNvPr>
            <p:cNvSpPr/>
            <p:nvPr/>
          </p:nvSpPr>
          <p:spPr>
            <a:xfrm>
              <a:off x="179512" y="4142973"/>
              <a:ext cx="6667165" cy="94221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색칠한 부분은 똑같이 나눈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 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조각 중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 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조각입니다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색칠하지 않은 부분은 똑같이 나눈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 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조각 중 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 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조각입니다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xmlns="" id="{4827CEBD-91FE-492A-9A23-9B6F87A7D6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78713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3" name="Picture 4">
            <a:extLst>
              <a:ext uri="{FF2B5EF4-FFF2-40B4-BE49-F238E27FC236}">
                <a16:creationId xmlns:a16="http://schemas.microsoft.com/office/drawing/2014/main" xmlns="" id="{C7E40A5C-4FF7-45F3-90C4-B1ED0EE04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10" y="4329100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4">
            <a:extLst>
              <a:ext uri="{FF2B5EF4-FFF2-40B4-BE49-F238E27FC236}">
                <a16:creationId xmlns:a16="http://schemas.microsoft.com/office/drawing/2014/main" xmlns="" id="{6907A7B1-F1BF-43FE-A84E-D09D2E23B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10" y="4761148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389042" y="1018473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색칠한 부분과 색칠하지 않은 부분은 전체의 얼마인지 분수로 나타내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5" name="TextBox 51">
            <a:extLst>
              <a:ext uri="{FF2B5EF4-FFF2-40B4-BE49-F238E27FC236}">
                <a16:creationId xmlns:a16="http://schemas.microsoft.com/office/drawing/2014/main" xmlns="" id="{D6E6E346-8A9F-432D-99A8-F3EFBEA1F8D1}"/>
              </a:ext>
            </a:extLst>
          </p:cNvPr>
          <p:cNvSpPr txBox="1"/>
          <p:nvPr/>
        </p:nvSpPr>
        <p:spPr>
          <a:xfrm>
            <a:off x="5103016" y="2339588"/>
            <a:ext cx="6295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xmlns="" id="{F55668D0-38DA-4378-840B-2DF82B6A8701}"/>
              </a:ext>
            </a:extLst>
          </p:cNvPr>
          <p:cNvCxnSpPr/>
          <p:nvPr/>
        </p:nvCxnSpPr>
        <p:spPr bwMode="auto">
          <a:xfrm>
            <a:off x="5084440" y="2742826"/>
            <a:ext cx="697291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TextBox 51">
            <a:extLst>
              <a:ext uri="{FF2B5EF4-FFF2-40B4-BE49-F238E27FC236}">
                <a16:creationId xmlns:a16="http://schemas.microsoft.com/office/drawing/2014/main" xmlns="" id="{33B4EA0D-60C1-407C-B44D-BFD447AFCCC5}"/>
              </a:ext>
            </a:extLst>
          </p:cNvPr>
          <p:cNvSpPr txBox="1"/>
          <p:nvPr/>
        </p:nvSpPr>
        <p:spPr>
          <a:xfrm>
            <a:off x="5103016" y="2807640"/>
            <a:ext cx="6295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51">
            <a:extLst>
              <a:ext uri="{FF2B5EF4-FFF2-40B4-BE49-F238E27FC236}">
                <a16:creationId xmlns:a16="http://schemas.microsoft.com/office/drawing/2014/main" xmlns="" id="{8E4DFF1C-608E-4478-B326-E3BA074F13AC}"/>
              </a:ext>
            </a:extLst>
          </p:cNvPr>
          <p:cNvSpPr txBox="1"/>
          <p:nvPr/>
        </p:nvSpPr>
        <p:spPr>
          <a:xfrm>
            <a:off x="5785676" y="3383704"/>
            <a:ext cx="6295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xmlns="" id="{281EFD4A-8B8E-4CF3-B420-96C24E6C409A}"/>
              </a:ext>
            </a:extLst>
          </p:cNvPr>
          <p:cNvCxnSpPr/>
          <p:nvPr/>
        </p:nvCxnSpPr>
        <p:spPr bwMode="auto">
          <a:xfrm>
            <a:off x="5752194" y="3779880"/>
            <a:ext cx="697291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TextBox 51">
            <a:extLst>
              <a:ext uri="{FF2B5EF4-FFF2-40B4-BE49-F238E27FC236}">
                <a16:creationId xmlns:a16="http://schemas.microsoft.com/office/drawing/2014/main" xmlns="" id="{D35F180C-E654-47F9-86DB-DBDA1C93F5C5}"/>
              </a:ext>
            </a:extLst>
          </p:cNvPr>
          <p:cNvSpPr txBox="1"/>
          <p:nvPr/>
        </p:nvSpPr>
        <p:spPr>
          <a:xfrm>
            <a:off x="5785676" y="3825044"/>
            <a:ext cx="6295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455" y="2662804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408" y="3717032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5510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32277" y="1024513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분수의 크기를 비교하여 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&gt;, =, &lt;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를 알맞게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써넣으세요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21">
            <a:extLst>
              <a:ext uri="{FF2B5EF4-FFF2-40B4-BE49-F238E27FC236}">
                <a16:creationId xmlns:a16="http://schemas.microsoft.com/office/drawing/2014/main" xmlns="" id="{416D3F1F-765C-4562-A17D-B881AB009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suh_h_0301_06_1112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>
            <a:extLst>
              <a:ext uri="{FF2B5EF4-FFF2-40B4-BE49-F238E27FC236}">
                <a16:creationId xmlns:a16="http://schemas.microsoft.com/office/drawing/2014/main" xmlns="" id="{6492524D-0002-47F5-B818-042E40086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34" name="TextBox 9">
            <a:extLst>
              <a:ext uri="{FF2B5EF4-FFF2-40B4-BE49-F238E27FC236}">
                <a16:creationId xmlns:a16="http://schemas.microsoft.com/office/drawing/2014/main" xmlns="" id="{A3C5BB29-02EA-4EE4-BB3C-B890F5C536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6977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1112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6F52CE3A-9B15-40DF-8FD0-A638A9D5E9C7}"/>
              </a:ext>
            </a:extLst>
          </p:cNvPr>
          <p:cNvSpPr/>
          <p:nvPr/>
        </p:nvSpPr>
        <p:spPr>
          <a:xfrm>
            <a:off x="2876280" y="1053025"/>
            <a:ext cx="291276" cy="291276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6876725D-99A4-43AA-9A7E-4F02ED4AD8C7}"/>
                  </a:ext>
                </a:extLst>
              </p:cNvPr>
              <p:cNvSpPr txBox="1"/>
              <p:nvPr/>
            </p:nvSpPr>
            <p:spPr>
              <a:xfrm>
                <a:off x="863600" y="2973774"/>
                <a:ext cx="333425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76725D-99A4-43AA-9A7E-4F02ED4AD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600" y="2973774"/>
                <a:ext cx="333425" cy="5203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ABD21230-EA11-4318-B6D2-CC27BC944AEE}"/>
              </a:ext>
            </a:extLst>
          </p:cNvPr>
          <p:cNvSpPr/>
          <p:nvPr/>
        </p:nvSpPr>
        <p:spPr>
          <a:xfrm>
            <a:off x="1259931" y="3041698"/>
            <a:ext cx="407535" cy="407535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id="{55A9A56A-430A-45AC-BA27-A2EE273A6B1A}"/>
                  </a:ext>
                </a:extLst>
              </p:cNvPr>
              <p:cNvSpPr txBox="1"/>
              <p:nvPr/>
            </p:nvSpPr>
            <p:spPr>
              <a:xfrm>
                <a:off x="1735505" y="2973774"/>
                <a:ext cx="333425" cy="5442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5A9A56A-430A-45AC-BA27-A2EE273A6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505" y="2973774"/>
                <a:ext cx="333425" cy="5442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="" id="{2A8A55A4-6D5A-4A73-8041-1E8F92170921}"/>
                  </a:ext>
                </a:extLst>
              </p:cNvPr>
              <p:cNvSpPr txBox="1"/>
              <p:nvPr/>
            </p:nvSpPr>
            <p:spPr>
              <a:xfrm>
                <a:off x="2979649" y="2973774"/>
                <a:ext cx="205184" cy="5184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8A55A4-6D5A-4A73-8041-1E8F92170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649" y="2973774"/>
                <a:ext cx="205184" cy="51841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타원 39">
            <a:extLst>
              <a:ext uri="{FF2B5EF4-FFF2-40B4-BE49-F238E27FC236}">
                <a16:creationId xmlns:a16="http://schemas.microsoft.com/office/drawing/2014/main" xmlns="" id="{1173B36A-11D6-487B-A4D4-1407B3B1EAEC}"/>
              </a:ext>
            </a:extLst>
          </p:cNvPr>
          <p:cNvSpPr/>
          <p:nvPr/>
        </p:nvSpPr>
        <p:spPr>
          <a:xfrm>
            <a:off x="3311860" y="3041698"/>
            <a:ext cx="407535" cy="407535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xmlns="" id="{6E8AE76C-EA9C-48C9-80AE-79C804560D32}"/>
                  </a:ext>
                </a:extLst>
              </p:cNvPr>
              <p:cNvSpPr txBox="1"/>
              <p:nvPr/>
            </p:nvSpPr>
            <p:spPr>
              <a:xfrm>
                <a:off x="3851554" y="2973774"/>
                <a:ext cx="205184" cy="519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E8AE76C-EA9C-48C9-80AE-79C804560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554" y="2973774"/>
                <a:ext cx="205184" cy="51943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xmlns="" id="{C55A04D8-09C3-4A78-97B8-6303EE664828}"/>
                  </a:ext>
                </a:extLst>
              </p:cNvPr>
              <p:cNvSpPr txBox="1"/>
              <p:nvPr/>
            </p:nvSpPr>
            <p:spPr>
              <a:xfrm>
                <a:off x="5064495" y="2973774"/>
                <a:ext cx="205184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55A04D8-09C3-4A78-97B8-6303EE664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4495" y="2973774"/>
                <a:ext cx="205184" cy="5203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2076FBBF-A63E-4946-9868-CFDCCEEBBC1A}"/>
              </a:ext>
            </a:extLst>
          </p:cNvPr>
          <p:cNvSpPr/>
          <p:nvPr/>
        </p:nvSpPr>
        <p:spPr>
          <a:xfrm>
            <a:off x="5396706" y="3041698"/>
            <a:ext cx="407535" cy="407535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xmlns="" id="{97482F31-4D9B-4DC4-BCE7-AF993964FACB}"/>
                  </a:ext>
                </a:extLst>
              </p:cNvPr>
              <p:cNvSpPr txBox="1"/>
              <p:nvPr/>
            </p:nvSpPr>
            <p:spPr>
              <a:xfrm>
                <a:off x="5936400" y="2973774"/>
                <a:ext cx="205184" cy="5185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7482F31-4D9B-4DC4-BCE7-AF993964F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400" y="2973774"/>
                <a:ext cx="205184" cy="51854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266A68C-4CD4-4A27-ACE3-96BA2598E622}"/>
              </a:ext>
            </a:extLst>
          </p:cNvPr>
          <p:cNvSpPr txBox="1"/>
          <p:nvPr/>
        </p:nvSpPr>
        <p:spPr>
          <a:xfrm>
            <a:off x="1259931" y="3003339"/>
            <a:ext cx="407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24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16F8BAB9-AB90-44F7-A238-BDA2891E2AE2}"/>
              </a:ext>
            </a:extLst>
          </p:cNvPr>
          <p:cNvSpPr txBox="1"/>
          <p:nvPr/>
        </p:nvSpPr>
        <p:spPr>
          <a:xfrm>
            <a:off x="3311859" y="3003339"/>
            <a:ext cx="407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endParaRPr lang="ko-KR" altLang="en-US" sz="24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B89EB110-6211-402A-B95B-8D4798A6E5D5}"/>
              </a:ext>
            </a:extLst>
          </p:cNvPr>
          <p:cNvSpPr txBox="1"/>
          <p:nvPr/>
        </p:nvSpPr>
        <p:spPr>
          <a:xfrm>
            <a:off x="5395288" y="3003339"/>
            <a:ext cx="407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endParaRPr lang="ko-KR" altLang="en-US" sz="24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xmlns="" id="{1C49627A-7DD5-4EDC-A5D9-D4831AF69A5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44294" y="2796274"/>
            <a:ext cx="360000" cy="3550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xmlns="" id="{AE7BA23D-D837-4836-A2A9-A8BDB56A4D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44732" y="2796274"/>
            <a:ext cx="360000" cy="3550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xmlns="" id="{49F0D0C9-92D4-43E3-869C-156DF2E9646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80112" y="2816932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027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4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직사각형 21">
            <a:extLst>
              <a:ext uri="{FF2B5EF4-FFF2-40B4-BE49-F238E27FC236}">
                <a16:creationId xmlns:a16="http://schemas.microsoft.com/office/drawing/2014/main" xmlns="" id="{416D3F1F-765C-4562-A17D-B881AB009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suh_h_0301_06_1112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>
            <a:extLst>
              <a:ext uri="{FF2B5EF4-FFF2-40B4-BE49-F238E27FC236}">
                <a16:creationId xmlns:a16="http://schemas.microsoft.com/office/drawing/2014/main" xmlns="" id="{6492524D-0002-47F5-B818-042E40086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34" name="TextBox 9">
            <a:extLst>
              <a:ext uri="{FF2B5EF4-FFF2-40B4-BE49-F238E27FC236}">
                <a16:creationId xmlns:a16="http://schemas.microsoft.com/office/drawing/2014/main" xmlns="" id="{A3C5BB29-02EA-4EE4-BB3C-B890F5C536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6977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1112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xmlns="" id="{93B2A8C0-D4A4-406A-9082-EC3414EB25B6}"/>
              </a:ext>
            </a:extLst>
          </p:cNvPr>
          <p:cNvGrpSpPr/>
          <p:nvPr/>
        </p:nvGrpSpPr>
        <p:grpSpPr>
          <a:xfrm>
            <a:off x="179512" y="4099526"/>
            <a:ext cx="6667165" cy="1173764"/>
            <a:chOff x="179512" y="4099526"/>
            <a:chExt cx="6667165" cy="1173764"/>
          </a:xfrm>
        </p:grpSpPr>
        <p:sp>
          <p:nvSpPr>
            <p:cNvPr id="44" name="직각 삼각형 43">
              <a:extLst>
                <a:ext uri="{FF2B5EF4-FFF2-40B4-BE49-F238E27FC236}">
                  <a16:creationId xmlns:a16="http://schemas.microsoft.com/office/drawing/2014/main" xmlns="" id="{65755DB2-BA94-4315-92C6-DEA79A3F95BC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1BFCB7DE-C36F-4BB2-9119-13CF91BB2FF4}"/>
                </a:ext>
              </a:extLst>
            </p:cNvPr>
            <p:cNvSpPr/>
            <p:nvPr/>
          </p:nvSpPr>
          <p:spPr>
            <a:xfrm>
              <a:off x="179512" y="4461476"/>
              <a:ext cx="6667165" cy="62370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48" name="Picture 2">
              <a:extLst>
                <a:ext uri="{FF2B5EF4-FFF2-40B4-BE49-F238E27FC236}">
                  <a16:creationId xmlns:a16="http://schemas.microsoft.com/office/drawing/2014/main" xmlns="" id="{BF70D8CE-9BAC-422A-BE32-39142126F9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4099526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6825D7BF-95A2-4B2A-A632-C9FF3FB54976}"/>
              </a:ext>
            </a:extLst>
          </p:cNvPr>
          <p:cNvSpPr txBox="1"/>
          <p:nvPr/>
        </p:nvSpPr>
        <p:spPr>
          <a:xfrm>
            <a:off x="257333" y="4617132"/>
            <a:ext cx="6546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분모가 같은 분수는 분자가 클 수록 더 큽니다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3214F139-1FDF-4A86-9E96-A192C77AF226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277" y="1024513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분수의 크기를 비교하여 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&gt;, =, &lt;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를 알맞게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써넣으세요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xmlns="" id="{6F52CE3A-9B15-40DF-8FD0-A638A9D5E9C7}"/>
              </a:ext>
            </a:extLst>
          </p:cNvPr>
          <p:cNvSpPr/>
          <p:nvPr/>
        </p:nvSpPr>
        <p:spPr>
          <a:xfrm>
            <a:off x="2876280" y="1053025"/>
            <a:ext cx="291276" cy="291276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xmlns="" id="{6876725D-99A4-43AA-9A7E-4F02ED4AD8C7}"/>
                  </a:ext>
                </a:extLst>
              </p:cNvPr>
              <p:cNvSpPr txBox="1"/>
              <p:nvPr/>
            </p:nvSpPr>
            <p:spPr>
              <a:xfrm>
                <a:off x="863600" y="2973774"/>
                <a:ext cx="333425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876725D-99A4-43AA-9A7E-4F02ED4AD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600" y="2973774"/>
                <a:ext cx="333425" cy="5203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ABD21230-EA11-4318-B6D2-CC27BC944AEE}"/>
              </a:ext>
            </a:extLst>
          </p:cNvPr>
          <p:cNvSpPr/>
          <p:nvPr/>
        </p:nvSpPr>
        <p:spPr>
          <a:xfrm>
            <a:off x="1259931" y="3041698"/>
            <a:ext cx="407535" cy="407535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xmlns="" id="{55A9A56A-430A-45AC-BA27-A2EE273A6B1A}"/>
                  </a:ext>
                </a:extLst>
              </p:cNvPr>
              <p:cNvSpPr txBox="1"/>
              <p:nvPr/>
            </p:nvSpPr>
            <p:spPr>
              <a:xfrm>
                <a:off x="1735505" y="2973774"/>
                <a:ext cx="333425" cy="5442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5A9A56A-430A-45AC-BA27-A2EE273A6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505" y="2973774"/>
                <a:ext cx="333425" cy="54425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xmlns="" id="{2A8A55A4-6D5A-4A73-8041-1E8F92170921}"/>
                  </a:ext>
                </a:extLst>
              </p:cNvPr>
              <p:cNvSpPr txBox="1"/>
              <p:nvPr/>
            </p:nvSpPr>
            <p:spPr>
              <a:xfrm>
                <a:off x="2979649" y="2973774"/>
                <a:ext cx="205184" cy="5184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A8A55A4-6D5A-4A73-8041-1E8F92170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649" y="2973774"/>
                <a:ext cx="205184" cy="51841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1173B36A-11D6-487B-A4D4-1407B3B1EAEC}"/>
              </a:ext>
            </a:extLst>
          </p:cNvPr>
          <p:cNvSpPr/>
          <p:nvPr/>
        </p:nvSpPr>
        <p:spPr>
          <a:xfrm>
            <a:off x="3311860" y="3041698"/>
            <a:ext cx="407535" cy="407535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xmlns="" id="{6E8AE76C-EA9C-48C9-80AE-79C804560D32}"/>
                  </a:ext>
                </a:extLst>
              </p:cNvPr>
              <p:cNvSpPr txBox="1"/>
              <p:nvPr/>
            </p:nvSpPr>
            <p:spPr>
              <a:xfrm>
                <a:off x="3851554" y="2973774"/>
                <a:ext cx="205184" cy="519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E8AE76C-EA9C-48C9-80AE-79C804560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554" y="2973774"/>
                <a:ext cx="205184" cy="519438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xmlns="" id="{C55A04D8-09C3-4A78-97B8-6303EE664828}"/>
                  </a:ext>
                </a:extLst>
              </p:cNvPr>
              <p:cNvSpPr txBox="1"/>
              <p:nvPr/>
            </p:nvSpPr>
            <p:spPr>
              <a:xfrm>
                <a:off x="5064495" y="2973774"/>
                <a:ext cx="205184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55A04D8-09C3-4A78-97B8-6303EE664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4495" y="2973774"/>
                <a:ext cx="205184" cy="5203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타원 70">
            <a:extLst>
              <a:ext uri="{FF2B5EF4-FFF2-40B4-BE49-F238E27FC236}">
                <a16:creationId xmlns:a16="http://schemas.microsoft.com/office/drawing/2014/main" xmlns="" id="{2076FBBF-A63E-4946-9868-CFDCCEEBBC1A}"/>
              </a:ext>
            </a:extLst>
          </p:cNvPr>
          <p:cNvSpPr/>
          <p:nvPr/>
        </p:nvSpPr>
        <p:spPr>
          <a:xfrm>
            <a:off x="5396706" y="3041698"/>
            <a:ext cx="407535" cy="407535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xmlns="" id="{97482F31-4D9B-4DC4-BCE7-AF993964FACB}"/>
                  </a:ext>
                </a:extLst>
              </p:cNvPr>
              <p:cNvSpPr txBox="1"/>
              <p:nvPr/>
            </p:nvSpPr>
            <p:spPr>
              <a:xfrm>
                <a:off x="5936400" y="2973774"/>
                <a:ext cx="205184" cy="5185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7482F31-4D9B-4DC4-BCE7-AF993964F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400" y="2973774"/>
                <a:ext cx="205184" cy="51854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8266A68C-4CD4-4A27-ACE3-96BA2598E622}"/>
              </a:ext>
            </a:extLst>
          </p:cNvPr>
          <p:cNvSpPr txBox="1"/>
          <p:nvPr/>
        </p:nvSpPr>
        <p:spPr>
          <a:xfrm>
            <a:off x="1259931" y="3003339"/>
            <a:ext cx="407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24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16F8BAB9-AB90-44F7-A238-BDA2891E2AE2}"/>
              </a:ext>
            </a:extLst>
          </p:cNvPr>
          <p:cNvSpPr txBox="1"/>
          <p:nvPr/>
        </p:nvSpPr>
        <p:spPr>
          <a:xfrm>
            <a:off x="3311859" y="3003339"/>
            <a:ext cx="407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endParaRPr lang="ko-KR" altLang="en-US" sz="24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B89EB110-6211-402A-B95B-8D4798A6E5D5}"/>
              </a:ext>
            </a:extLst>
          </p:cNvPr>
          <p:cNvSpPr txBox="1"/>
          <p:nvPr/>
        </p:nvSpPr>
        <p:spPr>
          <a:xfrm>
            <a:off x="5395288" y="3003339"/>
            <a:ext cx="407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endParaRPr lang="ko-KR" altLang="en-US" sz="24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7351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/>
          <p:cNvSpPr/>
          <p:nvPr/>
        </p:nvSpPr>
        <p:spPr>
          <a:xfrm>
            <a:off x="65312" y="894492"/>
            <a:ext cx="6918956" cy="7961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안에 들어갈 수 있는 수를 오른쪽 그림에서 모두 찾아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표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하세요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graphicFrame>
        <p:nvGraphicFramePr>
          <p:cNvPr id="3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58674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6_10_5_1.png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\app\resource\contents\lesson06\ops\6\images\6_10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74D845FA-7C1D-483D-AE2A-70CA8A0726C6}"/>
              </a:ext>
            </a:extLst>
          </p:cNvPr>
          <p:cNvSpPr/>
          <p:nvPr/>
        </p:nvSpPr>
        <p:spPr>
          <a:xfrm>
            <a:off x="5120798" y="49330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3">
            <a:extLst>
              <a:ext uri="{FF2B5EF4-FFF2-40B4-BE49-F238E27FC236}">
                <a16:creationId xmlns:a16="http://schemas.microsoft.com/office/drawing/2014/main" xmlns="" id="{0FE2AC48-80B8-4E7C-87F7-DFE0AFD35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14" y="1018443"/>
            <a:ext cx="344276" cy="337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직사각형 21">
            <a:extLst>
              <a:ext uri="{FF2B5EF4-FFF2-40B4-BE49-F238E27FC236}">
                <a16:creationId xmlns:a16="http://schemas.microsoft.com/office/drawing/2014/main" xmlns="" id="{C875B04D-432D-442A-8276-BD3E8421E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785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네모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동그라미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 새로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쓰기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O, X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정답은 파란 동그라미로 표현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xmlns="" id="{5C03E5BE-8AE8-418C-BF6D-0B6B0CD5B105}"/>
              </a:ext>
            </a:extLst>
          </p:cNvPr>
          <p:cNvSpPr/>
          <p:nvPr/>
        </p:nvSpPr>
        <p:spPr>
          <a:xfrm>
            <a:off x="770520" y="14505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00398175-CC57-405F-ADC3-4B82DE0D1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suh_h_0301_06_1112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>
            <a:extLst>
              <a:ext uri="{FF2B5EF4-FFF2-40B4-BE49-F238E27FC236}">
                <a16:creationId xmlns:a16="http://schemas.microsoft.com/office/drawing/2014/main" xmlns="" id="{9B0E5862-58E6-43A0-B0BB-09902A4F9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33" name="TextBox 9">
            <a:extLst>
              <a:ext uri="{FF2B5EF4-FFF2-40B4-BE49-F238E27FC236}">
                <a16:creationId xmlns:a16="http://schemas.microsoft.com/office/drawing/2014/main" xmlns="" id="{9239DF41-972C-4867-8E92-6C5D1D8893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6977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1112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643A4634-3D24-47CB-8DE7-776BBB888255}"/>
              </a:ext>
            </a:extLst>
          </p:cNvPr>
          <p:cNvSpPr/>
          <p:nvPr/>
        </p:nvSpPr>
        <p:spPr>
          <a:xfrm>
            <a:off x="5940152" y="1040776"/>
            <a:ext cx="289829" cy="289829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CF010679-5116-4B87-A594-54CC24A1D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88" y="1990212"/>
            <a:ext cx="6870023" cy="27892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xmlns="" id="{25C64510-6530-4A5B-AA15-91D4FC592F21}"/>
                  </a:ext>
                </a:extLst>
              </p:cNvPr>
              <p:cNvSpPr txBox="1"/>
              <p:nvPr/>
            </p:nvSpPr>
            <p:spPr>
              <a:xfrm>
                <a:off x="702384" y="2796993"/>
                <a:ext cx="216405" cy="5493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9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9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ko-KR" sz="19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ko-KR" altLang="en-US" sz="19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5C64510-6530-4A5B-AA15-91D4FC592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84" y="2796993"/>
                <a:ext cx="216405" cy="54931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xmlns="" id="{716CFC9C-0939-43CC-9A00-DE221C765C8B}"/>
              </a:ext>
            </a:extLst>
          </p:cNvPr>
          <p:cNvCxnSpPr/>
          <p:nvPr/>
        </p:nvCxnSpPr>
        <p:spPr bwMode="auto">
          <a:xfrm>
            <a:off x="1330725" y="3081687"/>
            <a:ext cx="432963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BE71BBF-0ACE-4407-A893-ED598F89D396}"/>
              </a:ext>
            </a:extLst>
          </p:cNvPr>
          <p:cNvSpPr txBox="1"/>
          <p:nvPr/>
        </p:nvSpPr>
        <p:spPr>
          <a:xfrm>
            <a:off x="934177" y="2842255"/>
            <a:ext cx="352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DBB4D27A-F1E6-406C-B170-3FE69E4D43CB}"/>
              </a:ext>
            </a:extLst>
          </p:cNvPr>
          <p:cNvSpPr txBox="1"/>
          <p:nvPr/>
        </p:nvSpPr>
        <p:spPr>
          <a:xfrm>
            <a:off x="1350394" y="3088074"/>
            <a:ext cx="35222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Picture 3">
            <a:extLst>
              <a:ext uri="{FF2B5EF4-FFF2-40B4-BE49-F238E27FC236}">
                <a16:creationId xmlns:a16="http://schemas.microsoft.com/office/drawing/2014/main" xmlns="" id="{DE9F9958-2324-4A74-A526-0815B4957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394" y="2690448"/>
            <a:ext cx="344276" cy="337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5834E9C0-E1C5-4737-AF0E-8A6B802ADC14}"/>
              </a:ext>
            </a:extLst>
          </p:cNvPr>
          <p:cNvSpPr txBox="1"/>
          <p:nvPr/>
        </p:nvSpPr>
        <p:spPr>
          <a:xfrm>
            <a:off x="3003937" y="2589550"/>
            <a:ext cx="352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15AE6B9-8054-4254-B404-4E13F01B070E}"/>
              </a:ext>
            </a:extLst>
          </p:cNvPr>
          <p:cNvSpPr txBox="1"/>
          <p:nvPr/>
        </p:nvSpPr>
        <p:spPr>
          <a:xfrm>
            <a:off x="3841265" y="2378133"/>
            <a:ext cx="352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5ECC6223-BC91-4EF7-8244-CE9162844672}"/>
              </a:ext>
            </a:extLst>
          </p:cNvPr>
          <p:cNvSpPr txBox="1"/>
          <p:nvPr/>
        </p:nvSpPr>
        <p:spPr>
          <a:xfrm rot="21166062">
            <a:off x="4572000" y="2608965"/>
            <a:ext cx="352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8A72EB56-EB1B-4D8C-B33E-5F6DF1380982}"/>
              </a:ext>
            </a:extLst>
          </p:cNvPr>
          <p:cNvSpPr txBox="1"/>
          <p:nvPr/>
        </p:nvSpPr>
        <p:spPr>
          <a:xfrm rot="726403">
            <a:off x="5336577" y="2541899"/>
            <a:ext cx="352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E89484B2-05FF-4570-807B-BE870CE43C84}"/>
              </a:ext>
            </a:extLst>
          </p:cNvPr>
          <p:cNvSpPr txBox="1"/>
          <p:nvPr/>
        </p:nvSpPr>
        <p:spPr>
          <a:xfrm>
            <a:off x="6156176" y="2378133"/>
            <a:ext cx="352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A33C3B5D-485B-461D-BB6F-821E56C31F4B}"/>
              </a:ext>
            </a:extLst>
          </p:cNvPr>
          <p:cNvSpPr/>
          <p:nvPr/>
        </p:nvSpPr>
        <p:spPr>
          <a:xfrm>
            <a:off x="115384" y="21477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F4F169DC-C8EB-44F7-B8D7-3EE3C512804A}"/>
              </a:ext>
            </a:extLst>
          </p:cNvPr>
          <p:cNvSpPr/>
          <p:nvPr/>
        </p:nvSpPr>
        <p:spPr>
          <a:xfrm>
            <a:off x="3019355" y="2657523"/>
            <a:ext cx="336805" cy="336805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C2DB3B0D-3007-42C2-B1DF-418E73A9D397}"/>
              </a:ext>
            </a:extLst>
          </p:cNvPr>
          <p:cNvSpPr/>
          <p:nvPr/>
        </p:nvSpPr>
        <p:spPr>
          <a:xfrm>
            <a:off x="3838211" y="2436751"/>
            <a:ext cx="336805" cy="336805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63" name="Picture 6">
            <a:extLst>
              <a:ext uri="{FF2B5EF4-FFF2-40B4-BE49-F238E27FC236}">
                <a16:creationId xmlns:a16="http://schemas.microsoft.com/office/drawing/2014/main" xmlns="" id="{B4984A13-4ECF-41B0-9A68-ADB35D02F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>
            <a:extLst>
              <a:ext uri="{FF2B5EF4-FFF2-40B4-BE49-F238E27FC236}">
                <a16:creationId xmlns:a16="http://schemas.microsoft.com/office/drawing/2014/main" xmlns="" id="{D480BD3A-0F8D-42CD-B867-1313834A7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A5E2B5CA-BED8-4622-9E28-5C6BD7F0E5F4}"/>
              </a:ext>
            </a:extLst>
          </p:cNvPr>
          <p:cNvSpPr/>
          <p:nvPr/>
        </p:nvSpPr>
        <p:spPr>
          <a:xfrm>
            <a:off x="6127056" y="49330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4599008" y="2690695"/>
            <a:ext cx="298205" cy="298205"/>
            <a:chOff x="6249485" y="2814376"/>
            <a:chExt cx="304024" cy="304024"/>
          </a:xfrm>
        </p:grpSpPr>
        <p:cxnSp>
          <p:nvCxnSpPr>
            <p:cNvPr id="40" name="직선 연결선 39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/>
          <p:cNvGrpSpPr/>
          <p:nvPr/>
        </p:nvGrpSpPr>
        <p:grpSpPr>
          <a:xfrm>
            <a:off x="5363585" y="2648287"/>
            <a:ext cx="298205" cy="298205"/>
            <a:chOff x="6249485" y="2814376"/>
            <a:chExt cx="304024" cy="304024"/>
          </a:xfrm>
        </p:grpSpPr>
        <p:cxnSp>
          <p:nvCxnSpPr>
            <p:cNvPr id="48" name="직선 연결선 47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/>
          <p:cNvGrpSpPr/>
          <p:nvPr/>
        </p:nvGrpSpPr>
        <p:grpSpPr>
          <a:xfrm>
            <a:off x="6199537" y="2439898"/>
            <a:ext cx="298205" cy="298205"/>
            <a:chOff x="6249485" y="2814376"/>
            <a:chExt cx="304024" cy="304024"/>
          </a:xfrm>
        </p:grpSpPr>
        <p:cxnSp>
          <p:nvCxnSpPr>
            <p:cNvPr id="53" name="직선 연결선 52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타원 55">
            <a:extLst>
              <a:ext uri="{FF2B5EF4-FFF2-40B4-BE49-F238E27FC236}">
                <a16:creationId xmlns:a16="http://schemas.microsoft.com/office/drawing/2014/main" xmlns="" id="{A33C3B5D-485B-461D-BB6F-821E56C31F4B}"/>
              </a:ext>
            </a:extLst>
          </p:cNvPr>
          <p:cNvSpPr/>
          <p:nvPr/>
        </p:nvSpPr>
        <p:spPr>
          <a:xfrm>
            <a:off x="2684218" y="23168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7298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직사각형 87"/>
          <p:cNvSpPr/>
          <p:nvPr/>
        </p:nvSpPr>
        <p:spPr>
          <a:xfrm>
            <a:off x="65312" y="894492"/>
            <a:ext cx="6918956" cy="7961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xmlns="" id="{CF010679-5116-4B87-A594-54CC24A1D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88" y="1990212"/>
            <a:ext cx="6870023" cy="27892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xmlns="" id="{25C64510-6530-4A5B-AA15-91D4FC592F21}"/>
                  </a:ext>
                </a:extLst>
              </p:cNvPr>
              <p:cNvSpPr txBox="1"/>
              <p:nvPr/>
            </p:nvSpPr>
            <p:spPr>
              <a:xfrm>
                <a:off x="702384" y="2796993"/>
                <a:ext cx="216405" cy="5493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9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9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ko-KR" sz="19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ko-KR" altLang="en-US" sz="19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5C64510-6530-4A5B-AA15-91D4FC592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84" y="2796993"/>
                <a:ext cx="216405" cy="54931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xmlns="" id="{716CFC9C-0939-43CC-9A00-DE221C765C8B}"/>
              </a:ext>
            </a:extLst>
          </p:cNvPr>
          <p:cNvCxnSpPr/>
          <p:nvPr/>
        </p:nvCxnSpPr>
        <p:spPr bwMode="auto">
          <a:xfrm>
            <a:off x="1330725" y="3081687"/>
            <a:ext cx="432963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4BE71BBF-0ACE-4407-A893-ED598F89D396}"/>
              </a:ext>
            </a:extLst>
          </p:cNvPr>
          <p:cNvSpPr txBox="1"/>
          <p:nvPr/>
        </p:nvSpPr>
        <p:spPr>
          <a:xfrm>
            <a:off x="934177" y="2842255"/>
            <a:ext cx="352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DBB4D27A-F1E6-406C-B170-3FE69E4D43CB}"/>
              </a:ext>
            </a:extLst>
          </p:cNvPr>
          <p:cNvSpPr txBox="1"/>
          <p:nvPr/>
        </p:nvSpPr>
        <p:spPr>
          <a:xfrm>
            <a:off x="1350394" y="3088074"/>
            <a:ext cx="35222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8" name="Picture 3">
            <a:extLst>
              <a:ext uri="{FF2B5EF4-FFF2-40B4-BE49-F238E27FC236}">
                <a16:creationId xmlns:a16="http://schemas.microsoft.com/office/drawing/2014/main" xmlns="" id="{DE9F9958-2324-4A74-A526-0815B4957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394" y="2690448"/>
            <a:ext cx="344276" cy="337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5834E9C0-E1C5-4737-AF0E-8A6B802ADC14}"/>
              </a:ext>
            </a:extLst>
          </p:cNvPr>
          <p:cNvSpPr txBox="1"/>
          <p:nvPr/>
        </p:nvSpPr>
        <p:spPr>
          <a:xfrm>
            <a:off x="3003937" y="2589550"/>
            <a:ext cx="352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615AE6B9-8054-4254-B404-4E13F01B070E}"/>
              </a:ext>
            </a:extLst>
          </p:cNvPr>
          <p:cNvSpPr txBox="1"/>
          <p:nvPr/>
        </p:nvSpPr>
        <p:spPr>
          <a:xfrm>
            <a:off x="3841265" y="2378133"/>
            <a:ext cx="352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5ECC6223-BC91-4EF7-8244-CE9162844672}"/>
              </a:ext>
            </a:extLst>
          </p:cNvPr>
          <p:cNvSpPr txBox="1"/>
          <p:nvPr/>
        </p:nvSpPr>
        <p:spPr>
          <a:xfrm rot="21166062">
            <a:off x="4572000" y="2608965"/>
            <a:ext cx="352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8A72EB56-EB1B-4D8C-B33E-5F6DF1380982}"/>
              </a:ext>
            </a:extLst>
          </p:cNvPr>
          <p:cNvSpPr txBox="1"/>
          <p:nvPr/>
        </p:nvSpPr>
        <p:spPr>
          <a:xfrm rot="726403">
            <a:off x="5336577" y="2541899"/>
            <a:ext cx="352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E89484B2-05FF-4570-807B-BE870CE43C84}"/>
              </a:ext>
            </a:extLst>
          </p:cNvPr>
          <p:cNvSpPr txBox="1"/>
          <p:nvPr/>
        </p:nvSpPr>
        <p:spPr>
          <a:xfrm>
            <a:off x="6156176" y="2378133"/>
            <a:ext cx="352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xmlns="" id="{F4F169DC-C8EB-44F7-B8D7-3EE3C512804A}"/>
              </a:ext>
            </a:extLst>
          </p:cNvPr>
          <p:cNvSpPr/>
          <p:nvPr/>
        </p:nvSpPr>
        <p:spPr>
          <a:xfrm>
            <a:off x="3019355" y="2657523"/>
            <a:ext cx="336805" cy="336805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xmlns="" id="{C2DB3B0D-3007-42C2-B1DF-418E73A9D397}"/>
              </a:ext>
            </a:extLst>
          </p:cNvPr>
          <p:cNvSpPr/>
          <p:nvPr/>
        </p:nvSpPr>
        <p:spPr>
          <a:xfrm>
            <a:off x="3838211" y="2436751"/>
            <a:ext cx="336805" cy="336805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4599008" y="2690695"/>
            <a:ext cx="298205" cy="298205"/>
            <a:chOff x="6249485" y="2814376"/>
            <a:chExt cx="304024" cy="304024"/>
          </a:xfrm>
        </p:grpSpPr>
        <p:cxnSp>
          <p:nvCxnSpPr>
            <p:cNvPr id="78" name="직선 연결선 77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그룹 79"/>
          <p:cNvGrpSpPr/>
          <p:nvPr/>
        </p:nvGrpSpPr>
        <p:grpSpPr>
          <a:xfrm>
            <a:off x="5363585" y="2648287"/>
            <a:ext cx="298205" cy="298205"/>
            <a:chOff x="6249485" y="2814376"/>
            <a:chExt cx="304024" cy="304024"/>
          </a:xfrm>
        </p:grpSpPr>
        <p:cxnSp>
          <p:nvCxnSpPr>
            <p:cNvPr id="81" name="직선 연결선 80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그룹 82"/>
          <p:cNvGrpSpPr/>
          <p:nvPr/>
        </p:nvGrpSpPr>
        <p:grpSpPr>
          <a:xfrm>
            <a:off x="6199537" y="2439898"/>
            <a:ext cx="298205" cy="298205"/>
            <a:chOff x="6249485" y="2814376"/>
            <a:chExt cx="304024" cy="304024"/>
          </a:xfrm>
        </p:grpSpPr>
        <p:cxnSp>
          <p:nvCxnSpPr>
            <p:cNvPr id="84" name="직선 연결선 83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00398175-CC57-405F-ADC3-4B82DE0D1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suh_h_0301_06_1112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>
            <a:extLst>
              <a:ext uri="{FF2B5EF4-FFF2-40B4-BE49-F238E27FC236}">
                <a16:creationId xmlns:a16="http://schemas.microsoft.com/office/drawing/2014/main" xmlns="" id="{9B0E5862-58E6-43A0-B0BB-09902A4F9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33" name="TextBox 9">
            <a:extLst>
              <a:ext uri="{FF2B5EF4-FFF2-40B4-BE49-F238E27FC236}">
                <a16:creationId xmlns:a16="http://schemas.microsoft.com/office/drawing/2014/main" xmlns="" id="{9239DF41-972C-4867-8E92-6C5D1D8893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6977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1112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pic>
        <p:nvPicPr>
          <p:cNvPr id="63" name="Picture 6">
            <a:extLst>
              <a:ext uri="{FF2B5EF4-FFF2-40B4-BE49-F238E27FC236}">
                <a16:creationId xmlns:a16="http://schemas.microsoft.com/office/drawing/2014/main" xmlns="" id="{B4984A13-4ECF-41B0-9A68-ADB35D02F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>
            <a:extLst>
              <a:ext uri="{FF2B5EF4-FFF2-40B4-BE49-F238E27FC236}">
                <a16:creationId xmlns:a16="http://schemas.microsoft.com/office/drawing/2014/main" xmlns="" id="{D480BD3A-0F8D-42CD-B867-1313834A7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56634FDA-A956-400E-B78C-DC36E2C1F393}"/>
              </a:ext>
            </a:extLst>
          </p:cNvPr>
          <p:cNvGrpSpPr/>
          <p:nvPr/>
        </p:nvGrpSpPr>
        <p:grpSpPr>
          <a:xfrm>
            <a:off x="179512" y="3571106"/>
            <a:ext cx="6667165" cy="1702184"/>
            <a:chOff x="179512" y="3571106"/>
            <a:chExt cx="6667165" cy="1702184"/>
          </a:xfrm>
        </p:grpSpPr>
        <p:sp>
          <p:nvSpPr>
            <p:cNvPr id="40" name="직각 삼각형 39">
              <a:extLst>
                <a:ext uri="{FF2B5EF4-FFF2-40B4-BE49-F238E27FC236}">
                  <a16:creationId xmlns:a16="http://schemas.microsoft.com/office/drawing/2014/main" xmlns="" id="{30EA59CF-0304-4E12-AA79-FA10DF78AF07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22790258-AADB-4E00-A172-F5F978705F04}"/>
                </a:ext>
              </a:extLst>
            </p:cNvPr>
            <p:cNvSpPr/>
            <p:nvPr/>
          </p:nvSpPr>
          <p:spPr>
            <a:xfrm>
              <a:off x="179512" y="3933056"/>
              <a:ext cx="6667165" cy="115212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47" name="Picture 2">
              <a:extLst>
                <a:ext uri="{FF2B5EF4-FFF2-40B4-BE49-F238E27FC236}">
                  <a16:creationId xmlns:a16="http://schemas.microsoft.com/office/drawing/2014/main" xmlns="" id="{399917C7-A8D3-4D33-91DF-A3296E205E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571106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B03160A3-5167-4F71-81BC-99595529AA69}"/>
              </a:ext>
            </a:extLst>
          </p:cNvPr>
          <p:cNvSpPr txBox="1"/>
          <p:nvPr/>
        </p:nvSpPr>
        <p:spPr>
          <a:xfrm>
            <a:off x="215516" y="4087098"/>
            <a:ext cx="6546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분모가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이고     보다 작은 분수는 분자가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보다 작아야 하므로    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들어갈 수 있는 수는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1, 2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68349D1F-A4EF-4678-89B0-A596E8960C4E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xmlns="" id="{CDC1B5C7-5373-4072-A323-753F9E89B804}"/>
                  </a:ext>
                </a:extLst>
              </p:cNvPr>
              <p:cNvSpPr txBox="1"/>
              <p:nvPr/>
            </p:nvSpPr>
            <p:spPr>
              <a:xfrm>
                <a:off x="1780848" y="4077072"/>
                <a:ext cx="205184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DC1B5C7-5373-4072-A323-753F9E89B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848" y="4077072"/>
                <a:ext cx="205184" cy="5203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7" name="Picture 3">
            <a:extLst>
              <a:ext uri="{FF2B5EF4-FFF2-40B4-BE49-F238E27FC236}">
                <a16:creationId xmlns:a16="http://schemas.microsoft.com/office/drawing/2014/main" xmlns="" id="{C7D45141-2C4B-49C9-86F1-5AE683B6C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53" y="4605972"/>
            <a:ext cx="344276" cy="337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안에 들어갈 수 있는 수를 오른쪽 그림에서 모두 찾아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표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하세요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Picture 3">
            <a:extLst>
              <a:ext uri="{FF2B5EF4-FFF2-40B4-BE49-F238E27FC236}">
                <a16:creationId xmlns:a16="http://schemas.microsoft.com/office/drawing/2014/main" xmlns="" id="{0FE2AC48-80B8-4E7C-87F7-DFE0AFD35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14" y="1018443"/>
            <a:ext cx="344276" cy="337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643A4634-3D24-47CB-8DE7-776BBB888255}"/>
              </a:ext>
            </a:extLst>
          </p:cNvPr>
          <p:cNvSpPr/>
          <p:nvPr/>
        </p:nvSpPr>
        <p:spPr>
          <a:xfrm>
            <a:off x="5940152" y="1040776"/>
            <a:ext cx="289829" cy="289829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01317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11DC042F-6381-4BF0-9F48-0BC128020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57" y="2081389"/>
            <a:ext cx="6245475" cy="2823775"/>
          </a:xfrm>
          <a:prstGeom prst="rect">
            <a:avLst/>
          </a:prstGeom>
        </p:spPr>
      </p:pic>
      <p:sp>
        <p:nvSpPr>
          <p:cNvPr id="59" name="직사각형 58"/>
          <p:cNvSpPr/>
          <p:nvPr/>
        </p:nvSpPr>
        <p:spPr>
          <a:xfrm>
            <a:off x="65312" y="894492"/>
            <a:ext cx="6918956" cy="6873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주어진 분수를 수직선에          로 나타내고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크기를 비교해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graphicFrame>
        <p:nvGraphicFramePr>
          <p:cNvPr id="5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61168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6_10_6_1.png / 6_10_6_1.svg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\app\resource\contents\lesson06\ops\6\images\6_10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7018371" y="1092168"/>
            <a:ext cx="2125629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수직선과 숫자의 위치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맞추기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노란 부분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기능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 시 색상은 문제의 선 색상과 동일한 색상으로 수정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클릭 시 나타나는 선은 정답 선 색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app\resource\contents\lesson06\ops\6\6_10_07.html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정답은 주황색 선과 원 안의 부등호로 나타냄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타원 61"/>
          <p:cNvSpPr/>
          <p:nvPr/>
        </p:nvSpPr>
        <p:spPr>
          <a:xfrm>
            <a:off x="5665447" y="50811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타원 63"/>
          <p:cNvSpPr/>
          <p:nvPr/>
        </p:nvSpPr>
        <p:spPr>
          <a:xfrm>
            <a:off x="4624849" y="50747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419193" y="21897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xmlns="" id="{BF0F649C-F6D6-451A-9434-A7DE0E300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suh_h_0301_06_1112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8">
            <a:extLst>
              <a:ext uri="{FF2B5EF4-FFF2-40B4-BE49-F238E27FC236}">
                <a16:creationId xmlns:a16="http://schemas.microsoft.com/office/drawing/2014/main" xmlns="" id="{67132DC5-7B81-45CD-83C9-9DD01A934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47" name="TextBox 9">
            <a:extLst>
              <a:ext uri="{FF2B5EF4-FFF2-40B4-BE49-F238E27FC236}">
                <a16:creationId xmlns:a16="http://schemas.microsoft.com/office/drawing/2014/main" xmlns="" id="{4FD24073-61A8-47BD-BCC7-159FC540B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6977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1112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8D5433E9-77E2-4DD6-8B39-FF98787B6710}"/>
              </a:ext>
            </a:extLst>
          </p:cNvPr>
          <p:cNvCxnSpPr/>
          <p:nvPr/>
        </p:nvCxnSpPr>
        <p:spPr bwMode="auto">
          <a:xfrm>
            <a:off x="2837049" y="1179220"/>
            <a:ext cx="474811" cy="0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xmlns="" id="{258C4A85-8121-485E-A602-F0B055049DC6}"/>
                  </a:ext>
                </a:extLst>
              </p:cNvPr>
              <p:cNvSpPr txBox="1"/>
              <p:nvPr/>
            </p:nvSpPr>
            <p:spPr>
              <a:xfrm>
                <a:off x="749834" y="2380184"/>
                <a:ext cx="205184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58C4A85-8121-485E-A602-F0B055049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34" y="2380184"/>
                <a:ext cx="205184" cy="5203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xmlns="" id="{25FA97FF-4471-417C-A6B5-74644AE577C5}"/>
                  </a:ext>
                </a:extLst>
              </p:cNvPr>
              <p:cNvSpPr txBox="1"/>
              <p:nvPr/>
            </p:nvSpPr>
            <p:spPr>
              <a:xfrm>
                <a:off x="749834" y="3260623"/>
                <a:ext cx="205184" cy="519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5FA97FF-4471-417C-A6B5-74644AE57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34" y="3260623"/>
                <a:ext cx="205184" cy="51943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06EA2B08-33AC-43CC-A550-941ADC6DF57A}"/>
              </a:ext>
            </a:extLst>
          </p:cNvPr>
          <p:cNvSpPr txBox="1"/>
          <p:nvPr/>
        </p:nvSpPr>
        <p:spPr>
          <a:xfrm>
            <a:off x="1395130" y="2742492"/>
            <a:ext cx="352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A4492443-71C2-4E2E-BDCD-D42DBAE163AE}"/>
              </a:ext>
            </a:extLst>
          </p:cNvPr>
          <p:cNvSpPr txBox="1"/>
          <p:nvPr/>
        </p:nvSpPr>
        <p:spPr>
          <a:xfrm>
            <a:off x="6155475" y="2742492"/>
            <a:ext cx="352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234C99D1-80FC-4AAC-9D93-5874A8DBFE0D}"/>
              </a:ext>
            </a:extLst>
          </p:cNvPr>
          <p:cNvSpPr txBox="1"/>
          <p:nvPr/>
        </p:nvSpPr>
        <p:spPr>
          <a:xfrm>
            <a:off x="1395130" y="3725121"/>
            <a:ext cx="352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B1F47585-EF35-4179-A53D-82F2746609A1}"/>
              </a:ext>
            </a:extLst>
          </p:cNvPr>
          <p:cNvSpPr txBox="1"/>
          <p:nvPr/>
        </p:nvSpPr>
        <p:spPr>
          <a:xfrm>
            <a:off x="6155475" y="3725121"/>
            <a:ext cx="352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xmlns="" id="{FD6F82B5-A67F-4F5F-94BE-8EAA6D95EE45}"/>
                  </a:ext>
                </a:extLst>
              </p:cNvPr>
              <p:cNvSpPr txBox="1"/>
              <p:nvPr/>
            </p:nvSpPr>
            <p:spPr>
              <a:xfrm>
                <a:off x="2990146" y="4144380"/>
                <a:ext cx="205184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D6F82B5-A67F-4F5F-94BE-8EAA6D95E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146" y="4144380"/>
                <a:ext cx="205184" cy="5203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xmlns="" id="{E4A21B50-7C32-4A02-8500-5D9921DBDD14}"/>
                  </a:ext>
                </a:extLst>
              </p:cNvPr>
              <p:cNvSpPr txBox="1"/>
              <p:nvPr/>
            </p:nvSpPr>
            <p:spPr>
              <a:xfrm>
                <a:off x="3915410" y="4145341"/>
                <a:ext cx="205184" cy="519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4A21B50-7C32-4A02-8500-5D9921DBD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5410" y="4145341"/>
                <a:ext cx="205184" cy="519438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704B2830-8FA2-47C2-96E5-2CFF2B74B1E9}"/>
              </a:ext>
            </a:extLst>
          </p:cNvPr>
          <p:cNvSpPr txBox="1"/>
          <p:nvPr/>
        </p:nvSpPr>
        <p:spPr>
          <a:xfrm>
            <a:off x="3389511" y="4184642"/>
            <a:ext cx="407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24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xmlns="" id="{243B7327-F03C-4D65-BE24-6644B120A33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95330" y="4028396"/>
            <a:ext cx="360000" cy="355000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79BFEF83-EEAA-4CCF-8C67-025D1B8F664B}"/>
              </a:ext>
            </a:extLst>
          </p:cNvPr>
          <p:cNvCxnSpPr/>
          <p:nvPr/>
        </p:nvCxnSpPr>
        <p:spPr bwMode="auto">
          <a:xfrm>
            <a:off x="1549913" y="2576547"/>
            <a:ext cx="817325" cy="0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xmlns="" id="{B0D74482-ABC1-4686-959A-F7D896AD7A76}"/>
              </a:ext>
            </a:extLst>
          </p:cNvPr>
          <p:cNvCxnSpPr>
            <a:cxnSpLocks/>
          </p:cNvCxnSpPr>
          <p:nvPr/>
        </p:nvCxnSpPr>
        <p:spPr bwMode="auto">
          <a:xfrm>
            <a:off x="1549913" y="3512651"/>
            <a:ext cx="673309" cy="0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1582488" y="22341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43"/>
          <p:cNvSpPr txBox="1"/>
          <p:nvPr/>
        </p:nvSpPr>
        <p:spPr>
          <a:xfrm>
            <a:off x="5116313" y="1686000"/>
            <a:ext cx="1572316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노란 부분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하세요</a:t>
            </a:r>
            <a:r>
              <a:rPr lang="en-US" altLang="ko-KR" sz="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FE3624DE-E0FF-4A89-80C2-C20FD013AF5B}"/>
              </a:ext>
            </a:extLst>
          </p:cNvPr>
          <p:cNvSpPr/>
          <p:nvPr/>
        </p:nvSpPr>
        <p:spPr>
          <a:xfrm>
            <a:off x="4968044" y="15399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6721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11DC042F-6381-4BF0-9F48-0BC128020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57" y="2081389"/>
            <a:ext cx="6245475" cy="28237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xmlns="" id="{258C4A85-8121-485E-A602-F0B055049DC6}"/>
                  </a:ext>
                </a:extLst>
              </p:cNvPr>
              <p:cNvSpPr txBox="1"/>
              <p:nvPr/>
            </p:nvSpPr>
            <p:spPr>
              <a:xfrm>
                <a:off x="749834" y="2380184"/>
                <a:ext cx="205184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58C4A85-8121-485E-A602-F0B055049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34" y="2380184"/>
                <a:ext cx="205184" cy="5203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xmlns="" id="{25FA97FF-4471-417C-A6B5-74644AE577C5}"/>
                  </a:ext>
                </a:extLst>
              </p:cNvPr>
              <p:cNvSpPr txBox="1"/>
              <p:nvPr/>
            </p:nvSpPr>
            <p:spPr>
              <a:xfrm>
                <a:off x="749834" y="3260623"/>
                <a:ext cx="205184" cy="519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5FA97FF-4471-417C-A6B5-74644AE57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34" y="3260623"/>
                <a:ext cx="205184" cy="51943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06EA2B08-33AC-43CC-A550-941ADC6DF57A}"/>
              </a:ext>
            </a:extLst>
          </p:cNvPr>
          <p:cNvSpPr txBox="1"/>
          <p:nvPr/>
        </p:nvSpPr>
        <p:spPr>
          <a:xfrm>
            <a:off x="1395130" y="2742492"/>
            <a:ext cx="352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A4492443-71C2-4E2E-BDCD-D42DBAE163AE}"/>
              </a:ext>
            </a:extLst>
          </p:cNvPr>
          <p:cNvSpPr txBox="1"/>
          <p:nvPr/>
        </p:nvSpPr>
        <p:spPr>
          <a:xfrm>
            <a:off x="6155475" y="2742492"/>
            <a:ext cx="352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234C99D1-80FC-4AAC-9D93-5874A8DBFE0D}"/>
              </a:ext>
            </a:extLst>
          </p:cNvPr>
          <p:cNvSpPr txBox="1"/>
          <p:nvPr/>
        </p:nvSpPr>
        <p:spPr>
          <a:xfrm>
            <a:off x="1395130" y="3725121"/>
            <a:ext cx="352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B1F47585-EF35-4179-A53D-82F2746609A1}"/>
              </a:ext>
            </a:extLst>
          </p:cNvPr>
          <p:cNvSpPr txBox="1"/>
          <p:nvPr/>
        </p:nvSpPr>
        <p:spPr>
          <a:xfrm>
            <a:off x="6155475" y="3725121"/>
            <a:ext cx="352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xmlns="" id="{FD6F82B5-A67F-4F5F-94BE-8EAA6D95EE45}"/>
                  </a:ext>
                </a:extLst>
              </p:cNvPr>
              <p:cNvSpPr txBox="1"/>
              <p:nvPr/>
            </p:nvSpPr>
            <p:spPr>
              <a:xfrm>
                <a:off x="2990146" y="4144380"/>
                <a:ext cx="205184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D6F82B5-A67F-4F5F-94BE-8EAA6D95E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146" y="4144380"/>
                <a:ext cx="205184" cy="5203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xmlns="" id="{E4A21B50-7C32-4A02-8500-5D9921DBDD14}"/>
                  </a:ext>
                </a:extLst>
              </p:cNvPr>
              <p:cNvSpPr txBox="1"/>
              <p:nvPr/>
            </p:nvSpPr>
            <p:spPr>
              <a:xfrm>
                <a:off x="3915410" y="4145341"/>
                <a:ext cx="205184" cy="519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4A21B50-7C32-4A02-8500-5D9921DBD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5410" y="4145341"/>
                <a:ext cx="205184" cy="51943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704B2830-8FA2-47C2-96E5-2CFF2B74B1E9}"/>
              </a:ext>
            </a:extLst>
          </p:cNvPr>
          <p:cNvSpPr txBox="1"/>
          <p:nvPr/>
        </p:nvSpPr>
        <p:spPr>
          <a:xfrm>
            <a:off x="3389511" y="4184642"/>
            <a:ext cx="407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24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xmlns="" id="{243B7327-F03C-4D65-BE24-6644B120A3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5330" y="4028396"/>
            <a:ext cx="360000" cy="355000"/>
          </a:xfrm>
          <a:prstGeom prst="rect">
            <a:avLst/>
          </a:prstGeom>
        </p:spPr>
      </p:pic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xmlns="" id="{79BFEF83-EEAA-4CCF-8C67-025D1B8F664B}"/>
              </a:ext>
            </a:extLst>
          </p:cNvPr>
          <p:cNvCxnSpPr/>
          <p:nvPr/>
        </p:nvCxnSpPr>
        <p:spPr bwMode="auto">
          <a:xfrm>
            <a:off x="1549913" y="2576547"/>
            <a:ext cx="817325" cy="0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xmlns="" id="{B0D74482-ABC1-4686-959A-F7D896AD7A76}"/>
              </a:ext>
            </a:extLst>
          </p:cNvPr>
          <p:cNvCxnSpPr>
            <a:cxnSpLocks/>
          </p:cNvCxnSpPr>
          <p:nvPr/>
        </p:nvCxnSpPr>
        <p:spPr bwMode="auto">
          <a:xfrm>
            <a:off x="1549913" y="3512651"/>
            <a:ext cx="673309" cy="0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43"/>
          <p:cNvSpPr txBox="1"/>
          <p:nvPr/>
        </p:nvSpPr>
        <p:spPr>
          <a:xfrm>
            <a:off x="5116313" y="1686000"/>
            <a:ext cx="1572316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노란 부분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하세요</a:t>
            </a:r>
            <a:r>
              <a:rPr lang="en-US" altLang="ko-KR" sz="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65312" y="894492"/>
            <a:ext cx="6918956" cy="6873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주어진 분수를 수직선에          로 나타내고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크기를 비교해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61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21">
            <a:extLst>
              <a:ext uri="{FF2B5EF4-FFF2-40B4-BE49-F238E27FC236}">
                <a16:creationId xmlns:a16="http://schemas.microsoft.com/office/drawing/2014/main" xmlns="" id="{BF0F649C-F6D6-451A-9434-A7DE0E300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suh_h_0301_06_1112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8">
            <a:extLst>
              <a:ext uri="{FF2B5EF4-FFF2-40B4-BE49-F238E27FC236}">
                <a16:creationId xmlns:a16="http://schemas.microsoft.com/office/drawing/2014/main" xmlns="" id="{67132DC5-7B81-45CD-83C9-9DD01A934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47" name="TextBox 9">
            <a:extLst>
              <a:ext uri="{FF2B5EF4-FFF2-40B4-BE49-F238E27FC236}">
                <a16:creationId xmlns:a16="http://schemas.microsoft.com/office/drawing/2014/main" xmlns="" id="{4FD24073-61A8-47BD-BCC7-159FC540B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6977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1112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EBD6D3D0-92B3-4C1F-91EE-EA4BF6A64B97}"/>
              </a:ext>
            </a:extLst>
          </p:cNvPr>
          <p:cNvGrpSpPr/>
          <p:nvPr/>
        </p:nvGrpSpPr>
        <p:grpSpPr>
          <a:xfrm>
            <a:off x="179512" y="4021446"/>
            <a:ext cx="6667165" cy="1251844"/>
            <a:chOff x="179512" y="4021446"/>
            <a:chExt cx="6667165" cy="1251844"/>
          </a:xfrm>
        </p:grpSpPr>
        <p:sp>
          <p:nvSpPr>
            <p:cNvPr id="32" name="직각 삼각형 31">
              <a:extLst>
                <a:ext uri="{FF2B5EF4-FFF2-40B4-BE49-F238E27FC236}">
                  <a16:creationId xmlns:a16="http://schemas.microsoft.com/office/drawing/2014/main" xmlns="" id="{918D70D0-A851-4EFB-88EB-43F755365013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xmlns="" id="{888635B9-BD3A-43B0-82FF-C47C14799B3B}"/>
                </a:ext>
              </a:extLst>
            </p:cNvPr>
            <p:cNvSpPr/>
            <p:nvPr/>
          </p:nvSpPr>
          <p:spPr>
            <a:xfrm>
              <a:off x="179512" y="4383396"/>
              <a:ext cx="6667165" cy="70178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xmlns="" id="{97AA75AF-84D5-405C-9454-34AD33E6C2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4021446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C66B1B1-847C-4CFE-8814-59968C1937B4}"/>
              </a:ext>
            </a:extLst>
          </p:cNvPr>
          <p:cNvSpPr txBox="1"/>
          <p:nvPr/>
        </p:nvSpPr>
        <p:spPr>
          <a:xfrm>
            <a:off x="257333" y="4469341"/>
            <a:ext cx="654691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단위분수는 분모가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클수록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더 작습니다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4469B2B7-9939-4C45-8FFC-B8C4F687D15A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xmlns="" id="{8D5433E9-77E2-4DD6-8B39-FF98787B6710}"/>
              </a:ext>
            </a:extLst>
          </p:cNvPr>
          <p:cNvCxnSpPr/>
          <p:nvPr/>
        </p:nvCxnSpPr>
        <p:spPr bwMode="auto">
          <a:xfrm>
            <a:off x="2837049" y="1179220"/>
            <a:ext cx="474811" cy="0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310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446868"/>
              </p:ext>
            </p:extLst>
          </p:nvPr>
        </p:nvGraphicFramePr>
        <p:xfrm>
          <a:off x="179388" y="356136"/>
          <a:ext cx="8774172" cy="6169208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나만의 수학 만들기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나만의 수학 만들기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분수와 소수를 만들고 나타내기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100~101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suh_h_0301_06_1112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suh_h_0301_06_1112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100~101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suh_h_0301_06_1112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100~101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suh_h_0301_06_1112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100~101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suh_h_0301_06_1112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696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100~101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suh_h_0301_06_1112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100~101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suh_h_0301_06_1112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_205_1.html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100~101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suh_h_0301_06_1112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_206_1.html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100~101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suh_h_0301_06_1112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_207_1.html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100~101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suh_h_0301_06_1112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_208_1.html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100~101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suh_h_0301_06_1112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209_1.html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032457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스스로 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스스로 평가해 볼까요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100~101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suh_h_0301_06_1112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suh_h_0301_06_1112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983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      안에 알맞은 분수 또는 소수를 써넣으세요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네모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수직선과 숫자의 위치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맞추기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4" name="직사각형 21">
            <a:extLst>
              <a:ext uri="{FF2B5EF4-FFF2-40B4-BE49-F238E27FC236}">
                <a16:creationId xmlns:a16="http://schemas.microsoft.com/office/drawing/2014/main" xmlns="" id="{2975C32D-DAA7-495F-B287-E64C2724E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suh_h_0301_06_1112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F7784838-51D6-47C7-863D-F394F9F9C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41" name="TextBox 9">
            <a:extLst>
              <a:ext uri="{FF2B5EF4-FFF2-40B4-BE49-F238E27FC236}">
                <a16:creationId xmlns:a16="http://schemas.microsoft.com/office/drawing/2014/main" xmlns="" id="{C63E2644-0596-46EE-9493-A7258E962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6977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1112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pic>
        <p:nvPicPr>
          <p:cNvPr id="44" name="Picture 3">
            <a:extLst>
              <a:ext uri="{FF2B5EF4-FFF2-40B4-BE49-F238E27FC236}">
                <a16:creationId xmlns:a16="http://schemas.microsoft.com/office/drawing/2014/main" xmlns="" id="{B6EE974F-68F3-4846-A7F3-CC3DF5E5D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14" y="1018443"/>
            <a:ext cx="344276" cy="337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2E865162-89C6-4EF8-AC84-3D8963385E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85" y="2681991"/>
            <a:ext cx="6295159" cy="1359477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4EAD465E-F54C-4CAC-8F45-6E8B6E8207B4}"/>
              </a:ext>
            </a:extLst>
          </p:cNvPr>
          <p:cNvSpPr/>
          <p:nvPr/>
        </p:nvSpPr>
        <p:spPr>
          <a:xfrm>
            <a:off x="376357" y="3595660"/>
            <a:ext cx="470546" cy="2764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391B7275-B612-478B-ABAB-97398C1B248D}"/>
              </a:ext>
            </a:extLst>
          </p:cNvPr>
          <p:cNvSpPr/>
          <p:nvPr/>
        </p:nvSpPr>
        <p:spPr>
          <a:xfrm>
            <a:off x="918078" y="3595660"/>
            <a:ext cx="569362" cy="2764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367CB9D2-6261-4000-A5AD-61AE88566CE6}"/>
              </a:ext>
            </a:extLst>
          </p:cNvPr>
          <p:cNvSpPr/>
          <p:nvPr/>
        </p:nvSpPr>
        <p:spPr>
          <a:xfrm>
            <a:off x="3207515" y="3595660"/>
            <a:ext cx="569362" cy="2764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7E6F9B80-E1E4-4E77-9996-89314A600581}"/>
              </a:ext>
            </a:extLst>
          </p:cNvPr>
          <p:cNvSpPr/>
          <p:nvPr/>
        </p:nvSpPr>
        <p:spPr>
          <a:xfrm>
            <a:off x="2070206" y="3595660"/>
            <a:ext cx="569362" cy="2764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0.3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BA8C0FB1-B2AE-41FE-B73D-F38D931B9855}"/>
              </a:ext>
            </a:extLst>
          </p:cNvPr>
          <p:cNvSpPr/>
          <p:nvPr/>
        </p:nvSpPr>
        <p:spPr>
          <a:xfrm>
            <a:off x="2609634" y="3595660"/>
            <a:ext cx="569362" cy="2764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0.4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6790FEC2-9E25-4F34-AFC0-24CF6538A4D5}"/>
              </a:ext>
            </a:extLst>
          </p:cNvPr>
          <p:cNvSpPr/>
          <p:nvPr/>
        </p:nvSpPr>
        <p:spPr>
          <a:xfrm>
            <a:off x="3761762" y="3595660"/>
            <a:ext cx="569362" cy="2764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0.6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4F481ADD-B6F0-421C-84F2-379A770D8268}"/>
              </a:ext>
            </a:extLst>
          </p:cNvPr>
          <p:cNvSpPr/>
          <p:nvPr/>
        </p:nvSpPr>
        <p:spPr>
          <a:xfrm>
            <a:off x="4913890" y="3595660"/>
            <a:ext cx="569362" cy="2764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0.8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0C1EC995-CFF3-4796-844F-A43BF68733D5}"/>
              </a:ext>
            </a:extLst>
          </p:cNvPr>
          <p:cNvSpPr/>
          <p:nvPr/>
        </p:nvSpPr>
        <p:spPr>
          <a:xfrm>
            <a:off x="4359643" y="3595660"/>
            <a:ext cx="569362" cy="2764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0.7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DA494029-9FF0-45EC-BE80-C5A6AE63BFA8}"/>
              </a:ext>
            </a:extLst>
          </p:cNvPr>
          <p:cNvSpPr/>
          <p:nvPr/>
        </p:nvSpPr>
        <p:spPr>
          <a:xfrm>
            <a:off x="6066018" y="3595660"/>
            <a:ext cx="569362" cy="2764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DFF46889-EF5A-4DBF-A34D-129B79DF855B}"/>
              </a:ext>
            </a:extLst>
          </p:cNvPr>
          <p:cNvSpPr/>
          <p:nvPr/>
        </p:nvSpPr>
        <p:spPr>
          <a:xfrm>
            <a:off x="376357" y="3017998"/>
            <a:ext cx="470546" cy="2764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B2DE7E3E-3ADA-4E4A-9BEA-0432BEDB3164}"/>
              </a:ext>
            </a:extLst>
          </p:cNvPr>
          <p:cNvSpPr/>
          <p:nvPr/>
        </p:nvSpPr>
        <p:spPr>
          <a:xfrm>
            <a:off x="6066018" y="3017998"/>
            <a:ext cx="569362" cy="2764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xmlns="" id="{8A2615C2-79AD-4132-A9F1-FE1DF32CBB84}"/>
                  </a:ext>
                </a:extLst>
              </p:cNvPr>
              <p:cNvSpPr/>
              <p:nvPr/>
            </p:nvSpPr>
            <p:spPr bwMode="auto">
              <a:xfrm>
                <a:off x="812597" y="2796303"/>
                <a:ext cx="807120" cy="49231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90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19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9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kumimoji="1" lang="ko-KR" altLang="en-US" sz="19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59" name="직사각형 5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A2615C2-79AD-4132-A9F1-FE1DF32CBB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2597" y="2796303"/>
                <a:ext cx="807120" cy="492314"/>
              </a:xfrm>
              <a:prstGeom prst="rect">
                <a:avLst/>
              </a:prstGeom>
              <a:blipFill rotWithShape="1">
                <a:blip r:embed="rId5"/>
                <a:stretch>
                  <a:fillRect b="-6250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xmlns="" id="{8BFBF7B4-A65D-41E9-9CC2-820B00C74B37}"/>
                  </a:ext>
                </a:extLst>
              </p:cNvPr>
              <p:cNvSpPr/>
              <p:nvPr/>
            </p:nvSpPr>
            <p:spPr bwMode="auto">
              <a:xfrm>
                <a:off x="2530507" y="2796303"/>
                <a:ext cx="807120" cy="49231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90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19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4</m:t>
                          </m:r>
                        </m:num>
                        <m:den>
                          <m:r>
                            <a:rPr lang="en-US" altLang="ko-KR" sz="19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kumimoji="1" lang="ko-KR" altLang="en-US" sz="19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60" name="직사각형 5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BFBF7B4-A65D-41E9-9CC2-820B00C74B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0507" y="2796303"/>
                <a:ext cx="807120" cy="492314"/>
              </a:xfrm>
              <a:prstGeom prst="rect">
                <a:avLst/>
              </a:prstGeom>
              <a:blipFill rotWithShape="1">
                <a:blip r:embed="rId6"/>
                <a:stretch>
                  <a:fillRect b="-6250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xmlns="" id="{3A173592-DE3E-488E-AD6B-1BE901B8850B}"/>
                  </a:ext>
                </a:extLst>
              </p:cNvPr>
              <p:cNvSpPr/>
              <p:nvPr/>
            </p:nvSpPr>
            <p:spPr bwMode="auto">
              <a:xfrm>
                <a:off x="1378379" y="2796303"/>
                <a:ext cx="807120" cy="49231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90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19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2</m:t>
                          </m:r>
                        </m:num>
                        <m:den>
                          <m:r>
                            <a:rPr lang="en-US" altLang="ko-KR" sz="19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kumimoji="1" lang="ko-KR" altLang="en-US" sz="19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61" name="직사각형 6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A173592-DE3E-488E-AD6B-1BE901B885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8379" y="2796303"/>
                <a:ext cx="807120" cy="492314"/>
              </a:xfrm>
              <a:prstGeom prst="rect">
                <a:avLst/>
              </a:prstGeom>
              <a:blipFill rotWithShape="1">
                <a:blip r:embed="rId7"/>
                <a:stretch>
                  <a:fillRect b="-6250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xmlns="" id="{9C83A440-2F3B-4C03-A761-5B05E8B92AC1}"/>
                  </a:ext>
                </a:extLst>
              </p:cNvPr>
              <p:cNvSpPr/>
              <p:nvPr/>
            </p:nvSpPr>
            <p:spPr bwMode="auto">
              <a:xfrm>
                <a:off x="3084888" y="2796303"/>
                <a:ext cx="807120" cy="49231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90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19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5</m:t>
                          </m:r>
                        </m:num>
                        <m:den>
                          <m:r>
                            <a:rPr lang="en-US" altLang="ko-KR" sz="19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kumimoji="1" lang="ko-KR" altLang="en-US" sz="19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62" name="직사각형 6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C83A440-2F3B-4C03-A761-5B05E8B92A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84888" y="2796303"/>
                <a:ext cx="807120" cy="492314"/>
              </a:xfrm>
              <a:prstGeom prst="rect">
                <a:avLst/>
              </a:prstGeom>
              <a:blipFill rotWithShape="1">
                <a:blip r:embed="rId8"/>
                <a:stretch>
                  <a:fillRect b="-7500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xmlns="" id="{B8B7F7FD-8A7A-47D4-A4C3-23FD519751BD}"/>
                  </a:ext>
                </a:extLst>
              </p:cNvPr>
              <p:cNvSpPr/>
              <p:nvPr/>
            </p:nvSpPr>
            <p:spPr bwMode="auto">
              <a:xfrm>
                <a:off x="5374325" y="2796303"/>
                <a:ext cx="807120" cy="49231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90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19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9</m:t>
                          </m:r>
                        </m:num>
                        <m:den>
                          <m:r>
                            <a:rPr lang="en-US" altLang="ko-KR" sz="19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kumimoji="1" lang="ko-KR" altLang="en-US" sz="19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63" name="직사각형 6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8B7F7FD-8A7A-47D4-A4C3-23FD519751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74325" y="2796303"/>
                <a:ext cx="807120" cy="492314"/>
              </a:xfrm>
              <a:prstGeom prst="rect">
                <a:avLst/>
              </a:prstGeom>
              <a:blipFill rotWithShape="1">
                <a:blip r:embed="rId9"/>
                <a:stretch>
                  <a:fillRect b="-6250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xmlns="" id="{98F1FBA3-D2EF-42B4-BB46-965B0D8406BC}"/>
                  </a:ext>
                </a:extLst>
              </p:cNvPr>
              <p:cNvSpPr/>
              <p:nvPr/>
            </p:nvSpPr>
            <p:spPr bwMode="auto">
              <a:xfrm>
                <a:off x="4241513" y="2796303"/>
                <a:ext cx="807120" cy="49231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90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19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7</m:t>
                          </m:r>
                        </m:num>
                        <m:den>
                          <m:r>
                            <a:rPr lang="en-US" altLang="ko-KR" sz="19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kumimoji="1" lang="ko-KR" altLang="en-US" sz="19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64" name="직사각형 6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8F1FBA3-D2EF-42B4-BB46-965B0D8406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41513" y="2796303"/>
                <a:ext cx="807120" cy="492314"/>
              </a:xfrm>
              <a:prstGeom prst="rect">
                <a:avLst/>
              </a:prstGeom>
              <a:blipFill rotWithShape="1">
                <a:blip r:embed="rId10"/>
                <a:stretch>
                  <a:fillRect b="-6250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xmlns="" id="{DD0BF12E-85C8-4E7C-80C0-8EC3714A0B73}"/>
                  </a:ext>
                </a:extLst>
              </p:cNvPr>
              <p:cNvSpPr/>
              <p:nvPr/>
            </p:nvSpPr>
            <p:spPr bwMode="auto">
              <a:xfrm>
                <a:off x="4798759" y="2803572"/>
                <a:ext cx="807120" cy="49231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90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맑은 고딕" pitchFamily="50" charset="-127"/>
                            </a:rPr>
                          </m:ctrlPr>
                        </m:fPr>
                        <m:num>
                          <m:r>
                            <a:rPr lang="en-US" altLang="ko-KR" sz="19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8</m:t>
                          </m:r>
                        </m:num>
                        <m:den>
                          <m:r>
                            <a:rPr lang="en-US" altLang="ko-KR" sz="19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kumimoji="1" lang="ko-KR" altLang="en-US" sz="19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65" name="직사각형 6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D0BF12E-85C8-4E7C-80C0-8EC3714A0B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98759" y="2803572"/>
                <a:ext cx="807120" cy="492314"/>
              </a:xfrm>
              <a:prstGeom prst="rect">
                <a:avLst/>
              </a:prstGeom>
              <a:blipFill rotWithShape="1">
                <a:blip r:embed="rId11"/>
                <a:stretch>
                  <a:fillRect b="-4938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그룹 72">
            <a:extLst>
              <a:ext uri="{FF2B5EF4-FFF2-40B4-BE49-F238E27FC236}">
                <a16:creationId xmlns:a16="http://schemas.microsoft.com/office/drawing/2014/main" xmlns="" id="{F4D9D719-292B-4BB7-B9B4-92BBDEA3387C}"/>
              </a:ext>
            </a:extLst>
          </p:cNvPr>
          <p:cNvGrpSpPr/>
          <p:nvPr/>
        </p:nvGrpSpPr>
        <p:grpSpPr>
          <a:xfrm>
            <a:off x="1530144" y="3422015"/>
            <a:ext cx="660482" cy="556221"/>
            <a:chOff x="1790676" y="4175320"/>
            <a:chExt cx="660482" cy="556221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xmlns="" id="{45D99A90-8C71-491E-A11C-3A01C2AE9084}"/>
                </a:ext>
              </a:extLst>
            </p:cNvPr>
            <p:cNvSpPr/>
            <p:nvPr/>
          </p:nvSpPr>
          <p:spPr bwMode="auto">
            <a:xfrm>
              <a:off x="1790676" y="4329100"/>
              <a:ext cx="480482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8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0.2</a:t>
              </a:r>
              <a:endPara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xmlns="" id="{04B00D88-9A1F-4929-BA06-EC696DA09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091158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88" name="타원 87">
            <a:extLst>
              <a:ext uri="{FF2B5EF4-FFF2-40B4-BE49-F238E27FC236}">
                <a16:creationId xmlns:a16="http://schemas.microsoft.com/office/drawing/2014/main" xmlns="" id="{4BA60457-18DB-47BB-9ED3-67C7014A4CA2}"/>
              </a:ext>
            </a:extLst>
          </p:cNvPr>
          <p:cNvSpPr/>
          <p:nvPr/>
        </p:nvSpPr>
        <p:spPr>
          <a:xfrm>
            <a:off x="382844" y="25359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766769" y="2492896"/>
            <a:ext cx="700456" cy="867977"/>
            <a:chOff x="3694761" y="2220529"/>
            <a:chExt cx="700456" cy="867977"/>
          </a:xfrm>
        </p:grpSpPr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xmlns="" id="{74153161-2397-4EDC-AD23-844C95D22E32}"/>
                </a:ext>
              </a:extLst>
            </p:cNvPr>
            <p:cNvGrpSpPr/>
            <p:nvPr/>
          </p:nvGrpSpPr>
          <p:grpSpPr>
            <a:xfrm>
              <a:off x="3694761" y="2220529"/>
              <a:ext cx="700456" cy="827284"/>
              <a:chOff x="1796785" y="4066732"/>
              <a:chExt cx="770501" cy="1001012"/>
            </a:xfrm>
          </p:grpSpPr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xmlns="" id="{1B434196-456C-4D0B-BF20-6434855048FF}"/>
                  </a:ext>
                </a:extLst>
              </p:cNvPr>
              <p:cNvSpPr/>
              <p:nvPr/>
            </p:nvSpPr>
            <p:spPr bwMode="auto">
              <a:xfrm>
                <a:off x="1796785" y="4276818"/>
                <a:ext cx="634836" cy="79092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102" name="그림 101">
                <a:extLst>
                  <a:ext uri="{FF2B5EF4-FFF2-40B4-BE49-F238E27FC236}">
                    <a16:creationId xmlns:a16="http://schemas.microsoft.com/office/drawing/2014/main" xmlns="" id="{A68A611E-1A81-43CF-8A8B-E0CF8B9D2A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207286" y="4066732"/>
                <a:ext cx="360000" cy="355000"/>
              </a:xfrm>
              <a:prstGeom prst="rect">
                <a:avLst/>
              </a:prstGeom>
            </p:spPr>
          </p:pic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8D313E80-65C1-478C-8781-7738AD6ADF0D}"/>
                </a:ext>
              </a:extLst>
            </p:cNvPr>
            <p:cNvSpPr txBox="1"/>
            <p:nvPr/>
          </p:nvSpPr>
          <p:spPr>
            <a:xfrm>
              <a:off x="3727561" y="2719174"/>
              <a:ext cx="5040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sz="1800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xmlns="" id="{D2901900-C251-4DF5-8DF7-AE44FAFC37D6}"/>
                </a:ext>
              </a:extLst>
            </p:cNvPr>
            <p:cNvSpPr txBox="1"/>
            <p:nvPr/>
          </p:nvSpPr>
          <p:spPr>
            <a:xfrm>
              <a:off x="3778107" y="2390794"/>
              <a:ext cx="4029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800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xmlns="" id="{FFC27ABB-87FB-4E1A-BFD2-E7226C01CBC6}"/>
                </a:ext>
              </a:extLst>
            </p:cNvPr>
            <p:cNvCxnSpPr/>
            <p:nvPr/>
          </p:nvCxnSpPr>
          <p:spPr bwMode="auto">
            <a:xfrm>
              <a:off x="3815916" y="2714685"/>
              <a:ext cx="36004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xmlns="" id="{C77E70F2-185E-44E2-808A-1370AD373274}"/>
              </a:ext>
            </a:extLst>
          </p:cNvPr>
          <p:cNvGrpSpPr/>
          <p:nvPr/>
        </p:nvGrpSpPr>
        <p:grpSpPr>
          <a:xfrm>
            <a:off x="5567701" y="3422015"/>
            <a:ext cx="660483" cy="556221"/>
            <a:chOff x="1790675" y="4175320"/>
            <a:chExt cx="660483" cy="556221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xmlns="" id="{949B981B-A0C7-41E2-B698-33823075E571}"/>
                </a:ext>
              </a:extLst>
            </p:cNvPr>
            <p:cNvSpPr/>
            <p:nvPr/>
          </p:nvSpPr>
          <p:spPr bwMode="auto">
            <a:xfrm>
              <a:off x="1790675" y="4329100"/>
              <a:ext cx="480484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8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0.9</a:t>
              </a:r>
              <a:endPara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5" name="그림 104">
              <a:extLst>
                <a:ext uri="{FF2B5EF4-FFF2-40B4-BE49-F238E27FC236}">
                  <a16:creationId xmlns:a16="http://schemas.microsoft.com/office/drawing/2014/main" xmlns="" id="{0D3E1E0A-7345-4AEE-AD98-C810628E0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091158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106" name="타원 105">
            <a:extLst>
              <a:ext uri="{FF2B5EF4-FFF2-40B4-BE49-F238E27FC236}">
                <a16:creationId xmlns:a16="http://schemas.microsoft.com/office/drawing/2014/main" xmlns="" id="{60D96EAA-E50B-4EBF-83BB-CEBF8B011F5D}"/>
              </a:ext>
            </a:extLst>
          </p:cNvPr>
          <p:cNvSpPr/>
          <p:nvPr/>
        </p:nvSpPr>
        <p:spPr>
          <a:xfrm>
            <a:off x="880895" y="13895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xmlns="" id="{98737901-B434-4183-9F83-9EAA22CA80E4}"/>
              </a:ext>
            </a:extLst>
          </p:cNvPr>
          <p:cNvSpPr/>
          <p:nvPr/>
        </p:nvSpPr>
        <p:spPr>
          <a:xfrm>
            <a:off x="6563372" y="49330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07234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6_10_7_1.svg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\app\resource\contents\lesson06\ops\6\images\6_10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67" name="그룹 66"/>
          <p:cNvGrpSpPr/>
          <p:nvPr/>
        </p:nvGrpSpPr>
        <p:grpSpPr>
          <a:xfrm>
            <a:off x="2054309" y="2510864"/>
            <a:ext cx="700456" cy="867977"/>
            <a:chOff x="3694761" y="2220529"/>
            <a:chExt cx="700456" cy="867977"/>
          </a:xfrm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xmlns="" id="{74153161-2397-4EDC-AD23-844C95D22E32}"/>
                </a:ext>
              </a:extLst>
            </p:cNvPr>
            <p:cNvGrpSpPr/>
            <p:nvPr/>
          </p:nvGrpSpPr>
          <p:grpSpPr>
            <a:xfrm>
              <a:off x="3694761" y="2220529"/>
              <a:ext cx="700456" cy="827284"/>
              <a:chOff x="1796785" y="4066732"/>
              <a:chExt cx="770501" cy="1001012"/>
            </a:xfrm>
          </p:grpSpPr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xmlns="" id="{1B434196-456C-4D0B-BF20-6434855048FF}"/>
                  </a:ext>
                </a:extLst>
              </p:cNvPr>
              <p:cNvSpPr/>
              <p:nvPr/>
            </p:nvSpPr>
            <p:spPr bwMode="auto">
              <a:xfrm>
                <a:off x="1796785" y="4276818"/>
                <a:ext cx="634836" cy="79092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76" name="그림 75">
                <a:extLst>
                  <a:ext uri="{FF2B5EF4-FFF2-40B4-BE49-F238E27FC236}">
                    <a16:creationId xmlns:a16="http://schemas.microsoft.com/office/drawing/2014/main" xmlns="" id="{A68A611E-1A81-43CF-8A8B-E0CF8B9D2A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207286" y="4066732"/>
                <a:ext cx="360000" cy="355000"/>
              </a:xfrm>
              <a:prstGeom prst="rect">
                <a:avLst/>
              </a:prstGeom>
            </p:spPr>
          </p:pic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8D313E80-65C1-478C-8781-7738AD6ADF0D}"/>
                </a:ext>
              </a:extLst>
            </p:cNvPr>
            <p:cNvSpPr txBox="1"/>
            <p:nvPr/>
          </p:nvSpPr>
          <p:spPr>
            <a:xfrm>
              <a:off x="3727561" y="2719174"/>
              <a:ext cx="5040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endParaRPr lang="ko-KR" altLang="en-US" sz="1800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D2901900-C251-4DF5-8DF7-AE44FAFC37D6}"/>
                </a:ext>
              </a:extLst>
            </p:cNvPr>
            <p:cNvSpPr txBox="1"/>
            <p:nvPr/>
          </p:nvSpPr>
          <p:spPr>
            <a:xfrm>
              <a:off x="3778107" y="2390794"/>
              <a:ext cx="4029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800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xmlns="" id="{FFC27ABB-87FB-4E1A-BFD2-E7226C01CBC6}"/>
                </a:ext>
              </a:extLst>
            </p:cNvPr>
            <p:cNvCxnSpPr/>
            <p:nvPr/>
          </p:nvCxnSpPr>
          <p:spPr bwMode="auto">
            <a:xfrm>
              <a:off x="3815916" y="2714685"/>
              <a:ext cx="36004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491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직사각형 86"/>
          <p:cNvSpPr/>
          <p:nvPr/>
        </p:nvSpPr>
        <p:spPr>
          <a:xfrm>
            <a:off x="65312" y="894492"/>
            <a:ext cx="6918956" cy="824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60108"/>
              </p:ext>
            </p:extLst>
          </p:nvPr>
        </p:nvGraphicFramePr>
        <p:xfrm>
          <a:off x="96074" y="6093296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6_10_8_1.png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\app\resource\contents\lesson06\ops\6\images\6_10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직사각형 21">
            <a:extLst>
              <a:ext uri="{FF2B5EF4-FFF2-40B4-BE49-F238E27FC236}">
                <a16:creationId xmlns:a16="http://schemas.microsoft.com/office/drawing/2014/main" xmlns="" id="{0ADDA248-18ED-4CD2-985B-00A279190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suh_h_0301_06_1112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_208_1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490387AA-BC72-48BB-AA63-0E152676F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26" name="TextBox 9">
            <a:extLst>
              <a:ext uri="{FF2B5EF4-FFF2-40B4-BE49-F238E27FC236}">
                <a16:creationId xmlns:a16="http://schemas.microsoft.com/office/drawing/2014/main" xmlns="" id="{FDE6DE4B-8E87-4E75-B38F-86F00D936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6977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1112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grpSp>
        <p:nvGrpSpPr>
          <p:cNvPr id="61" name="그룹 60"/>
          <p:cNvGrpSpPr/>
          <p:nvPr/>
        </p:nvGrpSpPr>
        <p:grpSpPr>
          <a:xfrm>
            <a:off x="107504" y="1592478"/>
            <a:ext cx="6820597" cy="3636722"/>
            <a:chOff x="361949" y="3113966"/>
            <a:chExt cx="6820597" cy="3636722"/>
          </a:xfrm>
        </p:grpSpPr>
        <p:pic>
          <p:nvPicPr>
            <p:cNvPr id="63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5003"/>
            <a:stretch/>
          </p:blipFill>
          <p:spPr bwMode="auto">
            <a:xfrm>
              <a:off x="361949" y="3113966"/>
              <a:ext cx="6820597" cy="6843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64" name="직선 연결선 63"/>
            <p:cNvCxnSpPr/>
            <p:nvPr/>
          </p:nvCxnSpPr>
          <p:spPr>
            <a:xfrm>
              <a:off x="6930846" y="3798360"/>
              <a:ext cx="0" cy="265497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2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591" t="30386"/>
            <a:stretch/>
          </p:blipFill>
          <p:spPr bwMode="auto">
            <a:xfrm>
              <a:off x="6941329" y="4266412"/>
              <a:ext cx="232508" cy="1361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459" y="6422293"/>
              <a:ext cx="6567932" cy="328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9" name="TextBox 78"/>
          <p:cNvSpPr txBox="1"/>
          <p:nvPr/>
        </p:nvSpPr>
        <p:spPr>
          <a:xfrm>
            <a:off x="1216302" y="2183787"/>
            <a:ext cx="5227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사진 속 발자국의 실제 길이를 나타낸 것입니다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물음에 답해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0" name="모서리가 둥근 직사각형 79"/>
          <p:cNvSpPr/>
          <p:nvPr/>
        </p:nvSpPr>
        <p:spPr>
          <a:xfrm>
            <a:off x="234142" y="219157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43CF75DA-D353-4C2B-8917-9B5B2B529236}"/>
              </a:ext>
            </a:extLst>
          </p:cNvPr>
          <p:cNvSpPr txBox="1"/>
          <p:nvPr/>
        </p:nvSpPr>
        <p:spPr>
          <a:xfrm>
            <a:off x="467544" y="2148268"/>
            <a:ext cx="25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모서리가 둥근 직사각형 5">
            <a:extLst>
              <a:ext uri="{FF2B5EF4-FFF2-40B4-BE49-F238E27FC236}">
                <a16:creationId xmlns:a16="http://schemas.microsoft.com/office/drawing/2014/main" xmlns="" id="{1CD0FCC0-D609-4D06-87CF-1752DFAE58C1}"/>
              </a:ext>
            </a:extLst>
          </p:cNvPr>
          <p:cNvSpPr/>
          <p:nvPr/>
        </p:nvSpPr>
        <p:spPr>
          <a:xfrm>
            <a:off x="782113" y="2193773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43CF75DA-D353-4C2B-8917-9B5B2B529236}"/>
              </a:ext>
            </a:extLst>
          </p:cNvPr>
          <p:cNvSpPr txBox="1"/>
          <p:nvPr/>
        </p:nvSpPr>
        <p:spPr>
          <a:xfrm>
            <a:off x="0" y="2132856"/>
            <a:ext cx="25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43CF75DA-D353-4C2B-8917-9B5B2B529236}"/>
              </a:ext>
            </a:extLst>
          </p:cNvPr>
          <p:cNvSpPr txBox="1"/>
          <p:nvPr/>
        </p:nvSpPr>
        <p:spPr>
          <a:xfrm>
            <a:off x="1051904" y="2148185"/>
            <a:ext cx="25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xmlns="" id="{4E169FA6-CA63-4BD8-AABB-992ABD2760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64" y="2958377"/>
            <a:ext cx="5677705" cy="1946787"/>
          </a:xfrm>
          <a:prstGeom prst="rect">
            <a:avLst/>
          </a:prstGeom>
        </p:spPr>
      </p:pic>
      <p:sp>
        <p:nvSpPr>
          <p:cNvPr id="89" name="TextBox 88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안에 알맞은 소수를 써넣으세요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1" name="Picture 3">
            <a:extLst>
              <a:ext uri="{FF2B5EF4-FFF2-40B4-BE49-F238E27FC236}">
                <a16:creationId xmlns:a16="http://schemas.microsoft.com/office/drawing/2014/main" xmlns="" id="{B6EE974F-68F3-4846-A7F3-CC3DF5E5D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14" y="1018443"/>
            <a:ext cx="344276" cy="337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타원 82">
            <a:extLst>
              <a:ext uri="{FF2B5EF4-FFF2-40B4-BE49-F238E27FC236}">
                <a16:creationId xmlns:a16="http://schemas.microsoft.com/office/drawing/2014/main" xmlns="" id="{6379D1D1-C051-4392-A2EB-F2FFC7A18BF2}"/>
              </a:ext>
            </a:extLst>
          </p:cNvPr>
          <p:cNvSpPr/>
          <p:nvPr/>
        </p:nvSpPr>
        <p:spPr>
          <a:xfrm>
            <a:off x="674971" y="28301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xmlns="" id="{6379D1D1-C051-4392-A2EB-F2FFC7A18BF2}"/>
              </a:ext>
            </a:extLst>
          </p:cNvPr>
          <p:cNvSpPr/>
          <p:nvPr/>
        </p:nvSpPr>
        <p:spPr>
          <a:xfrm>
            <a:off x="5184068" y="17886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직사각형 21"/>
          <p:cNvSpPr>
            <a:spLocks noChangeArrowheads="1"/>
          </p:cNvSpPr>
          <p:nvPr/>
        </p:nvSpPr>
        <p:spPr bwMode="auto">
          <a:xfrm>
            <a:off x="6965430" y="921818"/>
            <a:ext cx="2159732" cy="2439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좌측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처음에 바로 보이다가 닫힙니다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닫힌 이후 화살표 클릭 시 다시 펼쳐집니다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때 화면입니다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위에 텍스트 새로 입력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기호 소스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4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155560"/>
            <a:ext cx="2667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135" y="3568847"/>
            <a:ext cx="25717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110" y="3122222"/>
            <a:ext cx="261938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9656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3"/>
            <a:ext cx="6918956" cy="6983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2" name="직사각형 21">
            <a:extLst>
              <a:ext uri="{FF2B5EF4-FFF2-40B4-BE49-F238E27FC236}">
                <a16:creationId xmlns:a16="http://schemas.microsoft.com/office/drawing/2014/main" xmlns="" id="{F0383691-ACAB-4999-8792-ABADF977C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좌측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처음에 바로 보이다가 닫힙니다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닫힌 이후 화살표 클릭 시 다시 펼쳐집니다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닫혔을 때 화면입니다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미니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3" name="Picture 6">
            <a:extLst>
              <a:ext uri="{FF2B5EF4-FFF2-40B4-BE49-F238E27FC236}">
                <a16:creationId xmlns:a16="http://schemas.microsoft.com/office/drawing/2014/main" xmlns="" id="{65E396B9-5D08-44A0-A92A-31DEB18DB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2">
            <a:extLst>
              <a:ext uri="{FF2B5EF4-FFF2-40B4-BE49-F238E27FC236}">
                <a16:creationId xmlns:a16="http://schemas.microsoft.com/office/drawing/2014/main" xmlns="" id="{EBA8A235-5090-442C-9241-6E1E64869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>
            <a:extLst>
              <a:ext uri="{FF2B5EF4-FFF2-40B4-BE49-F238E27FC236}">
                <a16:creationId xmlns:a16="http://schemas.microsoft.com/office/drawing/2014/main" xmlns="" id="{8DE83FC5-FC91-4392-BDCC-754A34DF02D1}"/>
              </a:ext>
            </a:extLst>
          </p:cNvPr>
          <p:cNvSpPr/>
          <p:nvPr/>
        </p:nvSpPr>
        <p:spPr>
          <a:xfrm>
            <a:off x="4785323" y="50671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C2986243-334A-4026-8976-DA35047BB8D3}"/>
              </a:ext>
            </a:extLst>
          </p:cNvPr>
          <p:cNvSpPr/>
          <p:nvPr/>
        </p:nvSpPr>
        <p:spPr>
          <a:xfrm>
            <a:off x="5725803" y="50721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>
            <a:extLst>
              <a:ext uri="{FF2B5EF4-FFF2-40B4-BE49-F238E27FC236}">
                <a16:creationId xmlns:a16="http://schemas.microsoft.com/office/drawing/2014/main" xmlns="" id="{0ADDA248-18ED-4CD2-985B-00A279190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suh_h_0301_06_1112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_208_1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490387AA-BC72-48BB-AA63-0E152676F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26" name="TextBox 9">
            <a:extLst>
              <a:ext uri="{FF2B5EF4-FFF2-40B4-BE49-F238E27FC236}">
                <a16:creationId xmlns:a16="http://schemas.microsoft.com/office/drawing/2014/main" xmlns="" id="{FDE6DE4B-8E87-4E75-B38F-86F00D936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6977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1112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2E094043-8183-4D78-A39F-5BCF87A338D6}"/>
              </a:ext>
            </a:extLst>
          </p:cNvPr>
          <p:cNvSpPr txBox="1"/>
          <p:nvPr/>
        </p:nvSpPr>
        <p:spPr>
          <a:xfrm>
            <a:off x="719572" y="3114023"/>
            <a:ext cx="124949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45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mm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2E5CC319-4CB2-4F83-8CBD-289574CB0F0A}"/>
              </a:ext>
            </a:extLst>
          </p:cNvPr>
          <p:cNvSpPr txBox="1"/>
          <p:nvPr/>
        </p:nvSpPr>
        <p:spPr>
          <a:xfrm>
            <a:off x="3793701" y="3114023"/>
            <a:ext cx="124949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mm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34CC3F03-14A2-4965-A96F-00E3D1CF8D58}"/>
              </a:ext>
            </a:extLst>
          </p:cNvPr>
          <p:cNvSpPr txBox="1"/>
          <p:nvPr/>
        </p:nvSpPr>
        <p:spPr>
          <a:xfrm>
            <a:off x="2069451" y="3114023"/>
            <a:ext cx="124949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xmlns="" id="{9CE78709-D04A-4072-8692-7534B0176E80}"/>
              </a:ext>
            </a:extLst>
          </p:cNvPr>
          <p:cNvGrpSpPr/>
          <p:nvPr/>
        </p:nvGrpSpPr>
        <p:grpSpPr>
          <a:xfrm>
            <a:off x="1849686" y="2960948"/>
            <a:ext cx="759825" cy="556221"/>
            <a:chOff x="1761424" y="4175320"/>
            <a:chExt cx="759825" cy="556221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xmlns="" id="{F9580402-F802-4BFF-B2A9-628347508AD9}"/>
                </a:ext>
              </a:extLst>
            </p:cNvPr>
            <p:cNvSpPr/>
            <p:nvPr/>
          </p:nvSpPr>
          <p:spPr bwMode="auto">
            <a:xfrm>
              <a:off x="1761424" y="4329100"/>
              <a:ext cx="538984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8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4.5</a:t>
              </a:r>
              <a:endPara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xmlns="" id="{938E6384-9425-4FDC-BAAA-C6324BC72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61249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B201F4C7-D7E0-4509-A4E6-0CF379B62978}"/>
              </a:ext>
            </a:extLst>
          </p:cNvPr>
          <p:cNvSpPr txBox="1"/>
          <p:nvPr/>
        </p:nvSpPr>
        <p:spPr>
          <a:xfrm>
            <a:off x="5099517" y="3114023"/>
            <a:ext cx="124949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xmlns="" id="{A8E73D09-1977-43C6-A5B6-79F2CE045158}"/>
              </a:ext>
            </a:extLst>
          </p:cNvPr>
          <p:cNvGrpSpPr/>
          <p:nvPr/>
        </p:nvGrpSpPr>
        <p:grpSpPr>
          <a:xfrm>
            <a:off x="4879752" y="2960948"/>
            <a:ext cx="759825" cy="556221"/>
            <a:chOff x="1761424" y="4175320"/>
            <a:chExt cx="759825" cy="556221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xmlns="" id="{EFE8146E-4251-4C8D-A7D5-412055AB3D87}"/>
                </a:ext>
              </a:extLst>
            </p:cNvPr>
            <p:cNvSpPr/>
            <p:nvPr/>
          </p:nvSpPr>
          <p:spPr bwMode="auto">
            <a:xfrm>
              <a:off x="1761424" y="4329100"/>
              <a:ext cx="538984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8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0.7</a:t>
              </a:r>
              <a:endPara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xmlns="" id="{A118F430-CFE2-4AD3-AE37-B03F9EAA8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61249" y="4175320"/>
              <a:ext cx="360000" cy="355000"/>
            </a:xfrm>
            <a:prstGeom prst="rect">
              <a:avLst/>
            </a:prstGeom>
          </p:spPr>
        </p:pic>
      </p:grpSp>
      <p:pic>
        <p:nvPicPr>
          <p:cNvPr id="40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91" t="30386"/>
          <a:stretch/>
        </p:blipFill>
        <p:spPr bwMode="auto">
          <a:xfrm>
            <a:off x="71500" y="2744924"/>
            <a:ext cx="232508" cy="1361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안에 알맞은 소수를 써넣으세요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Picture 3">
            <a:extLst>
              <a:ext uri="{FF2B5EF4-FFF2-40B4-BE49-F238E27FC236}">
                <a16:creationId xmlns:a16="http://schemas.microsoft.com/office/drawing/2014/main" xmlns="" id="{B6EE974F-68F3-4846-A7F3-CC3DF5E5D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14" y="1018443"/>
            <a:ext cx="344276" cy="337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8DE83FC5-FC91-4392-BDCC-754A34DF02D1}"/>
              </a:ext>
            </a:extLst>
          </p:cNvPr>
          <p:cNvSpPr/>
          <p:nvPr/>
        </p:nvSpPr>
        <p:spPr>
          <a:xfrm>
            <a:off x="7470" y="26688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2349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3" name="Picture 6">
            <a:extLst>
              <a:ext uri="{FF2B5EF4-FFF2-40B4-BE49-F238E27FC236}">
                <a16:creationId xmlns:a16="http://schemas.microsoft.com/office/drawing/2014/main" xmlns="" id="{65E396B9-5D08-44A0-A92A-31DEB18DB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2">
            <a:extLst>
              <a:ext uri="{FF2B5EF4-FFF2-40B4-BE49-F238E27FC236}">
                <a16:creationId xmlns:a16="http://schemas.microsoft.com/office/drawing/2014/main" xmlns="" id="{EBA8A235-5090-442C-9241-6E1E64869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직사각형 21">
            <a:extLst>
              <a:ext uri="{FF2B5EF4-FFF2-40B4-BE49-F238E27FC236}">
                <a16:creationId xmlns:a16="http://schemas.microsoft.com/office/drawing/2014/main" xmlns="" id="{0ADDA248-18ED-4CD2-985B-00A279190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suh_h_0301_06_1112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_208_1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490387AA-BC72-48BB-AA63-0E152676F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26" name="TextBox 9">
            <a:extLst>
              <a:ext uri="{FF2B5EF4-FFF2-40B4-BE49-F238E27FC236}">
                <a16:creationId xmlns:a16="http://schemas.microsoft.com/office/drawing/2014/main" xmlns="" id="{FDE6DE4B-8E87-4E75-B38F-86F00D936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6977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1112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2E094043-8183-4D78-A39F-5BCF87A338D6}"/>
              </a:ext>
            </a:extLst>
          </p:cNvPr>
          <p:cNvSpPr txBox="1"/>
          <p:nvPr/>
        </p:nvSpPr>
        <p:spPr>
          <a:xfrm>
            <a:off x="719572" y="4535832"/>
            <a:ext cx="124949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45 mm=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2E5CC319-4CB2-4F83-8CBD-289574CB0F0A}"/>
              </a:ext>
            </a:extLst>
          </p:cNvPr>
          <p:cNvSpPr txBox="1"/>
          <p:nvPr/>
        </p:nvSpPr>
        <p:spPr>
          <a:xfrm>
            <a:off x="3793701" y="4535832"/>
            <a:ext cx="124949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 mm=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34CC3F03-14A2-4965-A96F-00E3D1CF8D58}"/>
              </a:ext>
            </a:extLst>
          </p:cNvPr>
          <p:cNvSpPr txBox="1"/>
          <p:nvPr/>
        </p:nvSpPr>
        <p:spPr>
          <a:xfrm>
            <a:off x="2069451" y="4535832"/>
            <a:ext cx="124949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xmlns="" id="{9CE78709-D04A-4072-8692-7534B0176E80}"/>
              </a:ext>
            </a:extLst>
          </p:cNvPr>
          <p:cNvGrpSpPr/>
          <p:nvPr/>
        </p:nvGrpSpPr>
        <p:grpSpPr>
          <a:xfrm>
            <a:off x="1849686" y="4382757"/>
            <a:ext cx="759825" cy="556221"/>
            <a:chOff x="1761424" y="4175320"/>
            <a:chExt cx="759825" cy="556221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xmlns="" id="{F9580402-F802-4BFF-B2A9-628347508AD9}"/>
                </a:ext>
              </a:extLst>
            </p:cNvPr>
            <p:cNvSpPr/>
            <p:nvPr/>
          </p:nvSpPr>
          <p:spPr bwMode="auto">
            <a:xfrm>
              <a:off x="1761424" y="4329100"/>
              <a:ext cx="538984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8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4.5</a:t>
              </a:r>
              <a:endPara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xmlns="" id="{938E6384-9425-4FDC-BAAA-C6324BC72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61249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B201F4C7-D7E0-4509-A4E6-0CF379B62978}"/>
              </a:ext>
            </a:extLst>
          </p:cNvPr>
          <p:cNvSpPr txBox="1"/>
          <p:nvPr/>
        </p:nvSpPr>
        <p:spPr>
          <a:xfrm>
            <a:off x="5099517" y="4535832"/>
            <a:ext cx="124949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xmlns="" id="{A8E73D09-1977-43C6-A5B6-79F2CE045158}"/>
              </a:ext>
            </a:extLst>
          </p:cNvPr>
          <p:cNvGrpSpPr/>
          <p:nvPr/>
        </p:nvGrpSpPr>
        <p:grpSpPr>
          <a:xfrm>
            <a:off x="4879752" y="4382757"/>
            <a:ext cx="759825" cy="556221"/>
            <a:chOff x="1761424" y="4175320"/>
            <a:chExt cx="759825" cy="556221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xmlns="" id="{EFE8146E-4251-4C8D-A7D5-412055AB3D87}"/>
                </a:ext>
              </a:extLst>
            </p:cNvPr>
            <p:cNvSpPr/>
            <p:nvPr/>
          </p:nvSpPr>
          <p:spPr bwMode="auto">
            <a:xfrm>
              <a:off x="1761424" y="4329100"/>
              <a:ext cx="538984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8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0.7</a:t>
              </a:r>
              <a:endPara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xmlns="" id="{A118F430-CFE2-4AD3-AE37-B03F9EAA8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61249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xmlns="" id="{586AED8C-D521-4638-9B31-1B33B7B2124F}"/>
              </a:ext>
            </a:extLst>
          </p:cNvPr>
          <p:cNvGrpSpPr/>
          <p:nvPr/>
        </p:nvGrpSpPr>
        <p:grpSpPr>
          <a:xfrm>
            <a:off x="179512" y="3859138"/>
            <a:ext cx="6667165" cy="1414152"/>
            <a:chOff x="179512" y="3859138"/>
            <a:chExt cx="6667165" cy="1414152"/>
          </a:xfrm>
        </p:grpSpPr>
        <p:sp>
          <p:nvSpPr>
            <p:cNvPr id="59" name="직각 삼각형 58">
              <a:extLst>
                <a:ext uri="{FF2B5EF4-FFF2-40B4-BE49-F238E27FC236}">
                  <a16:creationId xmlns:a16="http://schemas.microsoft.com/office/drawing/2014/main" xmlns="" id="{44D7BF0F-1932-4A59-83C0-B980D888ED28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xmlns="" id="{D2DC94CE-F99A-4BCD-909A-3B7A0A5FEB96}"/>
                </a:ext>
              </a:extLst>
            </p:cNvPr>
            <p:cNvSpPr/>
            <p:nvPr/>
          </p:nvSpPr>
          <p:spPr>
            <a:xfrm>
              <a:off x="179512" y="4221088"/>
              <a:ext cx="6667165" cy="8640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61" name="Picture 2">
              <a:extLst>
                <a:ext uri="{FF2B5EF4-FFF2-40B4-BE49-F238E27FC236}">
                  <a16:creationId xmlns:a16="http://schemas.microsoft.com/office/drawing/2014/main" xmlns="" id="{9D361F10-D246-4323-8124-6535FC802E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859138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36964494-78D9-434B-B028-8B3C4EDFA07C}"/>
              </a:ext>
            </a:extLst>
          </p:cNvPr>
          <p:cNvSpPr txBox="1"/>
          <p:nvPr/>
        </p:nvSpPr>
        <p:spPr>
          <a:xfrm>
            <a:off x="215516" y="4365104"/>
            <a:ext cx="6546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 cm = 10 mm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이므로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45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mm = 4.5 cm, 7 mm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0.7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C160B94B-391C-436E-A3EF-3783080C2E59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312" y="894493"/>
            <a:ext cx="6918956" cy="6983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안에 알맞은 소수를 써넣으세요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2" name="Picture 3">
            <a:extLst>
              <a:ext uri="{FF2B5EF4-FFF2-40B4-BE49-F238E27FC236}">
                <a16:creationId xmlns:a16="http://schemas.microsoft.com/office/drawing/2014/main" xmlns="" id="{B6EE974F-68F3-4846-A7F3-CC3DF5E5D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14" y="1018443"/>
            <a:ext cx="344276" cy="337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2E094043-8183-4D78-A39F-5BCF87A338D6}"/>
              </a:ext>
            </a:extLst>
          </p:cNvPr>
          <p:cNvSpPr txBox="1"/>
          <p:nvPr/>
        </p:nvSpPr>
        <p:spPr>
          <a:xfrm>
            <a:off x="719572" y="3114023"/>
            <a:ext cx="124949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45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mm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2E5CC319-4CB2-4F83-8CBD-289574CB0F0A}"/>
              </a:ext>
            </a:extLst>
          </p:cNvPr>
          <p:cNvSpPr txBox="1"/>
          <p:nvPr/>
        </p:nvSpPr>
        <p:spPr>
          <a:xfrm>
            <a:off x="3793701" y="3114023"/>
            <a:ext cx="124949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mm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34CC3F03-14A2-4965-A96F-00E3D1CF8D58}"/>
              </a:ext>
            </a:extLst>
          </p:cNvPr>
          <p:cNvSpPr txBox="1"/>
          <p:nvPr/>
        </p:nvSpPr>
        <p:spPr>
          <a:xfrm>
            <a:off x="2069451" y="3114023"/>
            <a:ext cx="124949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xmlns="" id="{9CE78709-D04A-4072-8692-7534B0176E80}"/>
              </a:ext>
            </a:extLst>
          </p:cNvPr>
          <p:cNvGrpSpPr/>
          <p:nvPr/>
        </p:nvGrpSpPr>
        <p:grpSpPr>
          <a:xfrm>
            <a:off x="1849686" y="2960948"/>
            <a:ext cx="759825" cy="556221"/>
            <a:chOff x="1761424" y="4175320"/>
            <a:chExt cx="759825" cy="556221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xmlns="" id="{F9580402-F802-4BFF-B2A9-628347508AD9}"/>
                </a:ext>
              </a:extLst>
            </p:cNvPr>
            <p:cNvSpPr/>
            <p:nvPr/>
          </p:nvSpPr>
          <p:spPr bwMode="auto">
            <a:xfrm>
              <a:off x="1761424" y="4329100"/>
              <a:ext cx="538984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8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4.5</a:t>
              </a:r>
              <a:endPara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xmlns="" id="{938E6384-9425-4FDC-BAAA-C6324BC72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61249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B201F4C7-D7E0-4509-A4E6-0CF379B62978}"/>
              </a:ext>
            </a:extLst>
          </p:cNvPr>
          <p:cNvSpPr txBox="1"/>
          <p:nvPr/>
        </p:nvSpPr>
        <p:spPr>
          <a:xfrm>
            <a:off x="5099517" y="3114023"/>
            <a:ext cx="124949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xmlns="" id="{A8E73D09-1977-43C6-A5B6-79F2CE045158}"/>
              </a:ext>
            </a:extLst>
          </p:cNvPr>
          <p:cNvGrpSpPr/>
          <p:nvPr/>
        </p:nvGrpSpPr>
        <p:grpSpPr>
          <a:xfrm>
            <a:off x="4879752" y="2960948"/>
            <a:ext cx="759825" cy="556221"/>
            <a:chOff x="1761424" y="4175320"/>
            <a:chExt cx="759825" cy="556221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xmlns="" id="{EFE8146E-4251-4C8D-A7D5-412055AB3D87}"/>
                </a:ext>
              </a:extLst>
            </p:cNvPr>
            <p:cNvSpPr/>
            <p:nvPr/>
          </p:nvSpPr>
          <p:spPr bwMode="auto">
            <a:xfrm>
              <a:off x="1761424" y="4329100"/>
              <a:ext cx="538984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8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0.7</a:t>
              </a:r>
              <a:endPara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5" name="그림 84">
              <a:extLst>
                <a:ext uri="{FF2B5EF4-FFF2-40B4-BE49-F238E27FC236}">
                  <a16:creationId xmlns:a16="http://schemas.microsoft.com/office/drawing/2014/main" xmlns="" id="{A118F430-CFE2-4AD3-AE37-B03F9EAA8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61249" y="4175320"/>
              <a:ext cx="360000" cy="355000"/>
            </a:xfrm>
            <a:prstGeom prst="rect">
              <a:avLst/>
            </a:prstGeom>
          </p:spPr>
        </p:pic>
      </p:grpSp>
      <p:pic>
        <p:nvPicPr>
          <p:cNvPr id="86" name="Picture 3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91" t="30386"/>
          <a:stretch/>
        </p:blipFill>
        <p:spPr bwMode="auto">
          <a:xfrm>
            <a:off x="71500" y="2744924"/>
            <a:ext cx="232508" cy="1361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6925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735972"/>
              </p:ext>
            </p:extLst>
          </p:nvPr>
        </p:nvGraphicFramePr>
        <p:xfrm>
          <a:off x="96074" y="6093296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6_10_9_1.png / 6_10_10_01.svg / 6_10_10_02.svg / 6_10_10_03.svg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\app\resource\contents\lesson06\ops\6\images\6_10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2" name="직사각형 21">
            <a:extLst>
              <a:ext uri="{FF2B5EF4-FFF2-40B4-BE49-F238E27FC236}">
                <a16:creationId xmlns:a16="http://schemas.microsoft.com/office/drawing/2014/main" xmlns="" id="{F0383691-ACAB-4999-8792-ABADF977C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746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말풍선 요소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기호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미니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3" name="Picture 6">
            <a:extLst>
              <a:ext uri="{FF2B5EF4-FFF2-40B4-BE49-F238E27FC236}">
                <a16:creationId xmlns:a16="http://schemas.microsoft.com/office/drawing/2014/main" xmlns="" id="{65E396B9-5D08-44A0-A92A-31DEB18DB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2">
            <a:extLst>
              <a:ext uri="{FF2B5EF4-FFF2-40B4-BE49-F238E27FC236}">
                <a16:creationId xmlns:a16="http://schemas.microsoft.com/office/drawing/2014/main" xmlns="" id="{EBA8A235-5090-442C-9241-6E1E64869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>
            <a:extLst>
              <a:ext uri="{FF2B5EF4-FFF2-40B4-BE49-F238E27FC236}">
                <a16:creationId xmlns:a16="http://schemas.microsoft.com/office/drawing/2014/main" xmlns="" id="{8DE83FC5-FC91-4392-BDCC-754A34DF02D1}"/>
              </a:ext>
            </a:extLst>
          </p:cNvPr>
          <p:cNvSpPr/>
          <p:nvPr/>
        </p:nvSpPr>
        <p:spPr>
          <a:xfrm>
            <a:off x="4785323" y="50671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C2986243-334A-4026-8976-DA35047BB8D3}"/>
              </a:ext>
            </a:extLst>
          </p:cNvPr>
          <p:cNvSpPr/>
          <p:nvPr/>
        </p:nvSpPr>
        <p:spPr>
          <a:xfrm>
            <a:off x="5725803" y="50721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>
            <a:extLst>
              <a:ext uri="{FF2B5EF4-FFF2-40B4-BE49-F238E27FC236}">
                <a16:creationId xmlns:a16="http://schemas.microsoft.com/office/drawing/2014/main" xmlns="" id="{0ADDA248-18ED-4CD2-985B-00A279190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suh_h_0301_06_1112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_209_1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490387AA-BC72-48BB-AA63-0E152676F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26" name="TextBox 9">
            <a:extLst>
              <a:ext uri="{FF2B5EF4-FFF2-40B4-BE49-F238E27FC236}">
                <a16:creationId xmlns:a16="http://schemas.microsoft.com/office/drawing/2014/main" xmlns="" id="{FDE6DE4B-8E87-4E75-B38F-86F00D936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6977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1112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xmlns="" id="{9CE78709-D04A-4072-8692-7534B0176E80}"/>
              </a:ext>
            </a:extLst>
          </p:cNvPr>
          <p:cNvGrpSpPr/>
          <p:nvPr/>
        </p:nvGrpSpPr>
        <p:grpSpPr>
          <a:xfrm>
            <a:off x="1795951" y="4390341"/>
            <a:ext cx="759825" cy="556221"/>
            <a:chOff x="1761424" y="4175320"/>
            <a:chExt cx="759825" cy="556221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xmlns="" id="{F9580402-F802-4BFF-B2A9-628347508AD9}"/>
                </a:ext>
              </a:extLst>
            </p:cNvPr>
            <p:cNvSpPr/>
            <p:nvPr/>
          </p:nvSpPr>
          <p:spPr bwMode="auto">
            <a:xfrm>
              <a:off x="1761424" y="4329100"/>
              <a:ext cx="538984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8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㉡</a:t>
              </a:r>
              <a:endPara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xmlns="" id="{938E6384-9425-4FDC-BAAA-C6324BC72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61249" y="4175320"/>
              <a:ext cx="360000" cy="355000"/>
            </a:xfrm>
            <a:prstGeom prst="rect">
              <a:avLst/>
            </a:prstGeom>
          </p:spPr>
        </p:pic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291AF544-6800-4D61-8620-DE655D421B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337" y="1736812"/>
            <a:ext cx="6477915" cy="2591166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xmlns="" id="{0BEC14F3-D092-4F47-A636-9550FA69735A}"/>
              </a:ext>
            </a:extLst>
          </p:cNvPr>
          <p:cNvSpPr/>
          <p:nvPr/>
        </p:nvSpPr>
        <p:spPr>
          <a:xfrm>
            <a:off x="863588" y="1952836"/>
            <a:ext cx="1113964" cy="628520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xmlns="" id="{28915EB2-8821-4F3F-A8A7-015937F587A3}"/>
              </a:ext>
            </a:extLst>
          </p:cNvPr>
          <p:cNvSpPr/>
          <p:nvPr/>
        </p:nvSpPr>
        <p:spPr>
          <a:xfrm>
            <a:off x="2899061" y="1916832"/>
            <a:ext cx="1127579" cy="628520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xmlns="" id="{B91C63B9-B1AF-4DB2-9A6F-8769CDB298C6}"/>
              </a:ext>
            </a:extLst>
          </p:cNvPr>
          <p:cNvSpPr/>
          <p:nvPr/>
        </p:nvSpPr>
        <p:spPr>
          <a:xfrm>
            <a:off x="5295850" y="2600908"/>
            <a:ext cx="1148358" cy="757500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7801968-FDEB-4CB6-824F-45642619DE7B}"/>
              </a:ext>
            </a:extLst>
          </p:cNvPr>
          <p:cNvSpPr txBox="1"/>
          <p:nvPr/>
        </p:nvSpPr>
        <p:spPr>
          <a:xfrm>
            <a:off x="827584" y="2060848"/>
            <a:ext cx="1219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 발자국이</a:t>
            </a:r>
          </a:p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제일 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10569A5B-4C62-41BF-88A1-808B4CFFECF3}"/>
              </a:ext>
            </a:extLst>
          </p:cNvPr>
          <p:cNvSpPr txBox="1"/>
          <p:nvPr/>
        </p:nvSpPr>
        <p:spPr>
          <a:xfrm>
            <a:off x="2843808" y="1996664"/>
            <a:ext cx="1219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 발자국이</a:t>
            </a:r>
          </a:p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제일 작아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49739241-8259-4C87-935C-7D45A6A4C448}"/>
              </a:ext>
            </a:extLst>
          </p:cNvPr>
          <p:cNvSpPr txBox="1"/>
          <p:nvPr/>
        </p:nvSpPr>
        <p:spPr>
          <a:xfrm>
            <a:off x="5260397" y="2668502"/>
            <a:ext cx="1219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 발자국은</a:t>
            </a:r>
          </a:p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번째로 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7BC2503-7FEE-43B3-A1C3-3EB454F8A765}"/>
              </a:ext>
            </a:extLst>
          </p:cNvPr>
          <p:cNvSpPr txBox="1"/>
          <p:nvPr/>
        </p:nvSpPr>
        <p:spPr>
          <a:xfrm rot="20156883">
            <a:off x="2266309" y="3863996"/>
            <a:ext cx="246872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87BAF95E-CF68-42BC-9E3D-39FAFACAC922}"/>
              </a:ext>
            </a:extLst>
          </p:cNvPr>
          <p:cNvSpPr txBox="1"/>
          <p:nvPr/>
        </p:nvSpPr>
        <p:spPr>
          <a:xfrm rot="21422684">
            <a:off x="4362556" y="3219166"/>
            <a:ext cx="246872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87D32DF7-3873-4324-A871-E00EFA8F1220}"/>
              </a:ext>
            </a:extLst>
          </p:cNvPr>
          <p:cNvSpPr txBox="1"/>
          <p:nvPr/>
        </p:nvSpPr>
        <p:spPr>
          <a:xfrm rot="20700000">
            <a:off x="5141709" y="3960547"/>
            <a:ext cx="246872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5493850F-55A6-4A97-AF8A-73B772BBCF46}"/>
              </a:ext>
            </a:extLst>
          </p:cNvPr>
          <p:cNvSpPr/>
          <p:nvPr/>
        </p:nvSpPr>
        <p:spPr>
          <a:xfrm>
            <a:off x="1285934" y="4537907"/>
            <a:ext cx="390352" cy="402441"/>
          </a:xfrm>
          <a:prstGeom prst="round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xmlns="" id="{D3853737-3F3F-4A44-8DC1-F0BCC7D5CB89}"/>
              </a:ext>
            </a:extLst>
          </p:cNvPr>
          <p:cNvGrpSpPr/>
          <p:nvPr/>
        </p:nvGrpSpPr>
        <p:grpSpPr>
          <a:xfrm>
            <a:off x="3487657" y="4390341"/>
            <a:ext cx="759825" cy="556221"/>
            <a:chOff x="1761424" y="4175320"/>
            <a:chExt cx="759825" cy="556221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xmlns="" id="{09953CB9-A54E-4BF9-B9E5-4D35F4480ACA}"/>
                </a:ext>
              </a:extLst>
            </p:cNvPr>
            <p:cNvSpPr/>
            <p:nvPr/>
          </p:nvSpPr>
          <p:spPr bwMode="auto">
            <a:xfrm>
              <a:off x="1761424" y="4329100"/>
              <a:ext cx="538984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8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㉢</a:t>
              </a:r>
              <a:endPara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xmlns="" id="{F2214885-6702-4211-9006-107C466BA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61249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xmlns="" id="{8C20891C-FEF1-404B-AEB7-115DB02A2264}"/>
              </a:ext>
            </a:extLst>
          </p:cNvPr>
          <p:cNvSpPr/>
          <p:nvPr/>
        </p:nvSpPr>
        <p:spPr>
          <a:xfrm>
            <a:off x="2977640" y="4537907"/>
            <a:ext cx="390352" cy="402441"/>
          </a:xfrm>
          <a:prstGeom prst="round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xmlns="" id="{75E70652-742C-4945-830C-683D9C1F35C5}"/>
              </a:ext>
            </a:extLst>
          </p:cNvPr>
          <p:cNvGrpSpPr/>
          <p:nvPr/>
        </p:nvGrpSpPr>
        <p:grpSpPr>
          <a:xfrm>
            <a:off x="5226033" y="4390341"/>
            <a:ext cx="759825" cy="556221"/>
            <a:chOff x="1761424" y="4175320"/>
            <a:chExt cx="759825" cy="556221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xmlns="" id="{EDCE7A07-DB81-44E0-BA8B-03F9FEF4C9FE}"/>
                </a:ext>
              </a:extLst>
            </p:cNvPr>
            <p:cNvSpPr/>
            <p:nvPr/>
          </p:nvSpPr>
          <p:spPr bwMode="auto">
            <a:xfrm>
              <a:off x="1761424" y="4329100"/>
              <a:ext cx="538984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8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㉠</a:t>
              </a:r>
              <a:endPara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7" name="그림 96">
              <a:extLst>
                <a:ext uri="{FF2B5EF4-FFF2-40B4-BE49-F238E27FC236}">
                  <a16:creationId xmlns:a16="http://schemas.microsoft.com/office/drawing/2014/main" xmlns="" id="{7D87BA56-A5F6-4E14-8D13-BE1BFCA89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61249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xmlns="" id="{FA2A95A6-BC13-4CBC-9CA7-46194820D107}"/>
              </a:ext>
            </a:extLst>
          </p:cNvPr>
          <p:cNvSpPr/>
          <p:nvPr/>
        </p:nvSpPr>
        <p:spPr>
          <a:xfrm>
            <a:off x="4716016" y="4537907"/>
            <a:ext cx="390352" cy="402441"/>
          </a:xfrm>
          <a:prstGeom prst="round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9A2AFC94-55C9-4057-8995-599AF5A4592B}"/>
              </a:ext>
            </a:extLst>
          </p:cNvPr>
          <p:cNvSpPr/>
          <p:nvPr/>
        </p:nvSpPr>
        <p:spPr>
          <a:xfrm>
            <a:off x="179512" y="22711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xmlns="" id="{9A2AFC94-55C9-4057-8995-599AF5A4592B}"/>
              </a:ext>
            </a:extLst>
          </p:cNvPr>
          <p:cNvSpPr/>
          <p:nvPr/>
        </p:nvSpPr>
        <p:spPr>
          <a:xfrm>
            <a:off x="1066436" y="44217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6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265" y="2121023"/>
            <a:ext cx="429080" cy="387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직사각형 57"/>
          <p:cNvSpPr/>
          <p:nvPr/>
        </p:nvSpPr>
        <p:spPr>
          <a:xfrm>
            <a:off x="65312" y="894493"/>
            <a:ext cx="6918956" cy="6983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동물들의 대화를 읽고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알맞은 발자국을 찾아 기호를 써넣으세요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2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939" y="4566496"/>
            <a:ext cx="368420" cy="368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265" y="4552012"/>
            <a:ext cx="355262" cy="368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371" y="4570224"/>
            <a:ext cx="361842" cy="361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3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91" t="30386"/>
          <a:stretch/>
        </p:blipFill>
        <p:spPr bwMode="auto">
          <a:xfrm>
            <a:off x="71500" y="2744924"/>
            <a:ext cx="232508" cy="1361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44939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그룹 142">
            <a:extLst>
              <a:ext uri="{FF2B5EF4-FFF2-40B4-BE49-F238E27FC236}">
                <a16:creationId xmlns:a16="http://schemas.microsoft.com/office/drawing/2014/main" xmlns="" id="{9CE78709-D04A-4072-8692-7534B0176E80}"/>
              </a:ext>
            </a:extLst>
          </p:cNvPr>
          <p:cNvGrpSpPr/>
          <p:nvPr/>
        </p:nvGrpSpPr>
        <p:grpSpPr>
          <a:xfrm>
            <a:off x="1255891" y="4390341"/>
            <a:ext cx="759825" cy="556221"/>
            <a:chOff x="1761424" y="4175320"/>
            <a:chExt cx="759825" cy="556221"/>
          </a:xfrm>
        </p:grpSpPr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xmlns="" id="{F9580402-F802-4BFF-B2A9-628347508AD9}"/>
                </a:ext>
              </a:extLst>
            </p:cNvPr>
            <p:cNvSpPr/>
            <p:nvPr/>
          </p:nvSpPr>
          <p:spPr bwMode="auto">
            <a:xfrm>
              <a:off x="1761424" y="4329100"/>
              <a:ext cx="538984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8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㉡</a:t>
              </a:r>
              <a:endPara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45" name="그림 144">
              <a:extLst>
                <a:ext uri="{FF2B5EF4-FFF2-40B4-BE49-F238E27FC236}">
                  <a16:creationId xmlns:a16="http://schemas.microsoft.com/office/drawing/2014/main" xmlns="" id="{938E6384-9425-4FDC-BAAA-C6324BC72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61249" y="4175320"/>
              <a:ext cx="360000" cy="355000"/>
            </a:xfrm>
            <a:prstGeom prst="rect">
              <a:avLst/>
            </a:prstGeom>
          </p:spPr>
        </p:pic>
      </p:grpSp>
      <p:pic>
        <p:nvPicPr>
          <p:cNvPr id="146" name="그림 145">
            <a:extLst>
              <a:ext uri="{FF2B5EF4-FFF2-40B4-BE49-F238E27FC236}">
                <a16:creationId xmlns:a16="http://schemas.microsoft.com/office/drawing/2014/main" xmlns="" id="{291AF544-6800-4D61-8620-DE655D421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80" y="2263358"/>
            <a:ext cx="5161550" cy="2064620"/>
          </a:xfrm>
          <a:prstGeom prst="rect">
            <a:avLst/>
          </a:prstGeom>
        </p:spPr>
      </p:pic>
      <p:sp>
        <p:nvSpPr>
          <p:cNvPr id="147" name="타원 146">
            <a:extLst>
              <a:ext uri="{FF2B5EF4-FFF2-40B4-BE49-F238E27FC236}">
                <a16:creationId xmlns:a16="http://schemas.microsoft.com/office/drawing/2014/main" xmlns="" id="{0BEC14F3-D092-4F47-A636-9550FA69735A}"/>
              </a:ext>
            </a:extLst>
          </p:cNvPr>
          <p:cNvSpPr/>
          <p:nvPr/>
        </p:nvSpPr>
        <p:spPr>
          <a:xfrm>
            <a:off x="761720" y="2388900"/>
            <a:ext cx="1008112" cy="628520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xmlns="" id="{28915EB2-8821-4F3F-A8A7-015937F587A3}"/>
              </a:ext>
            </a:extLst>
          </p:cNvPr>
          <p:cNvSpPr/>
          <p:nvPr/>
        </p:nvSpPr>
        <p:spPr>
          <a:xfrm>
            <a:off x="2325048" y="2314633"/>
            <a:ext cx="1008112" cy="628520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xmlns="" id="{B91C63B9-B1AF-4DB2-9A6F-8769CDB298C6}"/>
              </a:ext>
            </a:extLst>
          </p:cNvPr>
          <p:cNvSpPr/>
          <p:nvPr/>
        </p:nvSpPr>
        <p:spPr>
          <a:xfrm>
            <a:off x="4310962" y="2879740"/>
            <a:ext cx="1008112" cy="628520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xmlns="" id="{97801968-FDEB-4CB6-824F-45642619DE7B}"/>
              </a:ext>
            </a:extLst>
          </p:cNvPr>
          <p:cNvSpPr txBox="1"/>
          <p:nvPr/>
        </p:nvSpPr>
        <p:spPr>
          <a:xfrm>
            <a:off x="655869" y="2456541"/>
            <a:ext cx="1219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 발자국이</a:t>
            </a:r>
          </a:p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제일 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xmlns="" id="{10569A5B-4C62-41BF-88A1-808B4CFFECF3}"/>
              </a:ext>
            </a:extLst>
          </p:cNvPr>
          <p:cNvSpPr txBox="1"/>
          <p:nvPr/>
        </p:nvSpPr>
        <p:spPr>
          <a:xfrm>
            <a:off x="2269794" y="2394465"/>
            <a:ext cx="1219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 발자국이</a:t>
            </a:r>
          </a:p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제일 작아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xmlns="" id="{49739241-8259-4C87-935C-7D45A6A4C448}"/>
              </a:ext>
            </a:extLst>
          </p:cNvPr>
          <p:cNvSpPr txBox="1"/>
          <p:nvPr/>
        </p:nvSpPr>
        <p:spPr>
          <a:xfrm>
            <a:off x="4172564" y="2947334"/>
            <a:ext cx="1219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 발자국은</a:t>
            </a:r>
          </a:p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번째로 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xmlns="" id="{27BC2503-7FEE-43B3-A1C3-3EB454F8A765}"/>
              </a:ext>
            </a:extLst>
          </p:cNvPr>
          <p:cNvSpPr txBox="1"/>
          <p:nvPr/>
        </p:nvSpPr>
        <p:spPr>
          <a:xfrm rot="20156883">
            <a:off x="1914151" y="3936004"/>
            <a:ext cx="246872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xmlns="" id="{87BAF95E-CF68-42BC-9E3D-39FAFACAC922}"/>
              </a:ext>
            </a:extLst>
          </p:cNvPr>
          <p:cNvSpPr txBox="1"/>
          <p:nvPr/>
        </p:nvSpPr>
        <p:spPr>
          <a:xfrm rot="21422684">
            <a:off x="3556491" y="3364598"/>
            <a:ext cx="246872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xmlns="" id="{87D32DF7-3873-4324-A871-E00EFA8F1220}"/>
              </a:ext>
            </a:extLst>
          </p:cNvPr>
          <p:cNvSpPr txBox="1"/>
          <p:nvPr/>
        </p:nvSpPr>
        <p:spPr>
          <a:xfrm rot="20700000">
            <a:off x="4179144" y="3990381"/>
            <a:ext cx="246872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</a:p>
        </p:txBody>
      </p:sp>
      <p:pic>
        <p:nvPicPr>
          <p:cNvPr id="156" name="그림 155">
            <a:extLst>
              <a:ext uri="{FF2B5EF4-FFF2-40B4-BE49-F238E27FC236}">
                <a16:creationId xmlns:a16="http://schemas.microsoft.com/office/drawing/2014/main" xmlns="" id="{13956571-C3F3-4AB9-A641-F1AA76AF7F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112" y="2564904"/>
            <a:ext cx="1330601" cy="14930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157" name="TextBox 156">
            <a:extLst>
              <a:ext uri="{FF2B5EF4-FFF2-40B4-BE49-F238E27FC236}">
                <a16:creationId xmlns:a16="http://schemas.microsoft.com/office/drawing/2014/main" xmlns="" id="{D2AED644-437C-4442-81F2-BB24A2BD816D}"/>
              </a:ext>
            </a:extLst>
          </p:cNvPr>
          <p:cNvSpPr txBox="1"/>
          <p:nvPr/>
        </p:nvSpPr>
        <p:spPr>
          <a:xfrm>
            <a:off x="6438316" y="3769005"/>
            <a:ext cx="437940" cy="2000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 mm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xmlns="" id="{481AFDE1-9F3B-40D5-BA12-6DCE1AB7DC5A}"/>
              </a:ext>
            </a:extLst>
          </p:cNvPr>
          <p:cNvSpPr txBox="1"/>
          <p:nvPr/>
        </p:nvSpPr>
        <p:spPr>
          <a:xfrm>
            <a:off x="6484975" y="3325751"/>
            <a:ext cx="391470" cy="1077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7.8 cm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xmlns="" id="{AB5D243A-A4AC-4423-A950-9A9A9332A139}"/>
              </a:ext>
            </a:extLst>
          </p:cNvPr>
          <p:cNvSpPr txBox="1"/>
          <p:nvPr/>
        </p:nvSpPr>
        <p:spPr>
          <a:xfrm>
            <a:off x="6358518" y="2760893"/>
            <a:ext cx="481734" cy="2000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45 mm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0" name="사각형: 둥근 모서리 12">
            <a:extLst>
              <a:ext uri="{FF2B5EF4-FFF2-40B4-BE49-F238E27FC236}">
                <a16:creationId xmlns:a16="http://schemas.microsoft.com/office/drawing/2014/main" xmlns="" id="{5493850F-55A6-4A97-AF8A-73B772BBCF46}"/>
              </a:ext>
            </a:extLst>
          </p:cNvPr>
          <p:cNvSpPr/>
          <p:nvPr/>
        </p:nvSpPr>
        <p:spPr>
          <a:xfrm>
            <a:off x="745874" y="4537907"/>
            <a:ext cx="390352" cy="402441"/>
          </a:xfrm>
          <a:prstGeom prst="round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</a:p>
        </p:txBody>
      </p:sp>
      <p:grpSp>
        <p:nvGrpSpPr>
          <p:cNvPr id="161" name="그룹 160">
            <a:extLst>
              <a:ext uri="{FF2B5EF4-FFF2-40B4-BE49-F238E27FC236}">
                <a16:creationId xmlns:a16="http://schemas.microsoft.com/office/drawing/2014/main" xmlns="" id="{D3853737-3F3F-4A44-8DC1-F0BCC7D5CB89}"/>
              </a:ext>
            </a:extLst>
          </p:cNvPr>
          <p:cNvGrpSpPr/>
          <p:nvPr/>
        </p:nvGrpSpPr>
        <p:grpSpPr>
          <a:xfrm>
            <a:off x="3487657" y="4390341"/>
            <a:ext cx="759825" cy="556221"/>
            <a:chOff x="1761424" y="4175320"/>
            <a:chExt cx="759825" cy="556221"/>
          </a:xfrm>
        </p:grpSpPr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xmlns="" id="{09953CB9-A54E-4BF9-B9E5-4D35F4480ACA}"/>
                </a:ext>
              </a:extLst>
            </p:cNvPr>
            <p:cNvSpPr/>
            <p:nvPr/>
          </p:nvSpPr>
          <p:spPr bwMode="auto">
            <a:xfrm>
              <a:off x="1761424" y="4329100"/>
              <a:ext cx="538984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8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㉢</a:t>
              </a:r>
              <a:endPara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63" name="그림 162">
              <a:extLst>
                <a:ext uri="{FF2B5EF4-FFF2-40B4-BE49-F238E27FC236}">
                  <a16:creationId xmlns:a16="http://schemas.microsoft.com/office/drawing/2014/main" xmlns="" id="{F2214885-6702-4211-9006-107C466BA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61249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164" name="사각형: 둥근 모서리 93">
            <a:extLst>
              <a:ext uri="{FF2B5EF4-FFF2-40B4-BE49-F238E27FC236}">
                <a16:creationId xmlns:a16="http://schemas.microsoft.com/office/drawing/2014/main" xmlns="" id="{8C20891C-FEF1-404B-AEB7-115DB02A2264}"/>
              </a:ext>
            </a:extLst>
          </p:cNvPr>
          <p:cNvSpPr/>
          <p:nvPr/>
        </p:nvSpPr>
        <p:spPr>
          <a:xfrm>
            <a:off x="2977640" y="4537907"/>
            <a:ext cx="390352" cy="402441"/>
          </a:xfrm>
          <a:prstGeom prst="round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</a:p>
        </p:txBody>
      </p:sp>
      <p:grpSp>
        <p:nvGrpSpPr>
          <p:cNvPr id="165" name="그룹 164">
            <a:extLst>
              <a:ext uri="{FF2B5EF4-FFF2-40B4-BE49-F238E27FC236}">
                <a16:creationId xmlns:a16="http://schemas.microsoft.com/office/drawing/2014/main" xmlns="" id="{75E70652-742C-4945-830C-683D9C1F35C5}"/>
              </a:ext>
            </a:extLst>
          </p:cNvPr>
          <p:cNvGrpSpPr/>
          <p:nvPr/>
        </p:nvGrpSpPr>
        <p:grpSpPr>
          <a:xfrm>
            <a:off x="5638990" y="4390341"/>
            <a:ext cx="759825" cy="556221"/>
            <a:chOff x="1761424" y="4175320"/>
            <a:chExt cx="759825" cy="556221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xmlns="" id="{EDCE7A07-DB81-44E0-BA8B-03F9FEF4C9FE}"/>
                </a:ext>
              </a:extLst>
            </p:cNvPr>
            <p:cNvSpPr/>
            <p:nvPr/>
          </p:nvSpPr>
          <p:spPr bwMode="auto">
            <a:xfrm>
              <a:off x="1761424" y="4329100"/>
              <a:ext cx="538984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8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㉠</a:t>
              </a:r>
              <a:endPara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67" name="그림 166">
              <a:extLst>
                <a:ext uri="{FF2B5EF4-FFF2-40B4-BE49-F238E27FC236}">
                  <a16:creationId xmlns:a16="http://schemas.microsoft.com/office/drawing/2014/main" xmlns="" id="{7D87BA56-A5F6-4E14-8D13-BE1BFCA89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61249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168" name="사각형: 둥근 모서리 97">
            <a:extLst>
              <a:ext uri="{FF2B5EF4-FFF2-40B4-BE49-F238E27FC236}">
                <a16:creationId xmlns:a16="http://schemas.microsoft.com/office/drawing/2014/main" xmlns="" id="{FA2A95A6-BC13-4CBC-9CA7-46194820D107}"/>
              </a:ext>
            </a:extLst>
          </p:cNvPr>
          <p:cNvSpPr/>
          <p:nvPr/>
        </p:nvSpPr>
        <p:spPr>
          <a:xfrm>
            <a:off x="5128973" y="4537907"/>
            <a:ext cx="390352" cy="402441"/>
          </a:xfrm>
          <a:prstGeom prst="round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xmlns="" id="{09953CB9-A54E-4BF9-B9E5-4D35F4480ACA}"/>
              </a:ext>
            </a:extLst>
          </p:cNvPr>
          <p:cNvSpPr/>
          <p:nvPr/>
        </p:nvSpPr>
        <p:spPr bwMode="auto">
          <a:xfrm>
            <a:off x="5612255" y="3689384"/>
            <a:ext cx="327897" cy="32984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800" b="1" spc="-150" dirty="0" smtClean="0">
                <a:latin typeface="맑은 고딕" pitchFamily="50" charset="-127"/>
                <a:ea typeface="맑은 고딕" pitchFamily="50" charset="-127"/>
              </a:rPr>
              <a:t>㉢</a:t>
            </a:r>
            <a:endParaRPr kumimoji="1" lang="ko-KR" altLang="en-US" sz="1800" b="1" i="0" u="none" strike="noStrike" cap="none" spc="-150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xmlns="" id="{09953CB9-A54E-4BF9-B9E5-4D35F4480ACA}"/>
              </a:ext>
            </a:extLst>
          </p:cNvPr>
          <p:cNvSpPr/>
          <p:nvPr/>
        </p:nvSpPr>
        <p:spPr bwMode="auto">
          <a:xfrm>
            <a:off x="5611782" y="2674182"/>
            <a:ext cx="328370" cy="32984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800" b="1" spc="-150" dirty="0">
                <a:latin typeface="맑은 고딕" pitchFamily="50" charset="-127"/>
                <a:ea typeface="맑은 고딕" pitchFamily="50" charset="-127"/>
              </a:rPr>
              <a:t>㉠</a:t>
            </a:r>
            <a:endParaRPr kumimoji="1" lang="ko-KR" altLang="en-US" sz="1800" b="1" i="0" u="none" strike="noStrike" cap="none" spc="-150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xmlns="" id="{09953CB9-A54E-4BF9-B9E5-4D35F4480ACA}"/>
              </a:ext>
            </a:extLst>
          </p:cNvPr>
          <p:cNvSpPr/>
          <p:nvPr/>
        </p:nvSpPr>
        <p:spPr bwMode="auto">
          <a:xfrm>
            <a:off x="5613372" y="3187652"/>
            <a:ext cx="326780" cy="32984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800" b="1" spc="-150" dirty="0" smtClean="0">
                <a:latin typeface="맑은 고딕" pitchFamily="50" charset="-127"/>
                <a:ea typeface="맑은 고딕" pitchFamily="50" charset="-127"/>
              </a:rPr>
              <a:t>㉡</a:t>
            </a:r>
            <a:endParaRPr kumimoji="1" lang="ko-KR" altLang="en-US" sz="1800" b="1" i="0" u="none" strike="noStrike" cap="none" spc="-150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xmlns="" id="{9CE78709-D04A-4072-8692-7534B0176E80}"/>
              </a:ext>
            </a:extLst>
          </p:cNvPr>
          <p:cNvGrpSpPr/>
          <p:nvPr/>
        </p:nvGrpSpPr>
        <p:grpSpPr>
          <a:xfrm>
            <a:off x="1408291" y="4542741"/>
            <a:ext cx="759825" cy="556221"/>
            <a:chOff x="1761424" y="4175320"/>
            <a:chExt cx="759825" cy="556221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xmlns="" id="{F9580402-F802-4BFF-B2A9-628347508AD9}"/>
                </a:ext>
              </a:extLst>
            </p:cNvPr>
            <p:cNvSpPr/>
            <p:nvPr/>
          </p:nvSpPr>
          <p:spPr bwMode="auto">
            <a:xfrm>
              <a:off x="1761424" y="4329100"/>
              <a:ext cx="538984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8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㉡</a:t>
              </a:r>
              <a:endPara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9" name="그림 118">
              <a:extLst>
                <a:ext uri="{FF2B5EF4-FFF2-40B4-BE49-F238E27FC236}">
                  <a16:creationId xmlns:a16="http://schemas.microsoft.com/office/drawing/2014/main" xmlns="" id="{938E6384-9425-4FDC-BAAA-C6324BC72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61249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134" name="사각형: 둥근 모서리 12">
            <a:extLst>
              <a:ext uri="{FF2B5EF4-FFF2-40B4-BE49-F238E27FC236}">
                <a16:creationId xmlns:a16="http://schemas.microsoft.com/office/drawing/2014/main" xmlns="" id="{5493850F-55A6-4A97-AF8A-73B772BBCF46}"/>
              </a:ext>
            </a:extLst>
          </p:cNvPr>
          <p:cNvSpPr/>
          <p:nvPr/>
        </p:nvSpPr>
        <p:spPr>
          <a:xfrm>
            <a:off x="898274" y="4690307"/>
            <a:ext cx="390352" cy="402441"/>
          </a:xfrm>
          <a:prstGeom prst="round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</a:p>
        </p:txBody>
      </p:sp>
      <p:grpSp>
        <p:nvGrpSpPr>
          <p:cNvPr id="135" name="그룹 134">
            <a:extLst>
              <a:ext uri="{FF2B5EF4-FFF2-40B4-BE49-F238E27FC236}">
                <a16:creationId xmlns:a16="http://schemas.microsoft.com/office/drawing/2014/main" xmlns="" id="{D3853737-3F3F-4A44-8DC1-F0BCC7D5CB89}"/>
              </a:ext>
            </a:extLst>
          </p:cNvPr>
          <p:cNvGrpSpPr/>
          <p:nvPr/>
        </p:nvGrpSpPr>
        <p:grpSpPr>
          <a:xfrm>
            <a:off x="3640057" y="4542741"/>
            <a:ext cx="759825" cy="556221"/>
            <a:chOff x="1761424" y="4175320"/>
            <a:chExt cx="759825" cy="556221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xmlns="" id="{09953CB9-A54E-4BF9-B9E5-4D35F4480ACA}"/>
                </a:ext>
              </a:extLst>
            </p:cNvPr>
            <p:cNvSpPr/>
            <p:nvPr/>
          </p:nvSpPr>
          <p:spPr bwMode="auto">
            <a:xfrm>
              <a:off x="1761424" y="4329100"/>
              <a:ext cx="538984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8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㉢</a:t>
              </a:r>
              <a:endPara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7" name="그림 136">
              <a:extLst>
                <a:ext uri="{FF2B5EF4-FFF2-40B4-BE49-F238E27FC236}">
                  <a16:creationId xmlns:a16="http://schemas.microsoft.com/office/drawing/2014/main" xmlns="" id="{F2214885-6702-4211-9006-107C466BA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61249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138" name="사각형: 둥근 모서리 93">
            <a:extLst>
              <a:ext uri="{FF2B5EF4-FFF2-40B4-BE49-F238E27FC236}">
                <a16:creationId xmlns:a16="http://schemas.microsoft.com/office/drawing/2014/main" xmlns="" id="{8C20891C-FEF1-404B-AEB7-115DB02A2264}"/>
              </a:ext>
            </a:extLst>
          </p:cNvPr>
          <p:cNvSpPr/>
          <p:nvPr/>
        </p:nvSpPr>
        <p:spPr>
          <a:xfrm>
            <a:off x="3130040" y="4690307"/>
            <a:ext cx="390352" cy="402441"/>
          </a:xfrm>
          <a:prstGeom prst="round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xmlns="" id="{75E70652-742C-4945-830C-683D9C1F35C5}"/>
              </a:ext>
            </a:extLst>
          </p:cNvPr>
          <p:cNvGrpSpPr/>
          <p:nvPr/>
        </p:nvGrpSpPr>
        <p:grpSpPr>
          <a:xfrm>
            <a:off x="5791390" y="4542741"/>
            <a:ext cx="759825" cy="556221"/>
            <a:chOff x="1761424" y="4175320"/>
            <a:chExt cx="759825" cy="556221"/>
          </a:xfrm>
        </p:grpSpPr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xmlns="" id="{EDCE7A07-DB81-44E0-BA8B-03F9FEF4C9FE}"/>
                </a:ext>
              </a:extLst>
            </p:cNvPr>
            <p:cNvSpPr/>
            <p:nvPr/>
          </p:nvSpPr>
          <p:spPr bwMode="auto">
            <a:xfrm>
              <a:off x="1761424" y="4329100"/>
              <a:ext cx="538984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8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㉠</a:t>
              </a:r>
              <a:endPara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41" name="그림 140">
              <a:extLst>
                <a:ext uri="{FF2B5EF4-FFF2-40B4-BE49-F238E27FC236}">
                  <a16:creationId xmlns:a16="http://schemas.microsoft.com/office/drawing/2014/main" xmlns="" id="{7D87BA56-A5F6-4E14-8D13-BE1BFCA89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61249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142" name="사각형: 둥근 모서리 97">
            <a:extLst>
              <a:ext uri="{FF2B5EF4-FFF2-40B4-BE49-F238E27FC236}">
                <a16:creationId xmlns:a16="http://schemas.microsoft.com/office/drawing/2014/main" xmlns="" id="{FA2A95A6-BC13-4CBC-9CA7-46194820D107}"/>
              </a:ext>
            </a:extLst>
          </p:cNvPr>
          <p:cNvSpPr/>
          <p:nvPr/>
        </p:nvSpPr>
        <p:spPr>
          <a:xfrm>
            <a:off x="5281373" y="4690307"/>
            <a:ext cx="390352" cy="402441"/>
          </a:xfrm>
          <a:prstGeom prst="round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3" name="Picture 6">
            <a:extLst>
              <a:ext uri="{FF2B5EF4-FFF2-40B4-BE49-F238E27FC236}">
                <a16:creationId xmlns:a16="http://schemas.microsoft.com/office/drawing/2014/main" xmlns="" id="{65E396B9-5D08-44A0-A92A-31DEB18DB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2">
            <a:extLst>
              <a:ext uri="{FF2B5EF4-FFF2-40B4-BE49-F238E27FC236}">
                <a16:creationId xmlns:a16="http://schemas.microsoft.com/office/drawing/2014/main" xmlns="" id="{EBA8A235-5090-442C-9241-6E1E64869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직사각형 21">
            <a:extLst>
              <a:ext uri="{FF2B5EF4-FFF2-40B4-BE49-F238E27FC236}">
                <a16:creationId xmlns:a16="http://schemas.microsoft.com/office/drawing/2014/main" xmlns="" id="{0ADDA248-18ED-4CD2-985B-00A279190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suh_h_0301_06_1112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_209_1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490387AA-BC72-48BB-AA63-0E152676F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26" name="TextBox 9">
            <a:extLst>
              <a:ext uri="{FF2B5EF4-FFF2-40B4-BE49-F238E27FC236}">
                <a16:creationId xmlns:a16="http://schemas.microsoft.com/office/drawing/2014/main" xmlns="" id="{FDE6DE4B-8E87-4E75-B38F-86F00D936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6977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1112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xmlns="" id="{9CE78709-D04A-4072-8692-7534B0176E80}"/>
              </a:ext>
            </a:extLst>
          </p:cNvPr>
          <p:cNvGrpSpPr/>
          <p:nvPr/>
        </p:nvGrpSpPr>
        <p:grpSpPr>
          <a:xfrm>
            <a:off x="1255891" y="4390341"/>
            <a:ext cx="759825" cy="556221"/>
            <a:chOff x="1761424" y="4175320"/>
            <a:chExt cx="759825" cy="556221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xmlns="" id="{F9580402-F802-4BFF-B2A9-628347508AD9}"/>
                </a:ext>
              </a:extLst>
            </p:cNvPr>
            <p:cNvSpPr/>
            <p:nvPr/>
          </p:nvSpPr>
          <p:spPr bwMode="auto">
            <a:xfrm>
              <a:off x="1761424" y="4329100"/>
              <a:ext cx="538984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xmlns="" id="{938E6384-9425-4FDC-BAAA-C6324BC72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61249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5493850F-55A6-4A97-AF8A-73B772BBCF46}"/>
              </a:ext>
            </a:extLst>
          </p:cNvPr>
          <p:cNvSpPr/>
          <p:nvPr/>
        </p:nvSpPr>
        <p:spPr>
          <a:xfrm>
            <a:off x="745874" y="4537907"/>
            <a:ext cx="390352" cy="40244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xmlns="" id="{D3853737-3F3F-4A44-8DC1-F0BCC7D5CB89}"/>
              </a:ext>
            </a:extLst>
          </p:cNvPr>
          <p:cNvGrpSpPr/>
          <p:nvPr/>
        </p:nvGrpSpPr>
        <p:grpSpPr>
          <a:xfrm>
            <a:off x="3487657" y="4390341"/>
            <a:ext cx="759825" cy="556221"/>
            <a:chOff x="1761424" y="4175320"/>
            <a:chExt cx="759825" cy="556221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xmlns="" id="{09953CB9-A54E-4BF9-B9E5-4D35F4480ACA}"/>
                </a:ext>
              </a:extLst>
            </p:cNvPr>
            <p:cNvSpPr/>
            <p:nvPr/>
          </p:nvSpPr>
          <p:spPr bwMode="auto">
            <a:xfrm>
              <a:off x="1761424" y="4329100"/>
              <a:ext cx="538984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xmlns="" id="{F2214885-6702-4211-9006-107C466BA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61249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xmlns="" id="{8C20891C-FEF1-404B-AEB7-115DB02A2264}"/>
              </a:ext>
            </a:extLst>
          </p:cNvPr>
          <p:cNvSpPr/>
          <p:nvPr/>
        </p:nvSpPr>
        <p:spPr>
          <a:xfrm>
            <a:off x="2977640" y="4537907"/>
            <a:ext cx="390352" cy="40244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xmlns="" id="{75E70652-742C-4945-830C-683D9C1F35C5}"/>
              </a:ext>
            </a:extLst>
          </p:cNvPr>
          <p:cNvGrpSpPr/>
          <p:nvPr/>
        </p:nvGrpSpPr>
        <p:grpSpPr>
          <a:xfrm>
            <a:off x="5638990" y="4390341"/>
            <a:ext cx="759825" cy="556221"/>
            <a:chOff x="1761424" y="4175320"/>
            <a:chExt cx="759825" cy="556221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xmlns="" id="{EDCE7A07-DB81-44E0-BA8B-03F9FEF4C9FE}"/>
                </a:ext>
              </a:extLst>
            </p:cNvPr>
            <p:cNvSpPr/>
            <p:nvPr/>
          </p:nvSpPr>
          <p:spPr bwMode="auto">
            <a:xfrm>
              <a:off x="1761424" y="4329100"/>
              <a:ext cx="538984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7" name="그림 96">
              <a:extLst>
                <a:ext uri="{FF2B5EF4-FFF2-40B4-BE49-F238E27FC236}">
                  <a16:creationId xmlns:a16="http://schemas.microsoft.com/office/drawing/2014/main" xmlns="" id="{7D87BA56-A5F6-4E14-8D13-BE1BFCA89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61249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xmlns="" id="{FA2A95A6-BC13-4CBC-9CA7-46194820D107}"/>
              </a:ext>
            </a:extLst>
          </p:cNvPr>
          <p:cNvSpPr/>
          <p:nvPr/>
        </p:nvSpPr>
        <p:spPr>
          <a:xfrm>
            <a:off x="5128973" y="4537907"/>
            <a:ext cx="390352" cy="40244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</a:p>
        </p:txBody>
      </p:sp>
      <p:pic>
        <p:nvPicPr>
          <p:cNvPr id="99" name="Picture 23">
            <a:extLst>
              <a:ext uri="{FF2B5EF4-FFF2-40B4-BE49-F238E27FC236}">
                <a16:creationId xmlns:a16="http://schemas.microsoft.com/office/drawing/2014/main" xmlns="" id="{D7728C1F-8A2B-4B62-942F-766E08D40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379" y="4607449"/>
            <a:ext cx="290337" cy="306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24">
            <a:extLst>
              <a:ext uri="{FF2B5EF4-FFF2-40B4-BE49-F238E27FC236}">
                <a16:creationId xmlns:a16="http://schemas.microsoft.com/office/drawing/2014/main" xmlns="" id="{523471F6-B2ED-4E2E-9D38-BBD390FB8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741" y="4596646"/>
            <a:ext cx="290337" cy="284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22">
            <a:extLst>
              <a:ext uri="{FF2B5EF4-FFF2-40B4-BE49-F238E27FC236}">
                <a16:creationId xmlns:a16="http://schemas.microsoft.com/office/drawing/2014/main" xmlns="" id="{3AE1FF97-DB24-4312-948C-D3B209F38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199" y="4601232"/>
            <a:ext cx="284961" cy="29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8" name="그룹 67">
            <a:extLst>
              <a:ext uri="{FF2B5EF4-FFF2-40B4-BE49-F238E27FC236}">
                <a16:creationId xmlns:a16="http://schemas.microsoft.com/office/drawing/2014/main" xmlns="" id="{39EB0A16-0732-4681-8FF2-24D350AC8E05}"/>
              </a:ext>
            </a:extLst>
          </p:cNvPr>
          <p:cNvGrpSpPr/>
          <p:nvPr/>
        </p:nvGrpSpPr>
        <p:grpSpPr>
          <a:xfrm>
            <a:off x="179512" y="3468687"/>
            <a:ext cx="6667165" cy="1804603"/>
            <a:chOff x="179512" y="3468687"/>
            <a:chExt cx="6667165" cy="1804603"/>
          </a:xfrm>
        </p:grpSpPr>
        <p:sp>
          <p:nvSpPr>
            <p:cNvPr id="69" name="직각 삼각형 68">
              <a:extLst>
                <a:ext uri="{FF2B5EF4-FFF2-40B4-BE49-F238E27FC236}">
                  <a16:creationId xmlns:a16="http://schemas.microsoft.com/office/drawing/2014/main" xmlns="" id="{1D13737F-E0E6-4876-B23A-7428F3F23197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xmlns="" id="{D758B63E-E7E1-43AE-BBFF-6C9822097B74}"/>
                </a:ext>
              </a:extLst>
            </p:cNvPr>
            <p:cNvSpPr/>
            <p:nvPr/>
          </p:nvSpPr>
          <p:spPr>
            <a:xfrm>
              <a:off x="179512" y="3837771"/>
              <a:ext cx="6667165" cy="124741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71" name="Picture 2">
              <a:extLst>
                <a:ext uri="{FF2B5EF4-FFF2-40B4-BE49-F238E27FC236}">
                  <a16:creationId xmlns:a16="http://schemas.microsoft.com/office/drawing/2014/main" xmlns="" id="{92732051-976B-4E53-86AB-26B073D381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468687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A0873B8F-C5CF-4698-B872-7D17B0A15403}"/>
              </a:ext>
            </a:extLst>
          </p:cNvPr>
          <p:cNvSpPr txBox="1"/>
          <p:nvPr/>
        </p:nvSpPr>
        <p:spPr>
          <a:xfrm>
            <a:off x="215516" y="3884855"/>
            <a:ext cx="65469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㉠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45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mm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4.5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cm</a:t>
            </a:r>
          </a:p>
          <a:p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㉡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7.8 cm</a:t>
            </a:r>
          </a:p>
          <a:p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㉢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7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mm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0.7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cm</a:t>
            </a:r>
          </a:p>
          <a:p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한 단위로 바꿔 비교하면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㉡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㉠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㉢입니다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2D245329-A4CF-433F-A330-F927FE6DE71D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65312" y="894493"/>
            <a:ext cx="6918956" cy="6983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동물들의 대화를 읽고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알맞은 발자국을 찾아 기호를 써넣으세요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5" name="Picture 3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91" t="30386"/>
          <a:stretch/>
        </p:blipFill>
        <p:spPr bwMode="auto">
          <a:xfrm>
            <a:off x="71500" y="2744924"/>
            <a:ext cx="232508" cy="1361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9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74" y="4529894"/>
            <a:ext cx="2667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1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59" y="4227737"/>
            <a:ext cx="25717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1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11" y="3926945"/>
            <a:ext cx="261938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1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701" y="4760682"/>
            <a:ext cx="25717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1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375" y="4777615"/>
            <a:ext cx="261938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9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593" y="4766201"/>
            <a:ext cx="2667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26358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42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270501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오늘 학습한 내용을 떠올려 보고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스스로 평가해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46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스스로 평가해 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 수정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아이콘 참고 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hlinkClick r:id="rId2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한대희 수학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\app\resource\contents\lesson06\ops\6\6_10_11.html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클릭음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321817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882241"/>
            <a:ext cx="1701890" cy="322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2" y="1952836"/>
            <a:ext cx="6881265" cy="2772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87524" y="1844824"/>
            <a:ext cx="1439676" cy="46805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3458329"/>
            <a:ext cx="792076" cy="83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78" y="4031542"/>
            <a:ext cx="860785" cy="25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70" y="3938832"/>
            <a:ext cx="860785" cy="25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828" y="2636911"/>
            <a:ext cx="938762" cy="821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506" y="3140512"/>
            <a:ext cx="348562" cy="304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406" y="3088004"/>
            <a:ext cx="348562" cy="304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93" y="3458327"/>
            <a:ext cx="756084" cy="827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536" y="3953297"/>
            <a:ext cx="603684" cy="33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080" y="3875712"/>
            <a:ext cx="603684" cy="33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" name="TextBox 104"/>
          <p:cNvSpPr txBox="1"/>
          <p:nvPr/>
        </p:nvSpPr>
        <p:spPr>
          <a:xfrm>
            <a:off x="287524" y="3426095"/>
            <a:ext cx="1880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이해한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만큼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에 색칠해 주세요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583501" y="2598003"/>
            <a:ext cx="1880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>
                <a:latin typeface="맑은 고딕" pitchFamily="50" charset="-127"/>
                <a:ea typeface="맑은 고딕" pitchFamily="50" charset="-127"/>
              </a:rPr>
              <a:t>재밌었던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만큼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에 색칠해 주세요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851753" y="3429000"/>
            <a:ext cx="1880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참여한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만큼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에 색칠해 주세요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8" name="타원 107"/>
          <p:cNvSpPr/>
          <p:nvPr/>
        </p:nvSpPr>
        <p:spPr>
          <a:xfrm>
            <a:off x="153334" y="8822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9" name="직사각형 21">
            <a:extLst>
              <a:ext uri="{FF2B5EF4-FFF2-40B4-BE49-F238E27FC236}">
                <a16:creationId xmlns:a16="http://schemas.microsoft.com/office/drawing/2014/main" xmlns="" id="{09604F0C-67D9-481D-9B71-629AD4576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suh_h_0301_06_1112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>
            <a:extLst>
              <a:ext uri="{FF2B5EF4-FFF2-40B4-BE49-F238E27FC236}">
                <a16:creationId xmlns:a16="http://schemas.microsoft.com/office/drawing/2014/main" xmlns="" id="{B25D16B5-CEFD-47B2-B164-2BF108DC7C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33" name="TextBox 9">
            <a:extLst>
              <a:ext uri="{FF2B5EF4-FFF2-40B4-BE49-F238E27FC236}">
                <a16:creationId xmlns:a16="http://schemas.microsoft.com/office/drawing/2014/main" xmlns="" id="{F8CE0160-BABC-4A96-A06B-80A570A194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6977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1112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</p:spTree>
    <p:extLst>
      <p:ext uri="{BB962C8B-B14F-4D97-AF65-F5344CB8AC3E}">
        <p14:creationId xmlns:p14="http://schemas.microsoft.com/office/powerpoint/2010/main" val="20169876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211643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재밌게 놀이를 해요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바닷속 모습 완성하기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612" y="314784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4" name="직사각형 21">
            <a:extLst>
              <a:ext uri="{FF2B5EF4-FFF2-40B4-BE49-F238E27FC236}">
                <a16:creationId xmlns:a16="http://schemas.microsoft.com/office/drawing/2014/main" xmlns="" id="{DD51D12E-0140-42CE-9533-3299FBA81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suh_h_0301_06_1112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8">
            <a:extLst>
              <a:ext uri="{FF2B5EF4-FFF2-40B4-BE49-F238E27FC236}">
                <a16:creationId xmlns:a16="http://schemas.microsoft.com/office/drawing/2014/main" xmlns="" id="{E1D4CC66-1077-4024-AA30-4E57CEF677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xmlns="" id="{2074D514-0686-4ADC-94BE-589510B0F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6977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1112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968" y="3609021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53"/>
          <p:cNvSpPr txBox="1"/>
          <p:nvPr/>
        </p:nvSpPr>
        <p:spPr>
          <a:xfrm>
            <a:off x="3348197" y="3640556"/>
            <a:ext cx="1392355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144~145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3"/>
            <a:ext cx="6918956" cy="7649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944724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분수와 소수를 하나씩 만들고 다음 활동을 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07654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6_finish_arrange_2_1.svg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\app\resource\contents\lesson06\ops\6\images\6_finish_arrange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suh_h_0301_06_1112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56977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1112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7663D453-7631-4E1E-BF1C-70325B942B4A}"/>
              </a:ext>
            </a:extLst>
          </p:cNvPr>
          <p:cNvSpPr/>
          <p:nvPr/>
        </p:nvSpPr>
        <p:spPr>
          <a:xfrm>
            <a:off x="5829945" y="11234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743178C9-B53C-421E-AA10-B50D861F2F54}"/>
              </a:ext>
            </a:extLst>
          </p:cNvPr>
          <p:cNvSpPr/>
          <p:nvPr/>
        </p:nvSpPr>
        <p:spPr>
          <a:xfrm>
            <a:off x="6395524" y="140041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6D78C8B9-8A94-40C5-9B73-19F60BD5E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3547" y="134326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20C0B1A0-C4B9-4D8A-88C0-B71D81E9BE20}"/>
              </a:ext>
            </a:extLst>
          </p:cNvPr>
          <p:cNvSpPr/>
          <p:nvPr/>
        </p:nvSpPr>
        <p:spPr>
          <a:xfrm>
            <a:off x="5846811" y="140162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338632BE-4165-4712-914A-482EE464B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2359" y="135125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xmlns="" id="{8AB08DAB-6F34-4544-8ED3-D87EA44CB47A}"/>
              </a:ext>
            </a:extLst>
          </p:cNvPr>
          <p:cNvGrpSpPr/>
          <p:nvPr/>
        </p:nvGrpSpPr>
        <p:grpSpPr>
          <a:xfrm>
            <a:off x="2679342" y="5339638"/>
            <a:ext cx="1488287" cy="217509"/>
            <a:chOff x="319554" y="1245924"/>
            <a:chExt cx="2636592" cy="423864"/>
          </a:xfrm>
        </p:grpSpPr>
        <p:pic>
          <p:nvPicPr>
            <p:cNvPr id="67" name="Picture 11">
              <a:extLst>
                <a:ext uri="{FF2B5EF4-FFF2-40B4-BE49-F238E27FC236}">
                  <a16:creationId xmlns:a16="http://schemas.microsoft.com/office/drawing/2014/main" xmlns="" id="{DC96274F-06B9-4288-AE9A-C3AC4D43AA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2">
              <a:extLst>
                <a:ext uri="{FF2B5EF4-FFF2-40B4-BE49-F238E27FC236}">
                  <a16:creationId xmlns:a16="http://schemas.microsoft.com/office/drawing/2014/main" xmlns="" id="{574DE3B3-79D1-4CCD-9496-E90A9A3E44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3">
              <a:extLst>
                <a:ext uri="{FF2B5EF4-FFF2-40B4-BE49-F238E27FC236}">
                  <a16:creationId xmlns:a16="http://schemas.microsoft.com/office/drawing/2014/main" xmlns="" id="{061771D6-2B30-45E3-AA4D-C6114BA43A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4">
              <a:extLst>
                <a:ext uri="{FF2B5EF4-FFF2-40B4-BE49-F238E27FC236}">
                  <a16:creationId xmlns:a16="http://schemas.microsoft.com/office/drawing/2014/main" xmlns="" id="{DCD9F7AC-C3DA-4FB4-8C45-3F48FF9ED1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0F722CC5-E2AE-48F7-BD95-DE10F7031E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0761" y="2283804"/>
            <a:ext cx="6245475" cy="2585356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F8F736C0-9126-430B-A9DF-66D59520EAA3}"/>
              </a:ext>
            </a:extLst>
          </p:cNvPr>
          <p:cNvSpPr txBox="1"/>
          <p:nvPr/>
        </p:nvSpPr>
        <p:spPr>
          <a:xfrm>
            <a:off x="755576" y="2688625"/>
            <a:ext cx="813418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분모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04F25A47-FF19-46D9-9A8D-6858D2D70360}"/>
              </a:ext>
            </a:extLst>
          </p:cNvPr>
          <p:cNvSpPr txBox="1"/>
          <p:nvPr/>
        </p:nvSpPr>
        <p:spPr>
          <a:xfrm>
            <a:off x="5544108" y="2688625"/>
            <a:ext cx="81341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분자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5E860252-5D50-4BCE-B237-D8F920F302EB}"/>
              </a:ext>
            </a:extLst>
          </p:cNvPr>
          <p:cNvSpPr txBox="1"/>
          <p:nvPr/>
        </p:nvSpPr>
        <p:spPr>
          <a:xfrm>
            <a:off x="2770853" y="2728111"/>
            <a:ext cx="1585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내가 만든 분수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7841709E-1F2D-4F0F-A071-AE3C3089E301}"/>
              </a:ext>
            </a:extLst>
          </p:cNvPr>
          <p:cNvCxnSpPr/>
          <p:nvPr/>
        </p:nvCxnSpPr>
        <p:spPr bwMode="auto">
          <a:xfrm>
            <a:off x="3023828" y="3529435"/>
            <a:ext cx="97482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6F6F05D0-B2F3-46EB-A93C-F3F8F30CC7AB}"/>
              </a:ext>
            </a:extLst>
          </p:cNvPr>
          <p:cNvSpPr txBox="1"/>
          <p:nvPr/>
        </p:nvSpPr>
        <p:spPr>
          <a:xfrm>
            <a:off x="5652120" y="3496280"/>
            <a:ext cx="6269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8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8D1345B2-0ACD-43EA-BB1D-53A2BE22A58E}"/>
              </a:ext>
            </a:extLst>
          </p:cNvPr>
          <p:cNvSpPr txBox="1"/>
          <p:nvPr/>
        </p:nvSpPr>
        <p:spPr>
          <a:xfrm>
            <a:off x="848732" y="3496280"/>
            <a:ext cx="6269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8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9CFF071E-29A0-405A-9BFB-E6F7349D1A57}"/>
              </a:ext>
            </a:extLst>
          </p:cNvPr>
          <p:cNvSpPr txBox="1"/>
          <p:nvPr/>
        </p:nvSpPr>
        <p:spPr>
          <a:xfrm>
            <a:off x="3204364" y="3595000"/>
            <a:ext cx="6269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8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0BBC105F-A12D-43F6-A5F5-754185372D60}"/>
              </a:ext>
            </a:extLst>
          </p:cNvPr>
          <p:cNvSpPr txBox="1"/>
          <p:nvPr/>
        </p:nvSpPr>
        <p:spPr>
          <a:xfrm>
            <a:off x="3204364" y="3094306"/>
            <a:ext cx="6269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8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직사각형 21">
            <a:extLst>
              <a:ext uri="{FF2B5EF4-FFF2-40B4-BE49-F238E27FC236}">
                <a16:creationId xmlns:a16="http://schemas.microsoft.com/office/drawing/2014/main" xmlns="" id="{504C14B6-9C2B-4CF5-9653-978E71A25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삽화에 텍스트 직접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입력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보기 클릭 시 예시 답안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다시하기로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xmlns="" id="{FB449091-F9DD-49FB-A67D-C6DA49C4900C}"/>
              </a:ext>
            </a:extLst>
          </p:cNvPr>
          <p:cNvSpPr/>
          <p:nvPr/>
        </p:nvSpPr>
        <p:spPr>
          <a:xfrm>
            <a:off x="4271488" y="52389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8" name="그림 107">
            <a:extLst>
              <a:ext uri="{FF2B5EF4-FFF2-40B4-BE49-F238E27FC236}">
                <a16:creationId xmlns:a16="http://schemas.microsoft.com/office/drawing/2014/main" xmlns="" id="{0B441428-83E2-4953-95A2-82BB022174B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626" y="5676265"/>
            <a:ext cx="1080000" cy="339623"/>
          </a:xfrm>
          <a:prstGeom prst="rect">
            <a:avLst/>
          </a:prstGeom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xmlns="" id="{59BEB1F7-EFA6-4513-9330-CA082EE6F5C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849" y="5266822"/>
            <a:ext cx="1080000" cy="339623"/>
          </a:xfrm>
          <a:prstGeom prst="rect">
            <a:avLst/>
          </a:prstGeom>
        </p:spPr>
      </p:pic>
      <p:sp>
        <p:nvSpPr>
          <p:cNvPr id="114" name="타원 113">
            <a:extLst>
              <a:ext uri="{FF2B5EF4-FFF2-40B4-BE49-F238E27FC236}">
                <a16:creationId xmlns:a16="http://schemas.microsoft.com/office/drawing/2014/main" xmlns="" id="{5EBCB857-FDA2-46F6-9860-C2D1914D4F0B}"/>
              </a:ext>
            </a:extLst>
          </p:cNvPr>
          <p:cNvSpPr/>
          <p:nvPr/>
        </p:nvSpPr>
        <p:spPr>
          <a:xfrm>
            <a:off x="5796136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FB449091-F9DD-49FB-A67D-C6DA49C4900C}"/>
              </a:ext>
            </a:extLst>
          </p:cNvPr>
          <p:cNvSpPr/>
          <p:nvPr/>
        </p:nvSpPr>
        <p:spPr>
          <a:xfrm>
            <a:off x="424929" y="24149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7568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3"/>
            <a:ext cx="6918956" cy="7649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944724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분수와 소수를 하나씩 만들고 다음 활동을 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29553"/>
              </p:ext>
            </p:extLst>
          </p:nvPr>
        </p:nvGraphicFramePr>
        <p:xfrm>
          <a:off x="682528" y="5913276"/>
          <a:ext cx="6801414" cy="609600"/>
        </p:xfrm>
        <a:graphic>
          <a:graphicData uri="http://schemas.openxmlformats.org/drawingml/2006/table">
            <a:tbl>
              <a:tblPr/>
              <a:tblGrid>
                <a:gridCol w="8725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2887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6_10_1_answer.png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\app\resource\contents\lesson06\ops\6\images\6_10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6_finish_arrange_3_1.svg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\app\resource\contents\lesson06\ops\6\images\6_finish_arrange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suh_h_0301_06_1112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56977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1112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743178C9-B53C-421E-AA10-B50D861F2F54}"/>
              </a:ext>
            </a:extLst>
          </p:cNvPr>
          <p:cNvSpPr/>
          <p:nvPr/>
        </p:nvSpPr>
        <p:spPr>
          <a:xfrm>
            <a:off x="6395524" y="140041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6D78C8B9-8A94-40C5-9B73-19F60BD5E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3547" y="134326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20C0B1A0-C4B9-4D8A-88C0-B71D81E9BE20}"/>
              </a:ext>
            </a:extLst>
          </p:cNvPr>
          <p:cNvSpPr/>
          <p:nvPr/>
        </p:nvSpPr>
        <p:spPr>
          <a:xfrm>
            <a:off x="5846811" y="140162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338632BE-4165-4712-914A-482EE464B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2359" y="135125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7" name="직사각형 21">
            <a:extLst>
              <a:ext uri="{FF2B5EF4-FFF2-40B4-BE49-F238E27FC236}">
                <a16:creationId xmlns:a16="http://schemas.microsoft.com/office/drawing/2014/main" xmlns="" id="{504C14B6-9C2B-4CF5-9653-978E71A25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약물 클릭 시 정답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보기 클릭 시 예시 답안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다시하기로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xmlns="" id="{51CEFF1F-CA4F-40D8-9588-BC7EA9CD5178}"/>
              </a:ext>
            </a:extLst>
          </p:cNvPr>
          <p:cNvGrpSpPr/>
          <p:nvPr/>
        </p:nvGrpSpPr>
        <p:grpSpPr>
          <a:xfrm>
            <a:off x="2699792" y="5340519"/>
            <a:ext cx="1504417" cy="222396"/>
            <a:chOff x="290979" y="2009759"/>
            <a:chExt cx="2665167" cy="433388"/>
          </a:xfrm>
        </p:grpSpPr>
        <p:pic>
          <p:nvPicPr>
            <p:cNvPr id="60" name="Picture 15">
              <a:extLst>
                <a:ext uri="{FF2B5EF4-FFF2-40B4-BE49-F238E27FC236}">
                  <a16:creationId xmlns:a16="http://schemas.microsoft.com/office/drawing/2014/main" xmlns="" id="{7B6AB965-B8F3-426D-8C90-0C6E38C67A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3">
              <a:extLst>
                <a:ext uri="{FF2B5EF4-FFF2-40B4-BE49-F238E27FC236}">
                  <a16:creationId xmlns:a16="http://schemas.microsoft.com/office/drawing/2014/main" xmlns="" id="{6B5BBBE7-35C0-4A2B-ABB1-F1DAF4711A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12">
              <a:extLst>
                <a:ext uri="{FF2B5EF4-FFF2-40B4-BE49-F238E27FC236}">
                  <a16:creationId xmlns:a16="http://schemas.microsoft.com/office/drawing/2014/main" xmlns="" id="{10104991-91B3-47B1-AAB4-C307813C40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" name="Picture 16">
              <a:extLst>
                <a:ext uri="{FF2B5EF4-FFF2-40B4-BE49-F238E27FC236}">
                  <a16:creationId xmlns:a16="http://schemas.microsoft.com/office/drawing/2014/main" xmlns="" id="{35A9B641-A59D-40F5-8195-F0E03CA6C4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BCFFAC4-F2DD-44DD-ADF7-E66E8B05E1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2814" y="3104964"/>
            <a:ext cx="3625450" cy="981769"/>
          </a:xfrm>
          <a:prstGeom prst="rect">
            <a:avLst/>
          </a:prstGeom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995" y="3439291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7663D453-7631-4E1E-BF1C-70325B942B4A}"/>
              </a:ext>
            </a:extLst>
          </p:cNvPr>
          <p:cNvSpPr/>
          <p:nvPr/>
        </p:nvSpPr>
        <p:spPr>
          <a:xfrm>
            <a:off x="5135539" y="32932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43"/>
          <p:cNvSpPr txBox="1"/>
          <p:nvPr/>
        </p:nvSpPr>
        <p:spPr>
          <a:xfrm>
            <a:off x="389043" y="1700808"/>
            <a:ext cx="651978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분수를 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그림으로 나타내 보세요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0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0F722CC5-E2AE-48F7-BD95-DE10F7031ECF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6336" r="27279"/>
          <a:stretch/>
        </p:blipFill>
        <p:spPr>
          <a:xfrm>
            <a:off x="179512" y="2427820"/>
            <a:ext cx="2896987" cy="258535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5E860252-5D50-4BCE-B237-D8F920F302EB}"/>
              </a:ext>
            </a:extLst>
          </p:cNvPr>
          <p:cNvSpPr txBox="1"/>
          <p:nvPr/>
        </p:nvSpPr>
        <p:spPr>
          <a:xfrm>
            <a:off x="854865" y="2872127"/>
            <a:ext cx="1585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내가 만든 분수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xmlns="" id="{7841709E-1F2D-4F0F-A071-AE3C3089E301}"/>
              </a:ext>
            </a:extLst>
          </p:cNvPr>
          <p:cNvCxnSpPr/>
          <p:nvPr/>
        </p:nvCxnSpPr>
        <p:spPr bwMode="auto">
          <a:xfrm>
            <a:off x="1403648" y="3609020"/>
            <a:ext cx="426984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9CFF071E-29A0-405A-9BFB-E6F7349D1A57}"/>
              </a:ext>
            </a:extLst>
          </p:cNvPr>
          <p:cNvSpPr txBox="1"/>
          <p:nvPr/>
        </p:nvSpPr>
        <p:spPr>
          <a:xfrm>
            <a:off x="1288376" y="3645024"/>
            <a:ext cx="62692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0BBC105F-A12D-43F6-A5F5-754185372D60}"/>
              </a:ext>
            </a:extLst>
          </p:cNvPr>
          <p:cNvSpPr txBox="1"/>
          <p:nvPr/>
        </p:nvSpPr>
        <p:spPr>
          <a:xfrm>
            <a:off x="1288376" y="3238322"/>
            <a:ext cx="62692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3029541" y="3486856"/>
            <a:ext cx="246315" cy="27570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3076786" y="3837371"/>
            <a:ext cx="246315" cy="27570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108434" y="3439291"/>
            <a:ext cx="123158" cy="2341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657" y="3492339"/>
            <a:ext cx="290512" cy="23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xmlns="" id="{7663D453-7631-4E1E-BF1C-70325B942B4A}"/>
              </a:ext>
            </a:extLst>
          </p:cNvPr>
          <p:cNvSpPr/>
          <p:nvPr/>
        </p:nvSpPr>
        <p:spPr>
          <a:xfrm>
            <a:off x="856729" y="32523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xmlns="" id="{0B441428-83E2-4953-95A2-82BB022174B7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626" y="5676265"/>
            <a:ext cx="1080000" cy="339623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xmlns="" id="{59BEB1F7-EFA6-4513-9330-CA082EE6F5CE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849" y="5266822"/>
            <a:ext cx="1080000" cy="339623"/>
          </a:xfrm>
          <a:prstGeom prst="rect">
            <a:avLst/>
          </a:prstGeom>
        </p:spPr>
      </p:pic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5EBCB857-FDA2-46F6-9860-C2D1914D4F0B}"/>
              </a:ext>
            </a:extLst>
          </p:cNvPr>
          <p:cNvSpPr/>
          <p:nvPr/>
        </p:nvSpPr>
        <p:spPr>
          <a:xfrm>
            <a:off x="5796136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8953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AE0E302-EFD6-434F-BB8C-907D6D334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45" y="2276872"/>
            <a:ext cx="6870023" cy="2245639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3"/>
            <a:ext cx="6918956" cy="7649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944724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분수와 소수를 하나씩 만들고 다음 활동을 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32137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6_finish_arrange_2_2.svg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\app\resource\contents\lesson06\ops\6\images\6_finish_arrange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suh_h_0301_06_1112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56977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1112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xmlns="" id="{8AB08DAB-6F34-4544-8ED3-D87EA44CB47A}"/>
              </a:ext>
            </a:extLst>
          </p:cNvPr>
          <p:cNvGrpSpPr/>
          <p:nvPr/>
        </p:nvGrpSpPr>
        <p:grpSpPr>
          <a:xfrm>
            <a:off x="2679342" y="5339638"/>
            <a:ext cx="1488287" cy="217509"/>
            <a:chOff x="319554" y="1245924"/>
            <a:chExt cx="2636592" cy="423864"/>
          </a:xfrm>
        </p:grpSpPr>
        <p:pic>
          <p:nvPicPr>
            <p:cNvPr id="67" name="Picture 11">
              <a:extLst>
                <a:ext uri="{FF2B5EF4-FFF2-40B4-BE49-F238E27FC236}">
                  <a16:creationId xmlns:a16="http://schemas.microsoft.com/office/drawing/2014/main" xmlns="" id="{DC96274F-06B9-4288-AE9A-C3AC4D43AA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2">
              <a:extLst>
                <a:ext uri="{FF2B5EF4-FFF2-40B4-BE49-F238E27FC236}">
                  <a16:creationId xmlns:a16="http://schemas.microsoft.com/office/drawing/2014/main" xmlns="" id="{574DE3B3-79D1-4CCD-9496-E90A9A3E44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3">
              <a:extLst>
                <a:ext uri="{FF2B5EF4-FFF2-40B4-BE49-F238E27FC236}">
                  <a16:creationId xmlns:a16="http://schemas.microsoft.com/office/drawing/2014/main" xmlns="" id="{061771D6-2B30-45E3-AA4D-C6114BA43A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4">
              <a:extLst>
                <a:ext uri="{FF2B5EF4-FFF2-40B4-BE49-F238E27FC236}">
                  <a16:creationId xmlns:a16="http://schemas.microsoft.com/office/drawing/2014/main" xmlns="" id="{DCD9F7AC-C3DA-4FB4-8C45-3F48FF9ED1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7841709E-1F2D-4F0F-A071-AE3C3089E301}"/>
              </a:ext>
            </a:extLst>
          </p:cNvPr>
          <p:cNvCxnSpPr/>
          <p:nvPr/>
        </p:nvCxnSpPr>
        <p:spPr bwMode="auto">
          <a:xfrm>
            <a:off x="4425272" y="3782653"/>
            <a:ext cx="97482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8D1345B2-0ACD-43EA-BB1D-53A2BE22A58E}"/>
              </a:ext>
            </a:extLst>
          </p:cNvPr>
          <p:cNvSpPr txBox="1"/>
          <p:nvPr/>
        </p:nvSpPr>
        <p:spPr>
          <a:xfrm>
            <a:off x="1460800" y="3366957"/>
            <a:ext cx="410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ko-KR" altLang="en-US" sz="18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9CFF071E-29A0-405A-9BFB-E6F7349D1A57}"/>
              </a:ext>
            </a:extLst>
          </p:cNvPr>
          <p:cNvSpPr txBox="1"/>
          <p:nvPr/>
        </p:nvSpPr>
        <p:spPr>
          <a:xfrm>
            <a:off x="4589255" y="3851756"/>
            <a:ext cx="6269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8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0BBC105F-A12D-43F6-A5F5-754185372D60}"/>
              </a:ext>
            </a:extLst>
          </p:cNvPr>
          <p:cNvSpPr txBox="1"/>
          <p:nvPr/>
        </p:nvSpPr>
        <p:spPr>
          <a:xfrm>
            <a:off x="4589255" y="3351062"/>
            <a:ext cx="6269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ko-KR" altLang="en-US" sz="18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직사각형 21">
            <a:extLst>
              <a:ext uri="{FF2B5EF4-FFF2-40B4-BE49-F238E27FC236}">
                <a16:creationId xmlns:a16="http://schemas.microsoft.com/office/drawing/2014/main" xmlns="" id="{504C14B6-9C2B-4CF5-9653-978E71A25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텍스트 직접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보기 클릭 시 예시 답안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다시하기로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8" name="그림 107">
            <a:extLst>
              <a:ext uri="{FF2B5EF4-FFF2-40B4-BE49-F238E27FC236}">
                <a16:creationId xmlns:a16="http://schemas.microsoft.com/office/drawing/2014/main" xmlns="" id="{0B441428-83E2-4953-95A2-82BB022174B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626" y="5676265"/>
            <a:ext cx="1080000" cy="339623"/>
          </a:xfrm>
          <a:prstGeom prst="rect">
            <a:avLst/>
          </a:prstGeom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xmlns="" id="{59BEB1F7-EFA6-4513-9330-CA082EE6F5C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849" y="5266822"/>
            <a:ext cx="1080000" cy="339623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B698C9F5-051F-4DB8-AC68-1A1FBC260000}"/>
              </a:ext>
            </a:extLst>
          </p:cNvPr>
          <p:cNvSpPr/>
          <p:nvPr/>
        </p:nvSpPr>
        <p:spPr>
          <a:xfrm>
            <a:off x="6395524" y="1397918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A504DFE7-EBEC-4E4D-8974-CE087FB6A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3547" y="1340768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4B72243A-074A-464D-BB36-43DA16B764D0}"/>
              </a:ext>
            </a:extLst>
          </p:cNvPr>
          <p:cNvSpPr/>
          <p:nvPr/>
        </p:nvSpPr>
        <p:spPr>
          <a:xfrm>
            <a:off x="5846811" y="139912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257391AC-A184-4574-B75F-A6203FA3E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295" y="134876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A6ABB7D8-70E3-4C6B-8453-149252568F73}"/>
              </a:ext>
            </a:extLst>
          </p:cNvPr>
          <p:cNvSpPr txBox="1"/>
          <p:nvPr/>
        </p:nvSpPr>
        <p:spPr>
          <a:xfrm>
            <a:off x="863588" y="2951656"/>
            <a:ext cx="1585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내가 만든 소수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983BF350-9715-46F7-A705-A2650B7A294C}"/>
              </a:ext>
            </a:extLst>
          </p:cNvPr>
          <p:cNvSpPr txBox="1"/>
          <p:nvPr/>
        </p:nvSpPr>
        <p:spPr>
          <a:xfrm>
            <a:off x="3355251" y="2924944"/>
            <a:ext cx="308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소수를 분수로 나타내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38058" y="3352926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0.</a:t>
            </a:r>
            <a:endParaRPr lang="ko-KR" altLang="en-US" sz="2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xmlns="" id="{FB449091-F9DD-49FB-A67D-C6DA49C4900C}"/>
              </a:ext>
            </a:extLst>
          </p:cNvPr>
          <p:cNvSpPr/>
          <p:nvPr/>
        </p:nvSpPr>
        <p:spPr>
          <a:xfrm>
            <a:off x="4271488" y="52389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5EBCB857-FDA2-46F6-9860-C2D1914D4F0B}"/>
              </a:ext>
            </a:extLst>
          </p:cNvPr>
          <p:cNvSpPr/>
          <p:nvPr/>
        </p:nvSpPr>
        <p:spPr>
          <a:xfrm>
            <a:off x="5796136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xmlns="" id="{FB449091-F9DD-49FB-A67D-C6DA49C4900C}"/>
              </a:ext>
            </a:extLst>
          </p:cNvPr>
          <p:cNvSpPr/>
          <p:nvPr/>
        </p:nvSpPr>
        <p:spPr>
          <a:xfrm>
            <a:off x="531046" y="2344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7273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3"/>
            <a:ext cx="6918956" cy="7649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944724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분수와 소수를 하나씩 만들고 다음 활동을 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43728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6_finish_arrange_3_2.svg / 6_finish_arrange_3_3.svg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\app\resource\contents\lesson06\ops\6\images\6_finish_arrange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suh_h_0301_06_1112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56977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1112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xmlns="" id="{7000725F-FFD7-48DB-B6A1-0426DEE8DA98}"/>
              </a:ext>
            </a:extLst>
          </p:cNvPr>
          <p:cNvGrpSpPr/>
          <p:nvPr/>
        </p:nvGrpSpPr>
        <p:grpSpPr>
          <a:xfrm>
            <a:off x="2707543" y="5337212"/>
            <a:ext cx="1504417" cy="222396"/>
            <a:chOff x="290979" y="2009759"/>
            <a:chExt cx="2665167" cy="433388"/>
          </a:xfrm>
        </p:grpSpPr>
        <p:pic>
          <p:nvPicPr>
            <p:cNvPr id="72" name="Picture 15">
              <a:extLst>
                <a:ext uri="{FF2B5EF4-FFF2-40B4-BE49-F238E27FC236}">
                  <a16:creationId xmlns:a16="http://schemas.microsoft.com/office/drawing/2014/main" xmlns="" id="{EF84267B-80AC-499C-8790-C1425FF194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13">
              <a:extLst>
                <a:ext uri="{FF2B5EF4-FFF2-40B4-BE49-F238E27FC236}">
                  <a16:creationId xmlns:a16="http://schemas.microsoft.com/office/drawing/2014/main" xmlns="" id="{DAC0B8F8-F375-412C-9E05-000CB8D6EA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" name="Picture 12">
              <a:extLst>
                <a:ext uri="{FF2B5EF4-FFF2-40B4-BE49-F238E27FC236}">
                  <a16:creationId xmlns:a16="http://schemas.microsoft.com/office/drawing/2014/main" xmlns="" id="{6101E10F-659C-4F8E-8ED5-3193DF88D4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5" name="Picture 16">
              <a:extLst>
                <a:ext uri="{FF2B5EF4-FFF2-40B4-BE49-F238E27FC236}">
                  <a16:creationId xmlns:a16="http://schemas.microsoft.com/office/drawing/2014/main" xmlns="" id="{E4108318-EF3A-4A2A-B297-FC1E6DFA99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7" name="직사각형 21">
            <a:extLst>
              <a:ext uri="{FF2B5EF4-FFF2-40B4-BE49-F238E27FC236}">
                <a16:creationId xmlns:a16="http://schemas.microsoft.com/office/drawing/2014/main" xmlns="" id="{504C14B6-9C2B-4CF5-9653-978E71A25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8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노란 부분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수직선에 드래그하여 직접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그리기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반짝이는 노란 원을 드래그하여 선 표시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선은 파란 색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 참고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\app\resource\contents\lesson06\ops\6\6_10_01.html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보기 클릭 시 예시 답안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다시하기로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B698C9F5-051F-4DB8-AC68-1A1FBC260000}"/>
              </a:ext>
            </a:extLst>
          </p:cNvPr>
          <p:cNvSpPr/>
          <p:nvPr/>
        </p:nvSpPr>
        <p:spPr>
          <a:xfrm>
            <a:off x="6395524" y="1397918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A504DFE7-EBEC-4E4D-8974-CE087FB6A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3547" y="1340768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4B72243A-074A-464D-BB36-43DA16B764D0}"/>
              </a:ext>
            </a:extLst>
          </p:cNvPr>
          <p:cNvSpPr/>
          <p:nvPr/>
        </p:nvSpPr>
        <p:spPr>
          <a:xfrm>
            <a:off x="5846811" y="139912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257391AC-A184-4574-B75F-A6203FA3E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295" y="134876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00293A6B-6400-4FBD-BDC7-D56F1157FE4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191" t="42478" r="6805" b="28761"/>
          <a:stretch/>
        </p:blipFill>
        <p:spPr>
          <a:xfrm>
            <a:off x="572206" y="3034992"/>
            <a:ext cx="5908487" cy="642257"/>
          </a:xfrm>
          <a:prstGeom prst="rect">
            <a:avLst/>
          </a:prstGeom>
        </p:spPr>
      </p:pic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FE3624DE-E0FF-4A89-80C2-C20FD013AF5B}"/>
              </a:ext>
            </a:extLst>
          </p:cNvPr>
          <p:cNvSpPr/>
          <p:nvPr/>
        </p:nvSpPr>
        <p:spPr>
          <a:xfrm>
            <a:off x="611560" y="28889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18167628-2499-4038-8434-C77E1B7C976E}"/>
              </a:ext>
            </a:extLst>
          </p:cNvPr>
          <p:cNvCxnSpPr/>
          <p:nvPr/>
        </p:nvCxnSpPr>
        <p:spPr bwMode="auto">
          <a:xfrm>
            <a:off x="827584" y="3320988"/>
            <a:ext cx="3704426" cy="0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B5C63172-F6D8-42F9-BAB2-AB3EF13C432D}"/>
              </a:ext>
            </a:extLst>
          </p:cNvPr>
          <p:cNvSpPr/>
          <p:nvPr/>
        </p:nvSpPr>
        <p:spPr bwMode="auto">
          <a:xfrm>
            <a:off x="572207" y="3494778"/>
            <a:ext cx="450938" cy="40244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58F290DA-AED2-4EF2-95DA-B9900B91D459}"/>
              </a:ext>
            </a:extLst>
          </p:cNvPr>
          <p:cNvSpPr/>
          <p:nvPr/>
        </p:nvSpPr>
        <p:spPr bwMode="auto">
          <a:xfrm>
            <a:off x="5886616" y="3494778"/>
            <a:ext cx="450938" cy="40244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5375948" y="2098888"/>
            <a:ext cx="1572316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노란 부분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하세요</a:t>
            </a:r>
            <a:r>
              <a:rPr lang="en-US" altLang="ko-KR" sz="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FE3624DE-E0FF-4A89-80C2-C20FD013AF5B}"/>
              </a:ext>
            </a:extLst>
          </p:cNvPr>
          <p:cNvSpPr/>
          <p:nvPr/>
        </p:nvSpPr>
        <p:spPr>
          <a:xfrm>
            <a:off x="5227679" y="19528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43"/>
          <p:cNvSpPr txBox="1"/>
          <p:nvPr/>
        </p:nvSpPr>
        <p:spPr>
          <a:xfrm>
            <a:off x="389043" y="1700808"/>
            <a:ext cx="651978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2000" spc="-150" dirty="0" smtClean="0">
                <a:latin typeface="맑은 고딕" pitchFamily="50" charset="-127"/>
                <a:ea typeface="맑은 고딕" pitchFamily="50" charset="-127"/>
              </a:rPr>
              <a:t>소수를 수직선에 나타내 보세요</a:t>
            </a:r>
            <a:r>
              <a:rPr lang="en-US" altLang="ko-KR" sz="20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0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xmlns="" id="{0B441428-83E2-4953-95A2-82BB022174B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626" y="5676265"/>
            <a:ext cx="1080000" cy="339623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59BEB1F7-EFA6-4513-9330-CA082EE6F5C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849" y="5266822"/>
            <a:ext cx="1080000" cy="339623"/>
          </a:xfrm>
          <a:prstGeom prst="rect">
            <a:avLst/>
          </a:prstGeom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5EBCB857-FDA2-46F6-9860-C2D1914D4F0B}"/>
              </a:ext>
            </a:extLst>
          </p:cNvPr>
          <p:cNvSpPr/>
          <p:nvPr/>
        </p:nvSpPr>
        <p:spPr>
          <a:xfrm>
            <a:off x="5796136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1085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75556" y="1910337"/>
            <a:ext cx="61566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양의 등분할을 통하여 분수를 이해하고 읽고 쓸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88" y="204503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594420" y="3212976"/>
            <a:ext cx="613782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분모가 같은 분수끼리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단위분수끼리 크기를 비교할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20" y="269310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xmlns="" id="{2B2705F2-DC6B-467E-B335-505BFB672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20" y="335002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28788682-2F43-4C93-B5A7-253E403B112E}"/>
              </a:ext>
            </a:extLst>
          </p:cNvPr>
          <p:cNvSpPr txBox="1"/>
          <p:nvPr/>
        </p:nvSpPr>
        <p:spPr>
          <a:xfrm>
            <a:off x="594420" y="3897052"/>
            <a:ext cx="613782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분모가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인 진분수를 통하여 소수 한 자리 수를 이해하고 읽고 쓸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xmlns="" id="{15A559D0-62D0-47F3-9045-8CF978026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20" y="402525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직사각형 21">
            <a:extLst>
              <a:ext uri="{FF2B5EF4-FFF2-40B4-BE49-F238E27FC236}">
                <a16:creationId xmlns:a16="http://schemas.microsoft.com/office/drawing/2014/main" xmlns="" id="{F9348640-9A5A-49AD-BFEE-CE8FCD4A1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suh_h_0301_06_1112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8">
            <a:extLst>
              <a:ext uri="{FF2B5EF4-FFF2-40B4-BE49-F238E27FC236}">
                <a16:creationId xmlns:a16="http://schemas.microsoft.com/office/drawing/2014/main" xmlns="" id="{79ECDE52-9065-4BF7-80CC-910D9177D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29" name="TextBox 9">
            <a:extLst>
              <a:ext uri="{FF2B5EF4-FFF2-40B4-BE49-F238E27FC236}">
                <a16:creationId xmlns:a16="http://schemas.microsoft.com/office/drawing/2014/main" xmlns="" id="{123F031C-21FC-4336-B605-D32D9B9D7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6977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1112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49601D1B-2AD3-4A76-BF44-D47CCE8010F9}"/>
              </a:ext>
            </a:extLst>
          </p:cNvPr>
          <p:cNvSpPr txBox="1"/>
          <p:nvPr/>
        </p:nvSpPr>
        <p:spPr>
          <a:xfrm>
            <a:off x="594420" y="2564904"/>
            <a:ext cx="613782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단위분수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진분수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가분수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대분수를 알고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그 관계를 이해합니다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A77A0654-0ED1-436B-80BF-B765C1DF107E}"/>
              </a:ext>
            </a:extLst>
          </p:cNvPr>
          <p:cNvSpPr txBox="1"/>
          <p:nvPr/>
        </p:nvSpPr>
        <p:spPr>
          <a:xfrm>
            <a:off x="594420" y="4581128"/>
            <a:ext cx="613782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소수의 크기를 비교할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xmlns="" id="{E92A9EAA-4030-451E-A42D-7BE5DD66E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20" y="470933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43444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똑같이 나누어진 도형을 모두 찾아 기호를 써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기호 새로 쓰기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타원 2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타원 63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47103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6_10_01_1.svg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\app\resource\contents\lesson06\ops\6\images\6_10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548F2846-BFFF-40A2-97AF-7AA582018B72}"/>
              </a:ext>
            </a:extLst>
          </p:cNvPr>
          <p:cNvSpPr/>
          <p:nvPr/>
        </p:nvSpPr>
        <p:spPr bwMode="auto">
          <a:xfrm>
            <a:off x="2778899" y="3671269"/>
            <a:ext cx="1404156" cy="44180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     ,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21">
            <a:extLst>
              <a:ext uri="{FF2B5EF4-FFF2-40B4-BE49-F238E27FC236}">
                <a16:creationId xmlns:a16="http://schemas.microsoft.com/office/drawing/2014/main" xmlns="" id="{FD6FF696-BA6D-4B39-8DCE-CB3CCA33B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suh_h_0301_06_1112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8">
            <a:extLst>
              <a:ext uri="{FF2B5EF4-FFF2-40B4-BE49-F238E27FC236}">
                <a16:creationId xmlns:a16="http://schemas.microsoft.com/office/drawing/2014/main" xmlns="" id="{EF1DE1AB-E608-4EBD-BFB7-1C9282D28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58" name="TextBox 9">
            <a:extLst>
              <a:ext uri="{FF2B5EF4-FFF2-40B4-BE49-F238E27FC236}">
                <a16:creationId xmlns:a16="http://schemas.microsoft.com/office/drawing/2014/main" xmlns="" id="{86D0990B-212C-40F3-A47B-4E70D59A8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6977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1112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AE08F1B7-3E83-46E8-AA0D-58E6A60E4B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527" y="2176920"/>
            <a:ext cx="6245475" cy="10002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6D976FB1-348C-4D94-A6B0-DD2AD8B52A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9972" y="3526957"/>
            <a:ext cx="360000" cy="355000"/>
          </a:xfrm>
          <a:prstGeom prst="rect">
            <a:avLst/>
          </a:prstGeom>
        </p:spPr>
      </p:pic>
      <p:pic>
        <p:nvPicPr>
          <p:cNvPr id="59" name="Picture 8">
            <a:extLst>
              <a:ext uri="{FF2B5EF4-FFF2-40B4-BE49-F238E27FC236}">
                <a16:creationId xmlns:a16="http://schemas.microsoft.com/office/drawing/2014/main" xmlns="" id="{543ED45F-FB7A-4599-B911-288884077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804" y="2278963"/>
            <a:ext cx="351308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9">
            <a:extLst>
              <a:ext uri="{FF2B5EF4-FFF2-40B4-BE49-F238E27FC236}">
                <a16:creationId xmlns:a16="http://schemas.microsoft.com/office/drawing/2014/main" xmlns="" id="{85E0DD9C-22D8-4A13-9330-721AE787F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983" y="2280475"/>
            <a:ext cx="364319" cy="3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10">
            <a:extLst>
              <a:ext uri="{FF2B5EF4-FFF2-40B4-BE49-F238E27FC236}">
                <a16:creationId xmlns:a16="http://schemas.microsoft.com/office/drawing/2014/main" xmlns="" id="{8188E64F-66F8-421A-BB06-A4EDD8712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635" y="2280475"/>
            <a:ext cx="351308" cy="3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11">
            <a:extLst>
              <a:ext uri="{FF2B5EF4-FFF2-40B4-BE49-F238E27FC236}">
                <a16:creationId xmlns:a16="http://schemas.microsoft.com/office/drawing/2014/main" xmlns="" id="{87CDA738-BCEC-4348-BD2C-975E5D875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48" y="2247406"/>
            <a:ext cx="357814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11">
            <a:extLst>
              <a:ext uri="{FF2B5EF4-FFF2-40B4-BE49-F238E27FC236}">
                <a16:creationId xmlns:a16="http://schemas.microsoft.com/office/drawing/2014/main" xmlns="" id="{F8CE01DA-C51B-4BA6-9089-3FB65E259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149" y="3708736"/>
            <a:ext cx="357814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9">
            <a:extLst>
              <a:ext uri="{FF2B5EF4-FFF2-40B4-BE49-F238E27FC236}">
                <a16:creationId xmlns:a16="http://schemas.microsoft.com/office/drawing/2014/main" xmlns="" id="{A4043B40-2124-47B0-99AA-00461BBC0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708" y="3704457"/>
            <a:ext cx="364319" cy="3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xmlns="" id="{13E9C068-05A7-4C06-BF9C-D58C671A68E7}"/>
              </a:ext>
            </a:extLst>
          </p:cNvPr>
          <p:cNvSpPr/>
          <p:nvPr/>
        </p:nvSpPr>
        <p:spPr>
          <a:xfrm>
            <a:off x="240773" y="19241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43444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똑같이 나누어진 도형을 모두 찾아 기호를 써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직사각형 21">
            <a:extLst>
              <a:ext uri="{FF2B5EF4-FFF2-40B4-BE49-F238E27FC236}">
                <a16:creationId xmlns:a16="http://schemas.microsoft.com/office/drawing/2014/main" xmlns="" id="{FD6FF696-BA6D-4B39-8DCE-CB3CCA33B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suh_h_0301_06_1112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8">
            <a:extLst>
              <a:ext uri="{FF2B5EF4-FFF2-40B4-BE49-F238E27FC236}">
                <a16:creationId xmlns:a16="http://schemas.microsoft.com/office/drawing/2014/main" xmlns="" id="{EF1DE1AB-E608-4EBD-BFB7-1C9282D28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58" name="TextBox 9">
            <a:extLst>
              <a:ext uri="{FF2B5EF4-FFF2-40B4-BE49-F238E27FC236}">
                <a16:creationId xmlns:a16="http://schemas.microsoft.com/office/drawing/2014/main" xmlns="" id="{86D0990B-212C-40F3-A47B-4E70D59A8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6977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1112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AE08F1B7-3E83-46E8-AA0D-58E6A60E4B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527" y="2176920"/>
            <a:ext cx="6245475" cy="10002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59" name="Picture 8">
            <a:extLst>
              <a:ext uri="{FF2B5EF4-FFF2-40B4-BE49-F238E27FC236}">
                <a16:creationId xmlns:a16="http://schemas.microsoft.com/office/drawing/2014/main" xmlns="" id="{543ED45F-FB7A-4599-B911-288884077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804" y="2278963"/>
            <a:ext cx="351308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9">
            <a:extLst>
              <a:ext uri="{FF2B5EF4-FFF2-40B4-BE49-F238E27FC236}">
                <a16:creationId xmlns:a16="http://schemas.microsoft.com/office/drawing/2014/main" xmlns="" id="{85E0DD9C-22D8-4A13-9330-721AE787F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983" y="2280475"/>
            <a:ext cx="364319" cy="3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10">
            <a:extLst>
              <a:ext uri="{FF2B5EF4-FFF2-40B4-BE49-F238E27FC236}">
                <a16:creationId xmlns:a16="http://schemas.microsoft.com/office/drawing/2014/main" xmlns="" id="{8188E64F-66F8-421A-BB06-A4EDD8712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635" y="2280475"/>
            <a:ext cx="351308" cy="3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11">
            <a:extLst>
              <a:ext uri="{FF2B5EF4-FFF2-40B4-BE49-F238E27FC236}">
                <a16:creationId xmlns:a16="http://schemas.microsoft.com/office/drawing/2014/main" xmlns="" id="{87CDA738-BCEC-4348-BD2C-975E5D875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48" y="2247406"/>
            <a:ext cx="357814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FA0BB51-CAA7-48DB-A47F-611629D06519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778116F0-6B3B-45F2-8D09-A7D2A06990B6}"/>
              </a:ext>
            </a:extLst>
          </p:cNvPr>
          <p:cNvGrpSpPr/>
          <p:nvPr/>
        </p:nvGrpSpPr>
        <p:grpSpPr>
          <a:xfrm>
            <a:off x="192804" y="4040278"/>
            <a:ext cx="6667165" cy="1233012"/>
            <a:chOff x="179512" y="4040278"/>
            <a:chExt cx="6667165" cy="1233012"/>
          </a:xfrm>
        </p:grpSpPr>
        <p:sp>
          <p:nvSpPr>
            <p:cNvPr id="29" name="직각 삼각형 28">
              <a:extLst>
                <a:ext uri="{FF2B5EF4-FFF2-40B4-BE49-F238E27FC236}">
                  <a16:creationId xmlns:a16="http://schemas.microsoft.com/office/drawing/2014/main" xmlns="" id="{1D0743F8-7453-4240-8A43-FF7B6F2AB143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D22879AE-B07F-4419-9224-ADDA1F04A9B7}"/>
                </a:ext>
              </a:extLst>
            </p:cNvPr>
            <p:cNvSpPr/>
            <p:nvPr/>
          </p:nvSpPr>
          <p:spPr>
            <a:xfrm>
              <a:off x="179512" y="4423913"/>
              <a:ext cx="6667165" cy="66126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똑같이 </a:t>
              </a:r>
              <a:r>
                <a: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나누어진 도형은 크기와 모양이 같습니다</a:t>
              </a: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pic>
          <p:nvPicPr>
            <p:cNvPr id="31" name="Picture 2">
              <a:extLst>
                <a:ext uri="{FF2B5EF4-FFF2-40B4-BE49-F238E27FC236}">
                  <a16:creationId xmlns:a16="http://schemas.microsoft.com/office/drawing/2014/main" xmlns="" id="{820E9E93-2D6A-4950-A9ED-F89FDC0C2E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4040278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548F2846-BFFF-40A2-97AF-7AA582018B72}"/>
              </a:ext>
            </a:extLst>
          </p:cNvPr>
          <p:cNvSpPr/>
          <p:nvPr/>
        </p:nvSpPr>
        <p:spPr bwMode="auto">
          <a:xfrm>
            <a:off x="2778899" y="3671269"/>
            <a:ext cx="1404156" cy="44180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     ,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xmlns="" id="{6D976FB1-348C-4D94-A6B0-DD2AD8B52A7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59972" y="3526957"/>
            <a:ext cx="360000" cy="355000"/>
          </a:xfrm>
          <a:prstGeom prst="rect">
            <a:avLst/>
          </a:prstGeom>
        </p:spPr>
      </p:pic>
      <p:pic>
        <p:nvPicPr>
          <p:cNvPr id="33" name="Picture 11">
            <a:extLst>
              <a:ext uri="{FF2B5EF4-FFF2-40B4-BE49-F238E27FC236}">
                <a16:creationId xmlns:a16="http://schemas.microsoft.com/office/drawing/2014/main" xmlns="" id="{F8CE01DA-C51B-4BA6-9089-3FB65E259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149" y="3708736"/>
            <a:ext cx="357814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9">
            <a:extLst>
              <a:ext uri="{FF2B5EF4-FFF2-40B4-BE49-F238E27FC236}">
                <a16:creationId xmlns:a16="http://schemas.microsoft.com/office/drawing/2014/main" xmlns="" id="{A4043B40-2124-47B0-99AA-00461BBC0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708" y="3704457"/>
            <a:ext cx="364319" cy="3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2823320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43649</TotalTime>
  <Words>2111</Words>
  <Application>Microsoft Office PowerPoint</Application>
  <PresentationFormat>화면 슬라이드 쇼(4:3)</PresentationFormat>
  <Paragraphs>765</Paragraphs>
  <Slides>27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7901</cp:revision>
  <cp:lastPrinted>2021-12-20T01:30:02Z</cp:lastPrinted>
  <dcterms:created xsi:type="dcterms:W3CDTF">2008-07-15T12:19:11Z</dcterms:created>
  <dcterms:modified xsi:type="dcterms:W3CDTF">2022-03-22T07:01:48Z</dcterms:modified>
</cp:coreProperties>
</file>