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73" r:id="rId6"/>
    <p:sldId id="1374" r:id="rId7"/>
    <p:sldId id="1376" r:id="rId8"/>
    <p:sldId id="1377" r:id="rId9"/>
    <p:sldId id="1378" r:id="rId10"/>
    <p:sldId id="1380" r:id="rId11"/>
    <p:sldId id="1381" r:id="rId12"/>
    <p:sldId id="1382" r:id="rId13"/>
    <p:sldId id="138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77" d="100"/>
          <a:sy n="77" d="100"/>
        </p:scale>
        <p:origin x="114" y="84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02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250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줄넘기를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어제와 오늘 이틀 동안 줄넘기를 모두 몇 번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9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46" y="2588804"/>
            <a:ext cx="3490021" cy="180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369666" y="45378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212" y="4365448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80A374-A12E-479B-9826-444F89D8FB4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줄넘기를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어제와 오늘 이틀 동안 줄넘기를 모두 몇 번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46" y="2588804"/>
            <a:ext cx="3490021" cy="180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369666" y="45378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212" y="4365448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33" name="직사각형 32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어제 한 줄넘기의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오늘 한 줄넘기의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=253+324=577(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D73BB9-A679-4B7A-9143-EA504A43C3E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896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409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전 물음표 표시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231725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2317068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3721410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372122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583668" y="269452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614+123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4039292" y="2694336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347+321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83668" y="4098678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422+127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4039292" y="409849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425+133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3357423" y="26394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281292" y="2464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357423" y="404946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46" y="2558502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96D73BB9-A679-4B7A-9143-EA504A43C3E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231725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2317068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3765905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3765719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64" y="4059123"/>
            <a:ext cx="5524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583668" y="269452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614+123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4039292" y="2694336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347+321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83668" y="4143173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422+127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4039292" y="4142987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425+133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대체 처리 53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92745" y="3182896"/>
            <a:ext cx="6667165" cy="2090394"/>
            <a:chOff x="192745" y="3182896"/>
            <a:chExt cx="6667165" cy="2090394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329479"/>
              <a:ext cx="6667165" cy="17557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38478" y="31828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53"/>
          <p:cNvSpPr txBox="1"/>
          <p:nvPr/>
        </p:nvSpPr>
        <p:spPr>
          <a:xfrm>
            <a:off x="526093" y="3473963"/>
            <a:ext cx="54721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614+123=737, 347+321=668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614+123     347+321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5" y="3823729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84" y="3803999"/>
            <a:ext cx="294987" cy="3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53"/>
          <p:cNvSpPr txBox="1"/>
          <p:nvPr/>
        </p:nvSpPr>
        <p:spPr>
          <a:xfrm>
            <a:off x="536941" y="4273019"/>
            <a:ext cx="5418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422+127=549, 425+133=558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422+127     425+133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2" y="4622785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18" y="4611490"/>
            <a:ext cx="3206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357423" y="26394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8" y="356569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8" y="43436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96D73BB9-A679-4B7A-9143-EA504A43C3E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1057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5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95850"/>
              </p:ext>
            </p:extLst>
          </p:nvPr>
        </p:nvGraphicFramePr>
        <p:xfrm>
          <a:off x="35354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8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89921"/>
              </p:ext>
            </p:extLst>
          </p:nvPr>
        </p:nvGraphicFramePr>
        <p:xfrm>
          <a:off x="206457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63561"/>
              </p:ext>
            </p:extLst>
          </p:nvPr>
        </p:nvGraphicFramePr>
        <p:xfrm>
          <a:off x="379485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8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56209"/>
              </p:ext>
            </p:extLst>
          </p:nvPr>
        </p:nvGraphicFramePr>
        <p:xfrm>
          <a:off x="547413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TextBox 53"/>
          <p:cNvSpPr txBox="1"/>
          <p:nvPr/>
        </p:nvSpPr>
        <p:spPr>
          <a:xfrm>
            <a:off x="1014780" y="3980383"/>
            <a:ext cx="9229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4+5=9</a:t>
            </a:r>
            <a:endParaRPr lang="ko-KR" altLang="en-US" sz="1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53"/>
          <p:cNvSpPr txBox="1"/>
          <p:nvPr/>
        </p:nvSpPr>
        <p:spPr>
          <a:xfrm>
            <a:off x="2283825" y="4338527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89361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형 설명선 113"/>
          <p:cNvSpPr/>
          <p:nvPr/>
        </p:nvSpPr>
        <p:spPr>
          <a:xfrm>
            <a:off x="219638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360181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53"/>
          <p:cNvSpPr txBox="1"/>
          <p:nvPr/>
        </p:nvSpPr>
        <p:spPr>
          <a:xfrm>
            <a:off x="3619184" y="4677055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100+500=600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1E9FD92-740D-44C7-947C-88B7FDDBC75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02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4" y="2272800"/>
            <a:ext cx="2940327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5" y="34562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3"/>
          <p:cNvSpPr txBox="1"/>
          <p:nvPr/>
        </p:nvSpPr>
        <p:spPr>
          <a:xfrm>
            <a:off x="4287409" y="3430588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345+253=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533413" y="344038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59" y="3267950"/>
            <a:ext cx="360000" cy="35500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1E9FD92-740D-44C7-947C-88B7FDDBC75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4" y="2272800"/>
            <a:ext cx="2940327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5" y="34562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3"/>
          <p:cNvSpPr txBox="1"/>
          <p:nvPr/>
        </p:nvSpPr>
        <p:spPr>
          <a:xfrm>
            <a:off x="4287409" y="3430588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345+253=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533413" y="344038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59" y="3267950"/>
            <a:ext cx="360000" cy="35500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34" name="직사각형 33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345+253=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598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DB93B3-3E0F-4F5B-B9E8-4FDC375C0F6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726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27204"/>
              </p:ext>
            </p:extLst>
          </p:nvPr>
        </p:nvGraphicFramePr>
        <p:xfrm>
          <a:off x="1468246" y="34650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07255"/>
              </p:ext>
            </p:extLst>
          </p:nvPr>
        </p:nvGraphicFramePr>
        <p:xfrm>
          <a:off x="4184114" y="34648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247+331=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521+465=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1792282" y="42880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7  5  8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4491147" y="42796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7  7  7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8" y="422108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10" y="4221088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87D777A-214B-432B-AF50-262143D44EC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 bwMode="auto">
          <a:xfrm>
            <a:off x="4621651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935596" y="28786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315+531=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31740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86" y="2733956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283266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12" y="27339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2887222" y="2886800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291378" y="289825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24" y="2725822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926395" y="2878666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961919" y="2878665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299490" y="29147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36" y="2742329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4292380" y="3531922"/>
            <a:ext cx="683074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5+1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540521" y="3275131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 bwMode="auto">
          <a:xfrm>
            <a:off x="1871700" y="3531922"/>
            <a:ext cx="1200586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300+500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7302" y="3268149"/>
            <a:ext cx="0" cy="288032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3157631" y="3531922"/>
            <a:ext cx="924329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10+30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8BAD347-9357-451B-AC84-A83287BA1C7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 bwMode="auto">
          <a:xfrm>
            <a:off x="4621651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3"/>
          <p:cNvSpPr txBox="1"/>
          <p:nvPr/>
        </p:nvSpPr>
        <p:spPr>
          <a:xfrm>
            <a:off x="935596" y="28786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315+531=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31740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86" y="2733956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283266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12" y="27339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2887222" y="2886800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291378" y="289825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24" y="2725822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926395" y="2878666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961919" y="2878665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299490" y="29147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36" y="2742329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4292380" y="3531922"/>
            <a:ext cx="683074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5+1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540521" y="3279894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 bwMode="auto">
          <a:xfrm>
            <a:off x="1871700" y="3531922"/>
            <a:ext cx="1200586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300+500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7302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3157631" y="3531922"/>
            <a:ext cx="924329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10+30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46" name="직사각형 45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300+500=800, 10+30=40, 5+1=6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315+531=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846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" y="4678866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A8BAD347-9357-451B-AC84-A83287BA1C7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8899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8" y="2384153"/>
            <a:ext cx="3870430" cy="10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53"/>
          <p:cNvSpPr txBox="1"/>
          <p:nvPr/>
        </p:nvSpPr>
        <p:spPr>
          <a:xfrm>
            <a:off x="1734193" y="2888940"/>
            <a:ext cx="1262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246+353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040" y="2624289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367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4185262" y="2884226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3229531" y="2864635"/>
            <a:ext cx="398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74" y="3590842"/>
            <a:ext cx="3870430" cy="10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53"/>
          <p:cNvSpPr txBox="1"/>
          <p:nvPr/>
        </p:nvSpPr>
        <p:spPr>
          <a:xfrm>
            <a:off x="1745009" y="4095629"/>
            <a:ext cx="1262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462+135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856" y="3830978"/>
            <a:ext cx="360000" cy="355000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 bwMode="auto">
          <a:xfrm>
            <a:off x="4196078" y="4090915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53"/>
          <p:cNvSpPr txBox="1"/>
          <p:nvPr/>
        </p:nvSpPr>
        <p:spPr>
          <a:xfrm>
            <a:off x="3240347" y="4071324"/>
            <a:ext cx="398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6420B9-B1E3-46CA-8EAC-1511A8DAF54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41866</TotalTime>
  <Words>818</Words>
  <Application>Microsoft Office PowerPoint</Application>
  <PresentationFormat>화면 슬라이드 쇼(4:3)</PresentationFormat>
  <Paragraphs>356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네티브</cp:lastModifiedBy>
  <cp:revision>7251</cp:revision>
  <dcterms:created xsi:type="dcterms:W3CDTF">2008-07-15T12:19:11Z</dcterms:created>
  <dcterms:modified xsi:type="dcterms:W3CDTF">2022-01-24T07:42:34Z</dcterms:modified>
</cp:coreProperties>
</file>