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5" r:id="rId2"/>
    <p:sldId id="312" r:id="rId3"/>
    <p:sldId id="314" r:id="rId4"/>
    <p:sldId id="316" r:id="rId5"/>
    <p:sldId id="317" r:id="rId6"/>
    <p:sldId id="308" r:id="rId7"/>
    <p:sldId id="303" r:id="rId8"/>
    <p:sldId id="296" r:id="rId9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1"/>
    </p:embeddedFont>
    <p:embeddedFont>
      <p:font typeface="나눔고딕" panose="020D0604000000000000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80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  <p15:guide id="6" pos="353" userDrawn="1">
          <p15:clr>
            <a:srgbClr val="A4A3A4"/>
          </p15:clr>
        </p15:guide>
        <p15:guide id="7" pos="58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1D5"/>
    <a:srgbClr val="D35B1F"/>
    <a:srgbClr val="C8AA64"/>
    <a:srgbClr val="7B2D2D"/>
    <a:srgbClr val="1FBADF"/>
    <a:srgbClr val="3567D7"/>
    <a:srgbClr val="CFF1F9"/>
    <a:srgbClr val="74D5EC"/>
    <a:srgbClr val="4DE5F5"/>
    <a:srgbClr val="31C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6" autoAdjust="0"/>
    <p:restoredTop sz="94660"/>
  </p:normalViewPr>
  <p:slideViewPr>
    <p:cSldViewPr>
      <p:cViewPr varScale="1">
        <p:scale>
          <a:sx n="113" d="100"/>
          <a:sy n="113" d="100"/>
        </p:scale>
        <p:origin x="1632" y="102"/>
      </p:cViewPr>
      <p:guideLst>
        <p:guide orient="horz" pos="255"/>
        <p:guide pos="580"/>
        <p:guide orient="horz" pos="618"/>
        <p:guide orient="horz" pos="3884"/>
        <p:guide orient="horz" pos="4201"/>
        <p:guide pos="353"/>
        <p:guide pos="588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0"/>
            <a:ext cx="833737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381100" y="12893"/>
            <a:ext cx="2767369" cy="630025"/>
            <a:chOff x="1381100" y="12893"/>
            <a:chExt cx="2767369" cy="63002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381100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005461" y="12893"/>
              <a:ext cx="1143008" cy="630025"/>
              <a:chOff x="4135432" y="12893"/>
              <a:chExt cx="1143008" cy="630025"/>
            </a:xfrm>
          </p:grpSpPr>
          <p:pic>
            <p:nvPicPr>
              <p:cNvPr id="22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2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2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27" name="TextBox 26"/>
          <p:cNvSpPr txBox="1"/>
          <p:nvPr userDrawn="1"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9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hyperlink" Target="4_2_1_9.mp4" TargetMode="External"/><Relationship Id="rId5" Type="http://schemas.openxmlformats.org/officeDocument/2006/relationships/slide" Target="slide7.xml"/><Relationship Id="rId10" Type="http://schemas.openxmlformats.org/officeDocument/2006/relationships/slide" Target="slide2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slide" Target="slide2.xml"/><Relationship Id="rId5" Type="http://schemas.openxmlformats.org/officeDocument/2006/relationships/image" Target="../media/image7.png"/><Relationship Id="rId10" Type="http://schemas.openxmlformats.org/officeDocument/2006/relationships/image" Target="../media/image6.jpe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.png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51538" y="2136699"/>
            <a:ext cx="2572441" cy="2584603"/>
            <a:chOff x="1051538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914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1538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8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12000" y="3105835"/>
            <a:ext cx="1656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28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144" name="타원 143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이등변 삼각형 144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209372" y="0"/>
            <a:ext cx="1605216" cy="596027"/>
            <a:chOff x="8209372" y="0"/>
            <a:chExt cx="1605216" cy="596027"/>
          </a:xfrm>
        </p:grpSpPr>
        <p:pic>
          <p:nvPicPr>
            <p:cNvPr id="9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9" name="그룹 98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9025185" y="0"/>
              <a:ext cx="358148" cy="596027"/>
              <a:chOff x="5595942" y="642918"/>
              <a:chExt cx="358148" cy="596027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29" name="그룹 128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130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/>
                <a:t>분수들을 </a:t>
              </a:r>
              <a:r>
                <a:rPr lang="ko-KR" altLang="en-US" dirty="0" smtClean="0"/>
                <a:t>모아 모아</a:t>
              </a:r>
              <a:r>
                <a:rPr lang="en-US" altLang="ko-KR" dirty="0"/>
                <a:t>!</a:t>
              </a:r>
            </a:p>
          </p:txBody>
        </p:sp>
      </p:grpSp>
      <p:sp>
        <p:nvSpPr>
          <p:cNvPr id="5" name="직사각형 4">
            <a:hlinkClick r:id="rId4" action="ppaction://hlinksldjump"/>
          </p:cNvPr>
          <p:cNvSpPr/>
          <p:nvPr/>
        </p:nvSpPr>
        <p:spPr>
          <a:xfrm>
            <a:off x="9023830" y="24941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hlinkClick r:id="rId5" action="ppaction://hlinksldjump"/>
          </p:cNvPr>
          <p:cNvSpPr/>
          <p:nvPr/>
        </p:nvSpPr>
        <p:spPr>
          <a:xfrm>
            <a:off x="9455085" y="24941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사각형 설명선 95"/>
          <p:cNvSpPr/>
          <p:nvPr/>
        </p:nvSpPr>
        <p:spPr>
          <a:xfrm>
            <a:off x="6397958" y="78558"/>
            <a:ext cx="1440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26~27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-15552" y="0"/>
            <a:ext cx="9927360" cy="6885384"/>
            <a:chOff x="0" y="0"/>
            <a:chExt cx="9906000" cy="6885384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906000" cy="6418915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6469"/>
              <a:ext cx="9906000" cy="6418915"/>
            </a:xfrm>
            <a:prstGeom prst="rect">
              <a:avLst/>
            </a:prstGeom>
          </p:spPr>
        </p:pic>
      </p:grpSp>
      <p:grpSp>
        <p:nvGrpSpPr>
          <p:cNvPr id="126" name="그룹 125"/>
          <p:cNvGrpSpPr/>
          <p:nvPr/>
        </p:nvGrpSpPr>
        <p:grpSpPr>
          <a:xfrm>
            <a:off x="0" y="0"/>
            <a:ext cx="8378342" cy="714356"/>
            <a:chOff x="0" y="0"/>
            <a:chExt cx="8378342" cy="714356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8378342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118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121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42765" y="958150"/>
            <a:ext cx="9090249" cy="466859"/>
            <a:chOff x="542765" y="958150"/>
            <a:chExt cx="9090249" cy="466859"/>
          </a:xfrm>
        </p:grpSpPr>
        <p:sp>
          <p:nvSpPr>
            <p:cNvPr id="95" name="TextBox 94"/>
            <p:cNvSpPr txBox="1"/>
            <p:nvPr/>
          </p:nvSpPr>
          <p:spPr>
            <a:xfrm>
              <a:off x="989016" y="958150"/>
              <a:ext cx="8643998" cy="466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 카드로 덧셈 결과가 자연수인 식을 만들어 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42765" y="990396"/>
              <a:ext cx="377985" cy="409094"/>
              <a:chOff x="542765" y="990396"/>
              <a:chExt cx="377985" cy="409094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765" y="1015409"/>
                <a:ext cx="377985" cy="384081"/>
              </a:xfrm>
              <a:prstGeom prst="rect">
                <a:avLst/>
              </a:prstGeom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573006" y="990396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03" name="TextBox 502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1" name="직사각형 140">
            <a:hlinkClick r:id="rId5" action="ppaction://hlinksldjump"/>
          </p:cNvPr>
          <p:cNvSpPr/>
          <p:nvPr/>
        </p:nvSpPr>
        <p:spPr>
          <a:xfrm>
            <a:off x="9455085" y="24941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381100" y="12893"/>
            <a:ext cx="3139852" cy="679803"/>
            <a:chOff x="1381100" y="12893"/>
            <a:chExt cx="3139852" cy="679803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1381100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080792" y="12893"/>
              <a:ext cx="1440160" cy="679803"/>
              <a:chOff x="3080792" y="12893"/>
              <a:chExt cx="1440160" cy="679803"/>
            </a:xfrm>
          </p:grpSpPr>
          <p:pic>
            <p:nvPicPr>
              <p:cNvPr id="112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291213" y="12893"/>
                <a:ext cx="611530" cy="560175"/>
              </a:xfrm>
              <a:prstGeom prst="rect">
                <a:avLst/>
              </a:prstGeom>
              <a:noFill/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00" r="54362" b="95883"/>
              <a:stretch/>
            </p:blipFill>
            <p:spPr>
              <a:xfrm>
                <a:off x="3080792" y="428401"/>
                <a:ext cx="1440160" cy="264295"/>
              </a:xfrm>
              <a:prstGeom prst="rect">
                <a:avLst/>
              </a:prstGeom>
            </p:spPr>
          </p:pic>
        </p:grpSp>
      </p:grpSp>
      <p:grpSp>
        <p:nvGrpSpPr>
          <p:cNvPr id="76" name="그룹 75"/>
          <p:cNvGrpSpPr/>
          <p:nvPr/>
        </p:nvGrpSpPr>
        <p:grpSpPr>
          <a:xfrm>
            <a:off x="8209372" y="0"/>
            <a:ext cx="1603793" cy="680156"/>
            <a:chOff x="8209372" y="0"/>
            <a:chExt cx="1603793" cy="680156"/>
          </a:xfrm>
        </p:grpSpPr>
        <p:grpSp>
          <p:nvGrpSpPr>
            <p:cNvPr id="77" name="그룹 76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9455085" y="0"/>
              <a:ext cx="358080" cy="596027"/>
              <a:chOff x="5594587" y="642918"/>
              <a:chExt cx="358080" cy="596027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2" name="직선 연결선 8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142" name="직사각형 141"/>
          <p:cNvSpPr/>
          <p:nvPr/>
        </p:nvSpPr>
        <p:spPr>
          <a:xfrm>
            <a:off x="3114000" y="1994298"/>
            <a:ext cx="6264000" cy="82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b="1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분수 </a:t>
            </a:r>
            <a:r>
              <a:rPr lang="ko-KR" altLang="en-US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카드를 섞은 다음 </a:t>
            </a:r>
            <a:r>
              <a:rPr lang="en-US" altLang="ko-KR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 갖고</a:t>
            </a:r>
            <a:r>
              <a:rPr lang="en-US" altLang="ko-KR" sz="2000" b="1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카드는 중앙에</a:t>
            </a:r>
            <a:r>
              <a:rPr lang="en-US" altLang="ko-KR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뒤집어서 쌓아 둡니다</a:t>
            </a:r>
            <a:r>
              <a:rPr lang="en-US" altLang="ko-KR" sz="2000" b="1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0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568307" y="1653895"/>
            <a:ext cx="8285178" cy="400110"/>
            <a:chOff x="985264" y="1576666"/>
            <a:chExt cx="8285178" cy="400110"/>
          </a:xfrm>
        </p:grpSpPr>
        <p:sp>
          <p:nvSpPr>
            <p:cNvPr id="144" name="TextBox 143"/>
            <p:cNvSpPr txBox="1"/>
            <p:nvPr/>
          </p:nvSpPr>
          <p:spPr>
            <a:xfrm>
              <a:off x="1301129" y="1576666"/>
              <a:ext cx="7969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놀이방법</a:t>
              </a:r>
              <a:endPara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985264" y="1618407"/>
              <a:ext cx="285851" cy="285851"/>
              <a:chOff x="955249" y="1014227"/>
              <a:chExt cx="345880" cy="345880"/>
            </a:xfrm>
          </p:grpSpPr>
          <p:sp>
            <p:nvSpPr>
              <p:cNvPr id="146" name="타원 145"/>
              <p:cNvSpPr/>
              <p:nvPr/>
            </p:nvSpPr>
            <p:spPr>
              <a:xfrm>
                <a:off x="955249" y="1014227"/>
                <a:ext cx="345880" cy="34588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7" name="갈매기형 수장 146"/>
              <p:cNvSpPr/>
              <p:nvPr/>
            </p:nvSpPr>
            <p:spPr>
              <a:xfrm>
                <a:off x="1056181" y="1090882"/>
                <a:ext cx="144016" cy="19257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55" name="직사각형 154"/>
          <p:cNvSpPr/>
          <p:nvPr/>
        </p:nvSpPr>
        <p:spPr>
          <a:xfrm>
            <a:off x="3588104" y="2808000"/>
            <a:ext cx="5789895" cy="83099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+mj-ea"/>
              <a:buAutoNum type="circleNumDbPlain" startAt="2"/>
            </a:pPr>
            <a:r>
              <a:rPr lang="en-US" altLang="ko-KR" sz="2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분수 카드를 살펴보며 분수의 덧셈 결과가 자연수가 </a:t>
            </a:r>
            <a:r>
              <a:rPr lang="ko-KR" altLang="en-US" sz="2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되는 </a:t>
            </a:r>
            <a:r>
              <a:rPr lang="ko-KR" altLang="en-US" sz="2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경우를 확인합니다</a:t>
            </a:r>
            <a:r>
              <a:rPr lang="en-US" altLang="ko-KR" sz="2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2580101"/>
            <a:ext cx="1536266" cy="324212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9" y="4552928"/>
            <a:ext cx="6896114" cy="2332456"/>
          </a:xfrm>
          <a:prstGeom prst="rect">
            <a:avLst/>
          </a:prstGeom>
        </p:spPr>
      </p:pic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9453600" y="2484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hlinkClick r:id="rId10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hlinkClick r:id="rId11" action="ppaction://hlinkfil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588" y="981075"/>
            <a:ext cx="506880" cy="4608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80" y="2605620"/>
            <a:ext cx="1801372" cy="9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-15552" y="0"/>
            <a:ext cx="9927360" cy="6885384"/>
            <a:chOff x="0" y="0"/>
            <a:chExt cx="9906000" cy="6885384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906000" cy="6418915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6469"/>
              <a:ext cx="9906000" cy="6418915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02" name="그룹 101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103" name="그룹 102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115" name="그룹 114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132" name="직사각형 131">
            <a:hlinkClick r:id="rId4" action="ppaction://hlinksldjump"/>
          </p:cNvPr>
          <p:cNvSpPr/>
          <p:nvPr/>
        </p:nvSpPr>
        <p:spPr>
          <a:xfrm>
            <a:off x="9455085" y="24941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0" y="0"/>
            <a:ext cx="8378342" cy="714356"/>
            <a:chOff x="0" y="0"/>
            <a:chExt cx="8378342" cy="714356"/>
          </a:xfrm>
        </p:grpSpPr>
        <p:sp>
          <p:nvSpPr>
            <p:cNvPr id="85" name="직사각형 84"/>
            <p:cNvSpPr/>
            <p:nvPr/>
          </p:nvSpPr>
          <p:spPr>
            <a:xfrm>
              <a:off x="0" y="0"/>
              <a:ext cx="8378342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88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89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87" name="TextBox 86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60388" y="1001469"/>
            <a:ext cx="8784246" cy="15696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+mj-ea"/>
              <a:buAutoNum type="circleNumDbPlain" startAt="3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순서를 정한 후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 차례에 분수의 덧셈 결과가 자연수가 되는 분수 카드를 친구들에게 보이게 내려놓습니다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49263" algn="just">
              <a:lnSpc>
                <a:spcPct val="120000"/>
              </a:lnSpc>
            </a:pPr>
            <a:r>
              <a:rPr lang="ko-KR" altLang="en-US" sz="2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이때</a:t>
            </a:r>
            <a:r>
              <a:rPr lang="en-US" altLang="ko-KR" sz="2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장보다 많은 카드로 분수의 덧셈을 한 결과가 자연수가 </a:t>
            </a:r>
            <a:r>
              <a:rPr lang="ko-KR" altLang="en-US" sz="2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되어도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9263" algn="just">
              <a:lnSpc>
                <a:spcPct val="12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카드를 모두 내려놓을 수 있습니다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8" y="2262527"/>
            <a:ext cx="1536266" cy="324212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9" y="4552928"/>
            <a:ext cx="6896114" cy="2332456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1" b="25931"/>
          <a:stretch/>
        </p:blipFill>
        <p:spPr>
          <a:xfrm>
            <a:off x="3711745" y="4005064"/>
            <a:ext cx="1801372" cy="867138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6" b="18910"/>
          <a:stretch/>
        </p:blipFill>
        <p:spPr>
          <a:xfrm>
            <a:off x="35767" y="4869159"/>
            <a:ext cx="1801372" cy="1008113"/>
          </a:xfrm>
          <a:prstGeom prst="rect">
            <a:avLst/>
          </a:prstGeom>
        </p:spPr>
      </p:pic>
      <p:grpSp>
        <p:nvGrpSpPr>
          <p:cNvPr id="142" name="그룹 141"/>
          <p:cNvGrpSpPr/>
          <p:nvPr/>
        </p:nvGrpSpPr>
        <p:grpSpPr>
          <a:xfrm>
            <a:off x="1381100" y="12893"/>
            <a:ext cx="3139852" cy="679803"/>
            <a:chOff x="1381100" y="12893"/>
            <a:chExt cx="3139852" cy="679803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1381100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3080792" y="12893"/>
              <a:ext cx="1440160" cy="679803"/>
              <a:chOff x="3080792" y="12893"/>
              <a:chExt cx="1440160" cy="679803"/>
            </a:xfrm>
          </p:grpSpPr>
          <p:pic>
            <p:nvPicPr>
              <p:cNvPr id="145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291213" y="12893"/>
                <a:ext cx="611530" cy="560175"/>
              </a:xfrm>
              <a:prstGeom prst="rect">
                <a:avLst/>
              </a:prstGeom>
              <a:noFill/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00" r="54362" b="95883"/>
              <a:stretch/>
            </p:blipFill>
            <p:spPr>
              <a:xfrm>
                <a:off x="3080792" y="428401"/>
                <a:ext cx="1440160" cy="264295"/>
              </a:xfrm>
              <a:prstGeom prst="rect">
                <a:avLst/>
              </a:prstGeom>
            </p:spPr>
          </p:pic>
        </p:grpSp>
      </p:grpSp>
      <p:sp>
        <p:nvSpPr>
          <p:cNvPr id="51" name="직사각형 50">
            <a:hlinkClick r:id="rId11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15552" y="0"/>
            <a:ext cx="9927360" cy="6885384"/>
            <a:chOff x="0" y="0"/>
            <a:chExt cx="9906000" cy="6885384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906000" cy="6418915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6469"/>
              <a:ext cx="9906000" cy="6418915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0" y="0"/>
            <a:ext cx="8378342" cy="714356"/>
            <a:chOff x="0" y="0"/>
            <a:chExt cx="8378342" cy="714356"/>
          </a:xfrm>
        </p:grpSpPr>
        <p:sp>
          <p:nvSpPr>
            <p:cNvPr id="67" name="직사각형 66"/>
            <p:cNvSpPr/>
            <p:nvPr/>
          </p:nvSpPr>
          <p:spPr>
            <a:xfrm>
              <a:off x="0" y="0"/>
              <a:ext cx="8378342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70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71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0388" y="1001469"/>
            <a:ext cx="8784246" cy="83099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+mj-ea"/>
              <a:buAutoNum type="circleNumDbPlain" startAt="4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분수 카드가 없을 때는 중앙의 뒤집힌 분수 카드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가져갑니다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8" y="2262527"/>
            <a:ext cx="1536266" cy="324212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9" y="4552928"/>
            <a:ext cx="6896114" cy="233245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02" name="그룹 101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103" name="그룹 102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115" name="그룹 114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132" name="직사각형 131">
            <a:hlinkClick r:id="rId6" action="ppaction://hlinksldjump"/>
          </p:cNvPr>
          <p:cNvSpPr/>
          <p:nvPr/>
        </p:nvSpPr>
        <p:spPr>
          <a:xfrm>
            <a:off x="9455085" y="24941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2" b="26932"/>
          <a:stretch/>
        </p:blipFill>
        <p:spPr>
          <a:xfrm>
            <a:off x="5911090" y="4221088"/>
            <a:ext cx="1801372" cy="831078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1381100" y="12893"/>
            <a:ext cx="3139852" cy="679803"/>
            <a:chOff x="1381100" y="12893"/>
            <a:chExt cx="3139852" cy="679803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1381100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080792" y="12893"/>
              <a:ext cx="1440160" cy="679803"/>
              <a:chOff x="3080792" y="12893"/>
              <a:chExt cx="1440160" cy="679803"/>
            </a:xfrm>
          </p:grpSpPr>
          <p:pic>
            <p:nvPicPr>
              <p:cNvPr id="8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291213" y="12893"/>
                <a:ext cx="611530" cy="560175"/>
              </a:xfrm>
              <a:prstGeom prst="rect">
                <a:avLst/>
              </a:prstGeom>
              <a:noFill/>
            </p:spPr>
          </p:pic>
          <p:pic>
            <p:nvPicPr>
              <p:cNvPr id="87" name="그림 86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00" r="54362" b="95883"/>
              <a:stretch/>
            </p:blipFill>
            <p:spPr>
              <a:xfrm>
                <a:off x="3080792" y="428401"/>
                <a:ext cx="1440160" cy="264295"/>
              </a:xfrm>
              <a:prstGeom prst="rect">
                <a:avLst/>
              </a:prstGeom>
            </p:spPr>
          </p:pic>
        </p:grpSp>
      </p:grp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1" b="25931"/>
          <a:stretch/>
        </p:blipFill>
        <p:spPr>
          <a:xfrm>
            <a:off x="3711745" y="4005064"/>
            <a:ext cx="1801372" cy="86713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6" b="18910"/>
          <a:stretch/>
        </p:blipFill>
        <p:spPr>
          <a:xfrm>
            <a:off x="35767" y="4869159"/>
            <a:ext cx="1801372" cy="1008113"/>
          </a:xfrm>
          <a:prstGeom prst="rect">
            <a:avLst/>
          </a:prstGeom>
        </p:spPr>
      </p:pic>
      <p:sp>
        <p:nvSpPr>
          <p:cNvPr id="53" name="직사각형 52">
            <a:hlinkClick r:id="rId12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15552" y="0"/>
            <a:ext cx="9927360" cy="6885384"/>
            <a:chOff x="0" y="0"/>
            <a:chExt cx="9906000" cy="6885384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906000" cy="6418915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6469"/>
              <a:ext cx="9906000" cy="6418915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0" y="0"/>
            <a:ext cx="8378342" cy="714356"/>
            <a:chOff x="0" y="0"/>
            <a:chExt cx="8378342" cy="714356"/>
          </a:xfrm>
        </p:grpSpPr>
        <p:sp>
          <p:nvSpPr>
            <p:cNvPr id="67" name="직사각형 66"/>
            <p:cNvSpPr/>
            <p:nvPr/>
          </p:nvSpPr>
          <p:spPr>
            <a:xfrm>
              <a:off x="0" y="0"/>
              <a:ext cx="8378342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70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71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0388" y="1001469"/>
            <a:ext cx="8784246" cy="42524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+mj-ea"/>
              <a:buAutoNum type="circleNumDbPlain" startAt="5"/>
            </a:pPr>
            <a:r>
              <a:rPr lang="ko-KR" altLang="en-US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분수 카드를 내려놓는 사람이 이깁니다</a:t>
            </a:r>
            <a:r>
              <a:rPr lang="en-US" altLang="ko-KR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8" y="2262527"/>
            <a:ext cx="1536266" cy="324212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9" y="4552928"/>
            <a:ext cx="6896114" cy="233245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02" name="그룹 101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103" name="그룹 102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115" name="그룹 114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132" name="직사각형 131">
            <a:hlinkClick r:id="rId6" action="ppaction://hlinksldjump"/>
          </p:cNvPr>
          <p:cNvSpPr/>
          <p:nvPr/>
        </p:nvSpPr>
        <p:spPr>
          <a:xfrm>
            <a:off x="9455085" y="24941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3" b="27303"/>
          <a:stretch/>
        </p:blipFill>
        <p:spPr>
          <a:xfrm>
            <a:off x="7323216" y="4581128"/>
            <a:ext cx="1801372" cy="817700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1381100" y="12893"/>
            <a:ext cx="3139852" cy="679803"/>
            <a:chOff x="1381100" y="12893"/>
            <a:chExt cx="3139852" cy="67980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1381100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3080792" y="12893"/>
              <a:ext cx="1440160" cy="679803"/>
              <a:chOff x="3080792" y="12893"/>
              <a:chExt cx="1440160" cy="679803"/>
            </a:xfrm>
          </p:grpSpPr>
          <p:pic>
            <p:nvPicPr>
              <p:cNvPr id="85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291213" y="12893"/>
                <a:ext cx="611530" cy="560175"/>
              </a:xfrm>
              <a:prstGeom prst="rect">
                <a:avLst/>
              </a:prstGeom>
              <a:noFill/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00" r="54362" b="95883"/>
              <a:stretch/>
            </p:blipFill>
            <p:spPr>
              <a:xfrm>
                <a:off x="3080792" y="428401"/>
                <a:ext cx="1440160" cy="264295"/>
              </a:xfrm>
              <a:prstGeom prst="rect">
                <a:avLst/>
              </a:prstGeom>
            </p:spPr>
          </p:pic>
        </p:grpSp>
      </p:grp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2" b="26932"/>
          <a:stretch/>
        </p:blipFill>
        <p:spPr>
          <a:xfrm>
            <a:off x="5911090" y="4221088"/>
            <a:ext cx="1801372" cy="83107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1" b="25931"/>
          <a:stretch/>
        </p:blipFill>
        <p:spPr>
          <a:xfrm>
            <a:off x="3711745" y="4005064"/>
            <a:ext cx="1801372" cy="86713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6" b="18910"/>
          <a:stretch/>
        </p:blipFill>
        <p:spPr>
          <a:xfrm>
            <a:off x="35767" y="4869159"/>
            <a:ext cx="1801372" cy="1008113"/>
          </a:xfrm>
          <a:prstGeom prst="rect">
            <a:avLst/>
          </a:prstGeom>
        </p:spPr>
      </p:pic>
      <p:sp>
        <p:nvSpPr>
          <p:cNvPr id="52" name="직사각형 51">
            <a:hlinkClick r:id="rId13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1928664" y="2490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55303" y="980434"/>
            <a:ext cx="8775796" cy="2169566"/>
            <a:chOff x="555303" y="980434"/>
            <a:chExt cx="8775796" cy="2169566"/>
          </a:xfrm>
        </p:grpSpPr>
        <p:grpSp>
          <p:nvGrpSpPr>
            <p:cNvPr id="61" name="그룹 60"/>
            <p:cNvGrpSpPr/>
            <p:nvPr/>
          </p:nvGrpSpPr>
          <p:grpSpPr>
            <a:xfrm>
              <a:off x="595025" y="980434"/>
              <a:ext cx="8736074" cy="400110"/>
              <a:chOff x="600109" y="2643091"/>
              <a:chExt cx="8736074" cy="40011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63623" y="2643091"/>
                <a:ext cx="85725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분모가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분수의 덧셈 결과가 자연수가 되는 경우는 언제인가요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0109" y="280025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3" name="모서리가 둥근 직사각형 62"/>
            <p:cNvSpPr/>
            <p:nvPr/>
          </p:nvSpPr>
          <p:spPr>
            <a:xfrm>
              <a:off x="555303" y="1458000"/>
              <a:ext cx="8775795" cy="16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95912" y="1549005"/>
            <a:ext cx="85351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+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   +    +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5303" y="3501008"/>
            <a:ext cx="8775796" cy="1603108"/>
            <a:chOff x="555303" y="3501008"/>
            <a:chExt cx="8775796" cy="1603108"/>
          </a:xfrm>
        </p:grpSpPr>
        <p:grpSp>
          <p:nvGrpSpPr>
            <p:cNvPr id="69" name="그룹 68"/>
            <p:cNvGrpSpPr/>
            <p:nvPr/>
          </p:nvGrpSpPr>
          <p:grpSpPr>
            <a:xfrm>
              <a:off x="595025" y="3501008"/>
              <a:ext cx="8736074" cy="400110"/>
              <a:chOff x="600109" y="2643091"/>
              <a:chExt cx="8736074" cy="40011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63623" y="2643091"/>
                <a:ext cx="85725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분수의 덧셈은 어떻게 계산하나요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600109" y="280259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7" name="모서리가 둥근 직사각형 76"/>
            <p:cNvSpPr/>
            <p:nvPr/>
          </p:nvSpPr>
          <p:spPr>
            <a:xfrm>
              <a:off x="555303" y="3952116"/>
              <a:ext cx="877579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95912" y="4066449"/>
            <a:ext cx="85351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두 분수를 더한 후 다시 마지막 분수를 더하면 됩니다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단위분수가 모두 몇 개인지 개수를 세어 계산합니다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82701"/>
              </p:ext>
            </p:extLst>
          </p:nvPr>
        </p:nvGraphicFramePr>
        <p:xfrm>
          <a:off x="1237084" y="165524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spc="-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spc="-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84889"/>
              </p:ext>
            </p:extLst>
          </p:nvPr>
        </p:nvGraphicFramePr>
        <p:xfrm>
          <a:off x="1784648" y="165524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spc="-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spc="-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63810"/>
              </p:ext>
            </p:extLst>
          </p:nvPr>
        </p:nvGraphicFramePr>
        <p:xfrm>
          <a:off x="1237084" y="2268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spc="-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spc="-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44483"/>
              </p:ext>
            </p:extLst>
          </p:nvPr>
        </p:nvGraphicFramePr>
        <p:xfrm>
          <a:off x="1800000" y="2268000"/>
          <a:ext cx="288032" cy="6972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spc="-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21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spc="-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21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76672"/>
              </p:ext>
            </p:extLst>
          </p:nvPr>
        </p:nvGraphicFramePr>
        <p:xfrm>
          <a:off x="2340000" y="2268000"/>
          <a:ext cx="288032" cy="71295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2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spc="-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spc="-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89068"/>
              </p:ext>
            </p:extLst>
          </p:nvPr>
        </p:nvGraphicFramePr>
        <p:xfrm>
          <a:off x="2880000" y="2268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spc="-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spc="-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spc="-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94000" y="5495035"/>
            <a:ext cx="8734560" cy="400110"/>
            <a:chOff x="594000" y="5495035"/>
            <a:chExt cx="8734560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756000" y="5495035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덧셈 결과가 자연수인 식을 만들어 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594000" y="565200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95" name="그룹 94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144" name="직사각형 143">
            <a:hlinkClick r:id="rId3" action="ppaction://hlinksldjump"/>
          </p:cNvPr>
          <p:cNvSpPr/>
          <p:nvPr/>
        </p:nvSpPr>
        <p:spPr>
          <a:xfrm>
            <a:off x="9455085" y="24941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4790458" y="2132856"/>
            <a:ext cx="325081" cy="325081"/>
            <a:chOff x="4964713" y="2475902"/>
            <a:chExt cx="405203" cy="405203"/>
          </a:xfrm>
        </p:grpSpPr>
        <p:sp>
          <p:nvSpPr>
            <p:cNvPr id="82" name="타원 8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pic>
          <p:nvPicPr>
            <p:cNvPr id="8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6" name="타원 8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790458" y="4365573"/>
            <a:ext cx="325081" cy="325081"/>
            <a:chOff x="4964713" y="2475902"/>
            <a:chExt cx="405203" cy="405203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pic>
          <p:nvPicPr>
            <p:cNvPr id="12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2" name="타원 12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sp>
        <p:nvSpPr>
          <p:cNvPr id="60" name="직사각형 59">
            <a:hlinkClick r:id="rId5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-15552" y="0"/>
            <a:ext cx="9927360" cy="6885384"/>
            <a:chOff x="0" y="0"/>
            <a:chExt cx="9906000" cy="6885384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906000" cy="6418915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6469"/>
              <a:ext cx="9906000" cy="6418915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-1" y="0"/>
            <a:ext cx="8321195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1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5" name="TextBox 124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03" name="TextBox 502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8664" y="3087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8209372" y="0"/>
            <a:ext cx="1605033" cy="680156"/>
            <a:chOff x="8209372" y="0"/>
            <a:chExt cx="1605033" cy="680156"/>
          </a:xfrm>
        </p:grpSpPr>
        <p:grpSp>
          <p:nvGrpSpPr>
            <p:cNvPr id="72" name="그룹 71"/>
            <p:cNvGrpSpPr/>
            <p:nvPr/>
          </p:nvGrpSpPr>
          <p:grpSpPr>
            <a:xfrm>
              <a:off x="9456257" y="0"/>
              <a:ext cx="358148" cy="680156"/>
              <a:chOff x="7207415" y="0"/>
              <a:chExt cx="358148" cy="680156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4" name="그룹 73"/>
            <p:cNvGrpSpPr/>
            <p:nvPr/>
          </p:nvGrpSpPr>
          <p:grpSpPr>
            <a:xfrm>
              <a:off x="9025185" y="0"/>
              <a:ext cx="358148" cy="596027"/>
              <a:chOff x="5595942" y="642918"/>
              <a:chExt cx="358148" cy="596027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4" name="직사각형 93">
            <a:hlinkClick r:id="rId4" action="ppaction://hlinksldjump"/>
          </p:cNvPr>
          <p:cNvSpPr/>
          <p:nvPr/>
        </p:nvSpPr>
        <p:spPr>
          <a:xfrm>
            <a:off x="9023830" y="24941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1381100" y="12893"/>
            <a:ext cx="3139852" cy="679803"/>
            <a:chOff x="1381100" y="12893"/>
            <a:chExt cx="3139852" cy="679803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1381100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080792" y="12893"/>
              <a:ext cx="1440160" cy="679803"/>
              <a:chOff x="3080792" y="12893"/>
              <a:chExt cx="1440160" cy="679803"/>
            </a:xfrm>
          </p:grpSpPr>
          <p:pic>
            <p:nvPicPr>
              <p:cNvPr id="9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91213" y="12893"/>
                <a:ext cx="611530" cy="560175"/>
              </a:xfrm>
              <a:prstGeom prst="rect">
                <a:avLst/>
              </a:prstGeom>
              <a:noFill/>
            </p:spPr>
          </p:pic>
          <p:pic>
            <p:nvPicPr>
              <p:cNvPr id="97" name="그림 9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00" r="54362" b="95883"/>
              <a:stretch/>
            </p:blipFill>
            <p:spPr>
              <a:xfrm>
                <a:off x="3080792" y="428401"/>
                <a:ext cx="1440160" cy="264295"/>
              </a:xfrm>
              <a:prstGeom prst="rect">
                <a:avLst/>
              </a:prstGeom>
            </p:spPr>
          </p:pic>
        </p:grpSp>
      </p:grpSp>
      <p:pic>
        <p:nvPicPr>
          <p:cNvPr id="105" name="그림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92" y="2722479"/>
            <a:ext cx="4986538" cy="2891993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542765" y="938786"/>
            <a:ext cx="9090249" cy="507831"/>
            <a:chOff x="542765" y="938786"/>
            <a:chExt cx="9090249" cy="507831"/>
          </a:xfrm>
        </p:grpSpPr>
        <p:sp>
          <p:nvSpPr>
            <p:cNvPr id="56" name="TextBox 55"/>
            <p:cNvSpPr txBox="1"/>
            <p:nvPr/>
          </p:nvSpPr>
          <p:spPr>
            <a:xfrm>
              <a:off x="989016" y="938786"/>
              <a:ext cx="86439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 카드로 덧셈이나 뺄셈 결과가 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큰 식을 만들어 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542765" y="988030"/>
              <a:ext cx="377985" cy="400110"/>
              <a:chOff x="542765" y="988030"/>
              <a:chExt cx="377985" cy="400110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2765" y="99604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573006" y="98803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51" name="직사각형 50">
            <a:hlinkClick r:id="rId9" action="ppaction://hlinksldjump"/>
          </p:cNvPr>
          <p:cNvSpPr/>
          <p:nvPr/>
        </p:nvSpPr>
        <p:spPr>
          <a:xfrm>
            <a:off x="9455085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51538" y="2136699"/>
            <a:ext cx="2572441" cy="2584603"/>
            <a:chOff x="1051538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914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1538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8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496616" y="3105835"/>
            <a:ext cx="1674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35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35" name="그룹 34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42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설탕의 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그것이 궁금하다</a:t>
              </a:r>
              <a:r>
                <a:rPr lang="en-US" altLang="ko-KR" dirty="0" smtClean="0"/>
                <a:t>!</a:t>
              </a:r>
              <a:endParaRPr lang="en-US" altLang="ko-KR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757439" y="0"/>
            <a:ext cx="258137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29" name="타원 28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이등변 삼각형 29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258</Words>
  <PresentationFormat>A4 용지(210x297mm)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 ExtraBold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2021-04-22T10:19:49Z</dcterms:modified>
</cp:coreProperties>
</file>