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67" r:id="rId3"/>
    <p:sldId id="315" r:id="rId4"/>
    <p:sldId id="339" r:id="rId5"/>
    <p:sldId id="403" r:id="rId6"/>
    <p:sldId id="404" r:id="rId7"/>
    <p:sldId id="394" r:id="rId8"/>
    <p:sldId id="405" r:id="rId9"/>
    <p:sldId id="406" r:id="rId10"/>
    <p:sldId id="293" r:id="rId11"/>
    <p:sldId id="407" r:id="rId12"/>
    <p:sldId id="296" r:id="rId13"/>
  </p:sldIdLst>
  <p:sldSz cx="9906000" cy="6858000" type="A4"/>
  <p:notesSz cx="9926638" cy="6797675"/>
  <p:embeddedFontLst>
    <p:embeddedFont>
      <p:font typeface="Cambria Math" panose="02040503050406030204" pitchFamily="18" charset="0"/>
      <p:regular r:id="rId16"/>
    </p:embeddedFont>
    <p:embeddedFont>
      <p:font typeface="나눔고딕 ExtraBold" panose="020D0904000000000000" pitchFamily="50" charset="-127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HY견고딕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9A413F"/>
    <a:srgbClr val="953735"/>
    <a:srgbClr val="1FBADF"/>
    <a:srgbClr val="74D5EC"/>
    <a:srgbClr val="31C1E3"/>
    <a:srgbClr val="F05A67"/>
    <a:srgbClr val="BFDD2B"/>
    <a:srgbClr val="ACCFBA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9" autoAdjust="0"/>
    <p:restoredTop sz="94660"/>
  </p:normalViewPr>
  <p:slideViewPr>
    <p:cSldViewPr>
      <p:cViewPr>
        <p:scale>
          <a:sx n="70" d="100"/>
          <a:sy n="70" d="100"/>
        </p:scale>
        <p:origin x="2346" y="1098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1117"/>
        <p:guide orient="horz" pos="890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6225-4293-4D34-89C6-BD09B767259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2F00-9DCC-4ACD-A963-034349D6D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0412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381101" y="71438"/>
            <a:ext cx="3139851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소수 한 자리 수의 뺄셈을 해 볼까요</a:t>
            </a:r>
            <a:endParaRPr lang="ko-KR" altLang="en-US" sz="1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4016896" y="12893"/>
            <a:ext cx="1143008" cy="630025"/>
            <a:chOff x="5215256" y="12893"/>
            <a:chExt cx="1143008" cy="630025"/>
          </a:xfrm>
        </p:grpSpPr>
        <p:pic>
          <p:nvPicPr>
            <p:cNvPr id="15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1008" y="12893"/>
              <a:ext cx="611530" cy="560175"/>
            </a:xfrm>
            <a:prstGeom prst="rect">
              <a:avLst/>
            </a:prstGeom>
            <a:noFill/>
          </p:spPr>
        </p:pic>
        <p:sp>
          <p:nvSpPr>
            <p:cNvPr id="16" name="직사각형 15"/>
            <p:cNvSpPr/>
            <p:nvPr/>
          </p:nvSpPr>
          <p:spPr>
            <a:xfrm>
              <a:off x="5215256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10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8.png"/><Relationship Id="rId7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slide" Target="slide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3_7.mp4" TargetMode="External"/><Relationship Id="rId3" Type="http://schemas.openxmlformats.org/officeDocument/2006/relationships/slide" Target="slide4.xm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8.png"/><Relationship Id="rId7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1.png"/><Relationship Id="rId7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3596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한 자리 수의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뺄셈을 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97427" y="0"/>
            <a:ext cx="2995132" cy="642918"/>
            <a:chOff x="6897427" y="0"/>
            <a:chExt cx="2995132" cy="642918"/>
          </a:xfrm>
        </p:grpSpPr>
        <p:grpSp>
          <p:nvGrpSpPr>
            <p:cNvPr id="74" name="그룹 73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모서리가 둥근 직사각형 9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14" name="직선 연결선 113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14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5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6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7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hlinkClick r:id="rId8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사각형 설명선 95"/>
          <p:cNvSpPr/>
          <p:nvPr/>
        </p:nvSpPr>
        <p:spPr>
          <a:xfrm>
            <a:off x="5076645" y="78558"/>
            <a:ext cx="2324627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66~67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46~47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97" name="타원 9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8" name="이등변 삼각형 9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77" y="2133087"/>
            <a:ext cx="6150847" cy="50956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95" y="959450"/>
            <a:ext cx="831600" cy="47082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90448" y="957790"/>
            <a:ext cx="836998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계산해 봅시다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89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모서리가 둥근 직사각형 9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165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7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6" name="직선 연결선 1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2" name="직사각형 131">
            <a:hlinkClick r:id="rId5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6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7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8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936776" y="2133087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=1.3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761312" y="2133087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.3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391086" y="2175604"/>
            <a:ext cx="324000" cy="322933"/>
            <a:chOff x="4964713" y="2475902"/>
            <a:chExt cx="405203" cy="433965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8289205" y="2175604"/>
            <a:ext cx="324000" cy="322933"/>
            <a:chOff x="4964713" y="2475902"/>
            <a:chExt cx="405203" cy="433965"/>
          </a:xfrm>
        </p:grpSpPr>
        <p:sp>
          <p:nvSpPr>
            <p:cNvPr id="138" name="타원 13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0" name="타원 13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862" y="1001273"/>
            <a:ext cx="777600" cy="41911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90448" y="957790"/>
            <a:ext cx="83699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차가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3.5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가 되는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식을 만들어 봅시다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6897427" y="0"/>
            <a:ext cx="2992547" cy="721316"/>
            <a:chOff x="6897427" y="0"/>
            <a:chExt cx="2992547" cy="721316"/>
          </a:xfrm>
        </p:grpSpPr>
        <p:grpSp>
          <p:nvGrpSpPr>
            <p:cNvPr id="79" name="그룹 78"/>
            <p:cNvGrpSpPr/>
            <p:nvPr/>
          </p:nvGrpSpPr>
          <p:grpSpPr>
            <a:xfrm>
              <a:off x="9378295" y="0"/>
              <a:ext cx="511679" cy="721316"/>
              <a:chOff x="9378295" y="0"/>
              <a:chExt cx="511679" cy="721316"/>
            </a:xfrm>
          </p:grpSpPr>
          <p:grpSp>
            <p:nvGrpSpPr>
              <p:cNvPr id="169" name="그룹 77"/>
              <p:cNvGrpSpPr/>
              <p:nvPr/>
            </p:nvGrpSpPr>
            <p:grpSpPr>
              <a:xfrm>
                <a:off x="945506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9378295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5" name="그룹 84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8" name="모서리가 둥근 직사각형 77"/>
          <p:cNvSpPr/>
          <p:nvPr/>
        </p:nvSpPr>
        <p:spPr>
          <a:xfrm>
            <a:off x="2658979" y="2164155"/>
            <a:ext cx="360040" cy="356249"/>
          </a:xfrm>
          <a:prstGeom prst="roundRect">
            <a:avLst/>
          </a:prstGeom>
          <a:solidFill>
            <a:schemeClr val="bg1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직사각형 126">
            <a:hlinkClick r:id="rId4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hlinkClick r:id="rId5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hlinkClick r:id="rId6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hlinkClick r:id="rId7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97" y="2022507"/>
            <a:ext cx="3338421" cy="780794"/>
          </a:xfrm>
          <a:prstGeom prst="rect">
            <a:avLst/>
          </a:prstGeom>
        </p:spPr>
      </p:pic>
      <p:sp>
        <p:nvSpPr>
          <p:cNvPr id="137" name="모서리가 둥근 직사각형 136"/>
          <p:cNvSpPr/>
          <p:nvPr/>
        </p:nvSpPr>
        <p:spPr>
          <a:xfrm>
            <a:off x="3198829" y="2186430"/>
            <a:ext cx="989641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.7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592960" y="2186430"/>
            <a:ext cx="989641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3556294" y="2256178"/>
            <a:ext cx="324000" cy="322933"/>
            <a:chOff x="4964713" y="2475902"/>
            <a:chExt cx="405203" cy="433965"/>
          </a:xfrm>
        </p:grpSpPr>
        <p:sp>
          <p:nvSpPr>
            <p:cNvPr id="140" name="타원 13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2" name="타원 1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925780" y="2256178"/>
            <a:ext cx="324000" cy="322933"/>
            <a:chOff x="4964713" y="2475902"/>
            <a:chExt cx="405203" cy="433965"/>
          </a:xfrm>
        </p:grpSpPr>
        <p:sp>
          <p:nvSpPr>
            <p:cNvPr id="144" name="타원 14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6" name="타원 14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두 자리 수의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덧셈을</a:t>
            </a:r>
            <a:r>
              <a:rPr lang="en-US" altLang="ko-KR" sz="3600" dirty="0"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105128" y="0"/>
            <a:ext cx="294554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156" name="그룹 155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모서리가 둥근 직사각형 16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173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82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91" name="직선 연결선 190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모서리가 둥근 직사각형 191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84" name="직사각형 83">
            <a:hlinkClick r:id="rId3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5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6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443437"/>
            <a:ext cx="8064896" cy="4561346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763623" y="10332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4" name="그림 63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168" y="879968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88007"/>
            <a:ext cx="8789630" cy="1303532"/>
            <a:chOff x="560387" y="988007"/>
            <a:chExt cx="8789630" cy="1303532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49953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88007"/>
              <a:ext cx="8736074" cy="498598"/>
              <a:chOff x="613943" y="4334448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지호는 </a:t>
                </a:r>
                <a:r>
                  <a:rPr lang="ko-KR" altLang="en-US" dirty="0"/>
                  <a:t>음료수를 얼마나 마셨나요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2621737"/>
            <a:ext cx="8789630" cy="1303532"/>
            <a:chOff x="560387" y="2621737"/>
            <a:chExt cx="8789630" cy="1303532"/>
          </a:xfrm>
        </p:grpSpPr>
        <p:sp>
          <p:nvSpPr>
            <p:cNvPr id="275" name="모서리가 둥근 직사각형 274"/>
            <p:cNvSpPr/>
            <p:nvPr/>
          </p:nvSpPr>
          <p:spPr>
            <a:xfrm>
              <a:off x="560387" y="313326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7" name="그룹 276"/>
            <p:cNvGrpSpPr/>
            <p:nvPr/>
          </p:nvGrpSpPr>
          <p:grpSpPr>
            <a:xfrm>
              <a:off x="613943" y="2621737"/>
              <a:ext cx="8736074" cy="498598"/>
              <a:chOff x="613943" y="4334448"/>
              <a:chExt cx="8736074" cy="498598"/>
            </a:xfrm>
          </p:grpSpPr>
          <p:sp>
            <p:nvSpPr>
              <p:cNvPr id="278" name="TextBox 277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음료수가 </a:t>
                </a:r>
                <a:r>
                  <a:rPr lang="ko-KR" altLang="en-US" dirty="0"/>
                  <a:t>얼마나 남았다고 할 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255466"/>
            <a:ext cx="8789630" cy="1676232"/>
            <a:chOff x="560387" y="4255466"/>
            <a:chExt cx="8789630" cy="1676232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560387" y="4779698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613943" y="4255466"/>
              <a:ext cx="8736074" cy="498598"/>
              <a:chOff x="613943" y="4334448"/>
              <a:chExt cx="8736074" cy="498598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음료수가 </a:t>
                </a:r>
                <a:r>
                  <a:rPr lang="ko-KR" altLang="en-US" dirty="0"/>
                  <a:t>얼마나 남았는지 어떻게 알 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646240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음료수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마셨습니다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219" name="그룹 218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2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8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29" name="타원 22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0" name="직선 연결선 22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모서리가 둥근 직사각형 23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236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38" name="직선 연결선 23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7" name="TextBox 236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4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7" name="직선 연결선 2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6" name="TextBox 24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5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54" name="직선 연결선 253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모서리가 둥근 직사각형 254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모서리가 둥근 직사각형 25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모서리가 둥근 직사각형 25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791393" y="3279970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차이만큼 남았습니다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1393" y="4903539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음료수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덜어 내고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남은 양을 재어 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처음에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있던 음료수의 양에서 마신 음료수의 양을 뺍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>
            <a:hlinkClick r:id="rId3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5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6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791000" y="1764149"/>
            <a:ext cx="324000" cy="322933"/>
            <a:chOff x="4964713" y="2475902"/>
            <a:chExt cx="405203" cy="433965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791000" y="3403852"/>
            <a:ext cx="324000" cy="322933"/>
            <a:chOff x="4964713" y="2475902"/>
            <a:chExt cx="405203" cy="433965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791000" y="5230063"/>
            <a:ext cx="324000" cy="322933"/>
            <a:chOff x="4964713" y="2475902"/>
            <a:chExt cx="405203" cy="433965"/>
          </a:xfrm>
        </p:grpSpPr>
        <p:sp>
          <p:nvSpPr>
            <p:cNvPr id="109" name="타원 10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1" name="타원 11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276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613943" y="1720461"/>
            <a:ext cx="8736074" cy="904863"/>
            <a:chOff x="613943" y="4047175"/>
            <a:chExt cx="8736074" cy="904863"/>
          </a:xfrm>
        </p:grpSpPr>
        <p:sp>
          <p:nvSpPr>
            <p:cNvPr id="98" name="TextBox 97"/>
            <p:cNvSpPr txBox="1"/>
            <p:nvPr/>
          </p:nvSpPr>
          <p:spPr>
            <a:xfrm>
              <a:off x="777457" y="4047175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지호가 </a:t>
              </a:r>
              <a:r>
                <a:rPr lang="ko-KR" altLang="en-US" dirty="0"/>
                <a:t>마시고 남은 음료수의 양을 어떻게 구할 수 있을지 이야기해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9" name="타원 98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7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77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01" name="직선 연결선 100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모서리가 둥근 직사각형 101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4" name="직사각형 73">
            <a:hlinkClick r:id="rId3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5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6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5487" y="2933069"/>
            <a:ext cx="1637611" cy="16376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4" y="3062960"/>
            <a:ext cx="5797347" cy="2606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48" y="2933069"/>
            <a:ext cx="1637611" cy="16376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28731" y="3601083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그림을 이용해서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구해 볼까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92616" y="3574148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눈금 한 칸의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크기는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0.1</a:t>
            </a:r>
            <a:r>
              <a:rPr lang="en-US" altLang="ko-KR" sz="1200" b="1" spc="-3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야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0388" y="929920"/>
            <a:ext cx="9072626" cy="497829"/>
            <a:chOff x="560388" y="929920"/>
            <a:chExt cx="9072626" cy="497829"/>
          </a:xfrm>
        </p:grpSpPr>
        <p:sp>
          <p:nvSpPr>
            <p:cNvPr id="141" name="TextBox 140"/>
            <p:cNvSpPr txBox="1"/>
            <p:nvPr/>
          </p:nvSpPr>
          <p:spPr>
            <a:xfrm>
              <a:off x="989016" y="929920"/>
              <a:ext cx="8643998" cy="49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지호가 마시고 남은 음료수는 몇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인지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560388" y="997630"/>
              <a:ext cx="381000" cy="400110"/>
              <a:chOff x="452406" y="890570"/>
              <a:chExt cx="381000" cy="400110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57057" y="889134"/>
            <a:ext cx="5086212" cy="2087914"/>
            <a:chOff x="1306948" y="2933069"/>
            <a:chExt cx="6666150" cy="2736486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35487" y="2933069"/>
              <a:ext cx="1637611" cy="1637611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934" y="3062960"/>
              <a:ext cx="5797347" cy="260659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948" y="2933069"/>
              <a:ext cx="1637611" cy="1637611"/>
            </a:xfrm>
            <a:prstGeom prst="rect">
              <a:avLst/>
            </a:prstGeom>
          </p:spPr>
        </p:pic>
        <p:sp>
          <p:nvSpPr>
            <p:cNvPr id="73" name="직사각형 72"/>
            <p:cNvSpPr/>
            <p:nvPr/>
          </p:nvSpPr>
          <p:spPr>
            <a:xfrm>
              <a:off x="1352027" y="3601083"/>
              <a:ext cx="1391247" cy="524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그림을 이용해서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구해 볼까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542455" y="3574147"/>
              <a:ext cx="1309310" cy="524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눈금 한 칸의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크기는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0.1</a:t>
              </a:r>
              <a:r>
                <a:rPr lang="en-US" altLang="ko-KR" sz="1000" b="1" spc="-3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야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95" name="모서리가 둥근 직사각형 94"/>
          <p:cNvSpPr/>
          <p:nvPr/>
        </p:nvSpPr>
        <p:spPr>
          <a:xfrm>
            <a:off x="560387" y="3437579"/>
            <a:ext cx="8785225" cy="151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91393" y="3561148"/>
            <a:ext cx="841754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바꾸어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뺍니다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spc="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200" b="1" spc="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등분 한 모눈종이에 </a:t>
            </a:r>
            <a:r>
              <a:rPr lang="en-US" altLang="ko-KR" sz="2200" b="1" spc="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</a:t>
            </a:r>
            <a:r>
              <a:rPr lang="ko-KR" altLang="en-US" sz="2200" b="1" spc="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 색칠하고 거기서 </a:t>
            </a:r>
            <a:r>
              <a:rPr lang="en-US" altLang="ko-KR" sz="2200" b="1" spc="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ko-KR" altLang="en-US" sz="2200" b="1" spc="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만큼</a:t>
            </a:r>
            <a:r>
              <a:rPr lang="en-US" altLang="ko-KR" sz="2200" b="1" spc="50" dirty="0" smtClean="0">
                <a:solidFill>
                  <a:srgbClr val="FF33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×</a:t>
            </a:r>
            <a:r>
              <a:rPr lang="ko-KR" altLang="en-US" sz="2200" b="1" spc="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 합니다</a:t>
            </a:r>
            <a:r>
              <a:rPr lang="en-US" altLang="ko-KR" sz="2200" b="1" spc="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5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7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77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00" name="직선 연결선 99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모서리가 둥근 직사각형 100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9" name="직사각형 68">
            <a:hlinkClick r:id="rId5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hlinkClick r:id="rId6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hlinkClick r:id="rId7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hlinkClick r:id="rId8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4791000" y="4042171"/>
            <a:ext cx="324000" cy="322933"/>
            <a:chOff x="4964713" y="2475902"/>
            <a:chExt cx="405203" cy="433965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14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40451"/>
            <a:ext cx="8789630" cy="1306072"/>
            <a:chOff x="560387" y="940451"/>
            <a:chExt cx="8789630" cy="1306072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560387" y="145452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613943" y="940451"/>
              <a:ext cx="8736074" cy="444994"/>
              <a:chOff x="613943" y="4357308"/>
              <a:chExt cx="8736074" cy="444994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777457" y="4357308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지호가 마시고 남은 음료수의 양을 구하는 식을 써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613943" y="451347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2499792"/>
            <a:ext cx="8789630" cy="1957492"/>
            <a:chOff x="560387" y="2499792"/>
            <a:chExt cx="8789630" cy="1957492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560387" y="2945284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613943" y="2499792"/>
              <a:ext cx="8736074" cy="444994"/>
              <a:chOff x="613943" y="4425888"/>
              <a:chExt cx="8736074" cy="444994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777457" y="4425888"/>
                <a:ext cx="8572560" cy="44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어떻게 계산할 수 있을까요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613943" y="458205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641974"/>
            <a:ext cx="8789630" cy="1306072"/>
            <a:chOff x="560387" y="4641974"/>
            <a:chExt cx="8789630" cy="1306072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560387" y="515604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613943" y="4641974"/>
              <a:ext cx="8736074" cy="458267"/>
              <a:chOff x="613943" y="4357308"/>
              <a:chExt cx="8736074" cy="458267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777457" y="4357308"/>
                <a:ext cx="8572560" cy="458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/>
                  <a:t>지호가 마시고 남은 음료수는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ko-KR" altLang="en-US" dirty="0"/>
                  <a:t>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13943" y="451347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109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10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9" name="그룹 118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791393" y="1601224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91393" y="3092767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자연수의 뺄셈처럼 세로 형식으로 적어서 뺍니다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0.9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0.1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각각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 수이므로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개에서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개를 빼면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0.1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0.6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91393" y="5302747"/>
            <a:ext cx="8332097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0.6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2" name="직사각형 91">
            <a:hlinkClick r:id="rId3" action="ppaction://hlinksldjump"/>
          </p:cNvPr>
          <p:cNvSpPr/>
          <p:nvPr/>
        </p:nvSpPr>
        <p:spPr>
          <a:xfrm>
            <a:off x="8591841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5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6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4791000" y="1689057"/>
            <a:ext cx="324000" cy="322933"/>
            <a:chOff x="4964713" y="2475902"/>
            <a:chExt cx="405203" cy="433965"/>
          </a:xfrm>
        </p:grpSpPr>
        <p:sp>
          <p:nvSpPr>
            <p:cNvPr id="96" name="타원 9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8" name="타원 9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791000" y="3540363"/>
            <a:ext cx="324000" cy="322933"/>
            <a:chOff x="4964713" y="2475902"/>
            <a:chExt cx="405203" cy="433965"/>
          </a:xfrm>
        </p:grpSpPr>
        <p:sp>
          <p:nvSpPr>
            <p:cNvPr id="100" name="타원 9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2" name="타원 10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791000" y="5390296"/>
            <a:ext cx="324000" cy="322933"/>
            <a:chOff x="4964713" y="2475902"/>
            <a:chExt cx="405203" cy="433965"/>
          </a:xfrm>
        </p:grpSpPr>
        <p:sp>
          <p:nvSpPr>
            <p:cNvPr id="154" name="타원 15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6" name="타원 15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9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7" grpId="0"/>
      <p:bldP spid="1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/>
          <p:cNvGrpSpPr/>
          <p:nvPr/>
        </p:nvGrpSpPr>
        <p:grpSpPr>
          <a:xfrm>
            <a:off x="613943" y="1707580"/>
            <a:ext cx="8736074" cy="444994"/>
            <a:chOff x="613943" y="4047175"/>
            <a:chExt cx="8736074" cy="444994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4047175"/>
              <a:ext cx="8572560" cy="444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그림을 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420799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56" y="3111910"/>
            <a:ext cx="8425086" cy="838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85"/>
          <a:stretch/>
        </p:blipFill>
        <p:spPr>
          <a:xfrm>
            <a:off x="852385" y="2483463"/>
            <a:ext cx="8470835" cy="942589"/>
          </a:xfrm>
          <a:prstGeom prst="rect">
            <a:avLst/>
          </a:prstGeom>
        </p:spPr>
      </p:pic>
      <p:sp>
        <p:nvSpPr>
          <p:cNvPr id="100" name="모서리가 둥근 직사각형 99"/>
          <p:cNvSpPr/>
          <p:nvPr/>
        </p:nvSpPr>
        <p:spPr>
          <a:xfrm>
            <a:off x="4573248" y="170080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3.2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748132" y="1700808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1.7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0388" y="929920"/>
            <a:ext cx="9072626" cy="535531"/>
            <a:chOff x="560388" y="929920"/>
            <a:chExt cx="9072626" cy="535531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29920"/>
              <a:ext cx="86439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b="1" dirty="0">
                  <a:latin typeface="나눔고딕" pitchFamily="50" charset="-127"/>
                  <a:ea typeface="나눔고딕" pitchFamily="50" charset="-127"/>
                </a:rPr>
                <a:t>3.2</a:t>
              </a:r>
              <a:r>
                <a:rPr lang="en-US" altLang="ko-KR" sz="24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400" b="1" dirty="0">
                  <a:latin typeface="나눔고딕" pitchFamily="50" charset="-127"/>
                  <a:ea typeface="나눔고딕" pitchFamily="50" charset="-127"/>
                </a:rPr>
                <a:t>1.7</a:t>
              </a:r>
              <a:r>
                <a:rPr lang="ko-KR" altLang="en-US" sz="2400" b="1" dirty="0">
                  <a:latin typeface="나눔고딕" pitchFamily="50" charset="-127"/>
                  <a:ea typeface="나눔고딕" pitchFamily="50" charset="-127"/>
                </a:rPr>
                <a:t>을 어떻게 계산하는지 알아봅시다</a:t>
              </a:r>
              <a:r>
                <a:rPr lang="en-US" altLang="ko-KR" sz="2400" b="1" dirty="0">
                  <a:latin typeface="나눔고딕" pitchFamily="50" charset="-127"/>
                  <a:ea typeface="나눔고딕" pitchFamily="50" charset="-127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997630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47" name="그룹 146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4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모서리가 둥근 직사각형 16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0" name="그룹 169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2" name="직선 연결선 1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3" name="직사각형 92">
            <a:hlinkClick r:id="rId5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6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hlinkClick r:id="rId7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8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6" b="8211"/>
          <a:stretch/>
        </p:blipFill>
        <p:spPr>
          <a:xfrm>
            <a:off x="871432" y="3459060"/>
            <a:ext cx="8470835" cy="801569"/>
          </a:xfrm>
          <a:prstGeom prst="rect">
            <a:avLst/>
          </a:prstGeom>
        </p:spPr>
      </p:pic>
      <p:sp>
        <p:nvSpPr>
          <p:cNvPr id="88" name="모서리가 둥근 직사각형 87"/>
          <p:cNvSpPr/>
          <p:nvPr/>
        </p:nvSpPr>
        <p:spPr>
          <a:xfrm>
            <a:off x="896940" y="2543556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4876911" y="1787138"/>
            <a:ext cx="324000" cy="322933"/>
            <a:chOff x="4964713" y="2475902"/>
            <a:chExt cx="405203" cy="433965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63448" y="1787138"/>
            <a:ext cx="324000" cy="322933"/>
            <a:chOff x="4964713" y="2475902"/>
            <a:chExt cx="405203" cy="433965"/>
          </a:xfrm>
        </p:grpSpPr>
        <p:sp>
          <p:nvSpPr>
            <p:cNvPr id="107" name="타원 10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4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4" y="2132856"/>
            <a:ext cx="5083345" cy="2112360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613943" y="927575"/>
            <a:ext cx="8736074" cy="444994"/>
            <a:chOff x="613943" y="990991"/>
            <a:chExt cx="8736074" cy="444994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990991"/>
              <a:ext cx="8572560" cy="444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ko-KR" dirty="0"/>
                <a:t>0.1</a:t>
              </a:r>
              <a:r>
                <a:rPr lang="ko-KR" altLang="en-US" dirty="0"/>
                <a:t>의 개수를 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116409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6" name="모서리가 둥근 직사각형 115"/>
          <p:cNvSpPr/>
          <p:nvPr/>
        </p:nvSpPr>
        <p:spPr>
          <a:xfrm>
            <a:off x="4625033" y="2900419"/>
            <a:ext cx="694037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17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625031" y="3601740"/>
            <a:ext cx="694037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625032" y="2262019"/>
            <a:ext cx="694037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32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392820" y="3601740"/>
            <a:ext cx="694037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1.5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pic>
          <p:nvPicPr>
            <p:cNvPr id="1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4" name="그룹 3"/>
            <p:cNvGrpSpPr/>
            <p:nvPr/>
          </p:nvGrpSpPr>
          <p:grpSpPr>
            <a:xfrm>
              <a:off x="7708623" y="0"/>
              <a:ext cx="2183936" cy="721316"/>
              <a:chOff x="7708623" y="0"/>
              <a:chExt cx="2183936" cy="721316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8525916" y="0"/>
                <a:ext cx="511679" cy="721316"/>
                <a:chOff x="8521604" y="0"/>
                <a:chExt cx="511679" cy="721316"/>
              </a:xfrm>
            </p:grpSpPr>
            <p:grpSp>
              <p:nvGrpSpPr>
                <p:cNvPr id="134" name="그룹 77"/>
                <p:cNvGrpSpPr/>
                <p:nvPr/>
              </p:nvGrpSpPr>
              <p:grpSpPr>
                <a:xfrm>
                  <a:off x="8593403" y="0"/>
                  <a:ext cx="358148" cy="680156"/>
                  <a:chOff x="5738819" y="597477"/>
                  <a:chExt cx="288060" cy="547053"/>
                </a:xfrm>
              </p:grpSpPr>
              <p:cxnSp>
                <p:nvCxnSpPr>
                  <p:cNvPr id="148" name="직선 연결선 147"/>
                  <p:cNvCxnSpPr/>
                  <p:nvPr/>
                </p:nvCxnSpPr>
                <p:spPr>
                  <a:xfrm rot="5400000">
                    <a:off x="5791757" y="688570"/>
                    <a:ext cx="182583" cy="398"/>
                  </a:xfrm>
                  <a:prstGeom prst="line">
                    <a:avLst/>
                  </a:prstGeom>
                  <a:ln>
                    <a:solidFill>
                      <a:srgbClr val="9D393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모서리가 둥근 직사각형 148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D393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타원 149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00"/>
                      </a:gs>
                      <a:gs pos="50000">
                        <a:srgbClr val="FFC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모서리가 둥근 직사각형 150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B6F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모서리가 둥근 직사각형 151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8949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모서리가 둥근 직사각형 158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3B3B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8521604" y="351984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solidFill>
                        <a:srgbClr val="7B2D2D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solidFill>
                        <a:srgbClr val="7B2D2D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2</a:t>
                  </a:r>
                  <a:endParaRPr lang="ko-KR" altLang="en-US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160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8" name="그룹 167"/>
              <p:cNvGrpSpPr/>
              <p:nvPr/>
            </p:nvGrpSpPr>
            <p:grpSpPr>
              <a:xfrm>
                <a:off x="8960830" y="0"/>
                <a:ext cx="511679" cy="642918"/>
                <a:chOff x="8960830" y="0"/>
                <a:chExt cx="511679" cy="642918"/>
              </a:xfrm>
            </p:grpSpPr>
            <p:grpSp>
              <p:nvGrpSpPr>
                <p:cNvPr id="169" name="그룹 168"/>
                <p:cNvGrpSpPr/>
                <p:nvPr/>
              </p:nvGrpSpPr>
              <p:grpSpPr>
                <a:xfrm>
                  <a:off x="9030352" y="0"/>
                  <a:ext cx="358148" cy="596027"/>
                  <a:chOff x="9030352" y="0"/>
                  <a:chExt cx="358148" cy="596027"/>
                </a:xfrm>
              </p:grpSpPr>
              <p:cxnSp>
                <p:nvCxnSpPr>
                  <p:cNvPr id="171" name="직선 연결선 170"/>
                  <p:cNvCxnSpPr/>
                  <p:nvPr/>
                </p:nvCxnSpPr>
                <p:spPr>
                  <a:xfrm rot="5400000">
                    <a:off x="9164523" y="44410"/>
                    <a:ext cx="89807" cy="987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모서리가 둥근 직사각형 171"/>
                  <p:cNvSpPr/>
                  <p:nvPr/>
                </p:nvSpPr>
                <p:spPr>
                  <a:xfrm>
                    <a:off x="9129835" y="76999"/>
                    <a:ext cx="159182" cy="1223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타원 172"/>
                  <p:cNvSpPr/>
                  <p:nvPr/>
                </p:nvSpPr>
                <p:spPr>
                  <a:xfrm>
                    <a:off x="9030352" y="237879"/>
                    <a:ext cx="358148" cy="35814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모서리가 둥근 직사각형 173"/>
                  <p:cNvSpPr/>
                  <p:nvPr/>
                </p:nvSpPr>
                <p:spPr>
                  <a:xfrm>
                    <a:off x="9095740" y="116452"/>
                    <a:ext cx="227372" cy="568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모서리가 둥근 직사각형 174"/>
                  <p:cNvSpPr/>
                  <p:nvPr/>
                </p:nvSpPr>
                <p:spPr>
                  <a:xfrm>
                    <a:off x="9095740" y="170164"/>
                    <a:ext cx="227372" cy="568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모서리가 둥근 직사각형 175"/>
                  <p:cNvSpPr/>
                  <p:nvPr/>
                </p:nvSpPr>
                <p:spPr>
                  <a:xfrm>
                    <a:off x="9095740" y="223433"/>
                    <a:ext cx="227372" cy="568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8960830" y="273586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키우기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>
                      <a:latin typeface="나눔고딕 ExtraBold" pitchFamily="50" charset="-127"/>
                      <a:ea typeface="나눔고딕 ExtraBold" pitchFamily="50" charset="-127"/>
                    </a:rPr>
                    <a:t>1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8077612" y="0"/>
                <a:ext cx="511679" cy="642918"/>
                <a:chOff x="7658756" y="0"/>
                <a:chExt cx="511679" cy="642918"/>
              </a:xfrm>
            </p:grpSpPr>
            <p:grpSp>
              <p:nvGrpSpPr>
                <p:cNvPr id="179" name="그룹 75"/>
                <p:cNvGrpSpPr/>
                <p:nvPr/>
              </p:nvGrpSpPr>
              <p:grpSpPr>
                <a:xfrm>
                  <a:off x="7739645" y="0"/>
                  <a:ext cx="358080" cy="596027"/>
                  <a:chOff x="5738819" y="665143"/>
                  <a:chExt cx="288060" cy="479387"/>
                </a:xfrm>
              </p:grpSpPr>
              <p:cxnSp>
                <p:nvCxnSpPr>
                  <p:cNvPr id="181" name="직선 연결선 180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2" name="모서리가 둥근 직사각형 181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타원 182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모서리가 둥근 직사각형 183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모서리가 둥근 직사각형 184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모서리가 둥근 직사각형 185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7658756" y="273586"/>
                  <a:ext cx="511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다지기</a:t>
                  </a:r>
                  <a:endParaRPr lang="en-US" altLang="ko-KR" sz="900" dirty="0" smtClean="0">
                    <a:latin typeface="나눔고딕 ExtraBold" pitchFamily="50" charset="-127"/>
                    <a:ea typeface="나눔고딕 ExtraBold" pitchFamily="50" charset="-127"/>
                  </a:endParaRPr>
                </a:p>
                <a:p>
                  <a:pPr algn="ctr"/>
                  <a:r>
                    <a:rPr lang="en-US" altLang="ko-KR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1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7708623" y="0"/>
                <a:ext cx="402675" cy="596027"/>
                <a:chOff x="8142441" y="0"/>
                <a:chExt cx="402675" cy="596027"/>
              </a:xfrm>
            </p:grpSpPr>
            <p:grpSp>
              <p:nvGrpSpPr>
                <p:cNvPr id="188" name="그룹 75"/>
                <p:cNvGrpSpPr/>
                <p:nvPr/>
              </p:nvGrpSpPr>
              <p:grpSpPr>
                <a:xfrm>
                  <a:off x="8166036" y="0"/>
                  <a:ext cx="358080" cy="596027"/>
                  <a:chOff x="5738819" y="665143"/>
                  <a:chExt cx="288060" cy="479387"/>
                </a:xfrm>
              </p:grpSpPr>
              <p:cxnSp>
                <p:nvCxnSpPr>
                  <p:cNvPr id="190" name="직선 연결선 189"/>
                  <p:cNvCxnSpPr/>
                  <p:nvPr/>
                </p:nvCxnSpPr>
                <p:spPr>
                  <a:xfrm rot="5400000">
                    <a:off x="5846733" y="700862"/>
                    <a:ext cx="72232" cy="79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모서리가 둥근 직사각형 190"/>
                  <p:cNvSpPr/>
                  <p:nvPr/>
                </p:nvSpPr>
                <p:spPr>
                  <a:xfrm>
                    <a:off x="5818834" y="727074"/>
                    <a:ext cx="128031" cy="983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5738819" y="856470"/>
                    <a:ext cx="288060" cy="2880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9EFF7"/>
                      </a:gs>
                      <a:gs pos="50000">
                        <a:srgbClr val="C1EBFF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모서리가 둥근 직사각형 192"/>
                  <p:cNvSpPr/>
                  <p:nvPr/>
                </p:nvSpPr>
                <p:spPr>
                  <a:xfrm>
                    <a:off x="5791411" y="758806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모서리가 둥근 직사각형 193"/>
                  <p:cNvSpPr/>
                  <p:nvPr/>
                </p:nvSpPr>
                <p:spPr>
                  <a:xfrm>
                    <a:off x="5791411" y="802007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5" name="모서리가 둥근 직사각형 194"/>
                  <p:cNvSpPr/>
                  <p:nvPr/>
                </p:nvSpPr>
                <p:spPr>
                  <a:xfrm>
                    <a:off x="5791411" y="844851"/>
                    <a:ext cx="182876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9" name="TextBox 188"/>
                <p:cNvSpPr txBox="1"/>
                <p:nvPr/>
              </p:nvSpPr>
              <p:spPr>
                <a:xfrm>
                  <a:off x="8142441" y="303127"/>
                  <a:ext cx="4026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고딕 ExtraBold" pitchFamily="50" charset="-127"/>
                      <a:ea typeface="나눔고딕 ExtraBold" pitchFamily="50" charset="-127"/>
                    </a:rPr>
                    <a:t>열기</a:t>
                  </a:r>
                  <a:endParaRPr lang="ko-KR" altLang="en-US" sz="900" dirty="0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</p:grpSp>
      </p:grpSp>
      <p:sp>
        <p:nvSpPr>
          <p:cNvPr id="79" name="직사각형 78">
            <a:hlinkClick r:id="rId4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hlinkClick r:id="rId5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6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7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4837611" y="2341545"/>
            <a:ext cx="324000" cy="322933"/>
            <a:chOff x="4964713" y="2475902"/>
            <a:chExt cx="405203" cy="433965"/>
          </a:xfrm>
        </p:grpSpPr>
        <p:sp>
          <p:nvSpPr>
            <p:cNvPr id="86" name="타원 8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837611" y="2979945"/>
            <a:ext cx="324000" cy="322933"/>
            <a:chOff x="4964713" y="2475902"/>
            <a:chExt cx="405203" cy="433965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837611" y="3681266"/>
            <a:ext cx="324000" cy="322933"/>
            <a:chOff x="4964713" y="2475902"/>
            <a:chExt cx="405203" cy="433965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577838" y="3681266"/>
            <a:ext cx="324000" cy="322933"/>
            <a:chOff x="4964713" y="2475902"/>
            <a:chExt cx="405203" cy="433965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0" name="타원 1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2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9" grpId="0"/>
      <p:bldP spid="128" grpId="0"/>
      <p:bldP spid="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61" y="1628685"/>
            <a:ext cx="5591679" cy="3268981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613943" y="988779"/>
            <a:ext cx="8736074" cy="444994"/>
            <a:chOff x="613943" y="4047175"/>
            <a:chExt cx="8736074" cy="444994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4047175"/>
              <a:ext cx="8572560" cy="444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/>
                <a:t>세로 형식으로 계산해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모서리가 둥근 직사각형 103"/>
          <p:cNvSpPr/>
          <p:nvPr/>
        </p:nvSpPr>
        <p:spPr>
          <a:xfrm>
            <a:off x="3008784" y="2440049"/>
            <a:ext cx="797603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06387" y="2440049"/>
            <a:ext cx="781799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806387" y="4067547"/>
            <a:ext cx="781799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000093" y="2440049"/>
            <a:ext cx="74833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748427" y="2440049"/>
            <a:ext cx="808117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6748428" y="4067547"/>
            <a:ext cx="808116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000093" y="4067547"/>
            <a:ext cx="748334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4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2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0" name="직선 연결선 15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모서리가 둥근 직사각형 16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6" name="그룹 165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77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8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8157343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771575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6" action="ppaction://hlinksldjump"/>
          </p:cNvPr>
          <p:cNvSpPr/>
          <p:nvPr/>
        </p:nvSpPr>
        <p:spPr>
          <a:xfrm>
            <a:off x="9016915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7" action="ppaction://hlinksldjump"/>
          </p:cNvPr>
          <p:cNvSpPr/>
          <p:nvPr/>
        </p:nvSpPr>
        <p:spPr>
          <a:xfrm>
            <a:off x="9446804" y="273586"/>
            <a:ext cx="368989" cy="322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378503" y="4282992"/>
            <a:ext cx="2637389" cy="1229348"/>
            <a:chOff x="7473280" y="3861049"/>
            <a:chExt cx="2637389" cy="12293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94" b="26694"/>
            <a:stretch/>
          </p:blipFill>
          <p:spPr>
            <a:xfrm>
              <a:off x="7473280" y="3861049"/>
              <a:ext cx="2637389" cy="122934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841232" y="4183146"/>
              <a:ext cx="19014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자연수의 뺄셈 계산 방법과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어떤 점이 같을까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404864" y="3265200"/>
            <a:ext cx="324000" cy="322933"/>
            <a:chOff x="4964713" y="2475902"/>
            <a:chExt cx="405203" cy="433965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57192" y="3265200"/>
            <a:ext cx="324000" cy="322933"/>
            <a:chOff x="4964713" y="2475902"/>
            <a:chExt cx="405203" cy="433965"/>
          </a:xfrm>
        </p:grpSpPr>
        <p:sp>
          <p:nvSpPr>
            <p:cNvPr id="126" name="타원 12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8" name="타원 12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 flipH="1">
            <a:off x="3264648" y="2919022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51" y="4584438"/>
            <a:ext cx="1829661" cy="1526205"/>
          </a:xfrm>
          <a:prstGeom prst="rect">
            <a:avLst/>
          </a:prstGeom>
        </p:spPr>
      </p:pic>
      <p:cxnSp>
        <p:nvCxnSpPr>
          <p:cNvPr id="85" name="직선 연결선 84"/>
          <p:cNvCxnSpPr/>
          <p:nvPr/>
        </p:nvCxnSpPr>
        <p:spPr>
          <a:xfrm flipH="1">
            <a:off x="6216940" y="2919022"/>
            <a:ext cx="299097" cy="37025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23" grpId="0"/>
      <p:bldP spid="124" grpId="0"/>
      <p:bldP spid="129" grpId="0"/>
      <p:bldP spid="130" grpId="0"/>
      <p:bldP spid="1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418</Words>
  <PresentationFormat>A4 용지(210x297mm)</PresentationFormat>
  <Paragraphs>188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Cambria Math</vt:lpstr>
      <vt:lpstr>Arial</vt:lpstr>
      <vt:lpstr>나눔고딕 ExtraBold</vt:lpstr>
      <vt:lpstr>나눔고딕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2020-11-09T11:00:48Z</cp:lastPrinted>
  <dcterms:created xsi:type="dcterms:W3CDTF">2020-09-07T10:18:08Z</dcterms:created>
  <dcterms:modified xsi:type="dcterms:W3CDTF">2021-04-22T23:56:26Z</dcterms:modified>
</cp:coreProperties>
</file>