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5" r:id="rId2"/>
    <p:sldId id="303" r:id="rId3"/>
    <p:sldId id="304" r:id="rId4"/>
    <p:sldId id="320" r:id="rId5"/>
    <p:sldId id="321" r:id="rId6"/>
    <p:sldId id="322" r:id="rId7"/>
    <p:sldId id="309" r:id="rId8"/>
    <p:sldId id="307" r:id="rId9"/>
    <p:sldId id="318" r:id="rId10"/>
    <p:sldId id="319" r:id="rId11"/>
    <p:sldId id="296" r:id="rId12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나눔고딕 ExtraBold" panose="020D0904000000000000" pitchFamily="50" charset="-127"/>
      <p:bold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  <p15:guide id="10" orient="horz" pos="1344" userDrawn="1">
          <p15:clr>
            <a:srgbClr val="A4A3A4"/>
          </p15:clr>
        </p15:guide>
        <p15:guide id="11" orient="horz" pos="1570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2E287"/>
    <a:srgbClr val="FED396"/>
    <a:srgbClr val="AED1E9"/>
    <a:srgbClr val="1FBADF"/>
    <a:srgbClr val="7B2D2D"/>
    <a:srgbClr val="3567D7"/>
    <a:srgbClr val="CFF1F9"/>
    <a:srgbClr val="74D5EC"/>
    <a:srgbClr val="4D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3" autoAdjust="0"/>
    <p:restoredTop sz="94660"/>
  </p:normalViewPr>
  <p:slideViewPr>
    <p:cSldViewPr>
      <p:cViewPr>
        <p:scale>
          <a:sx n="66" d="100"/>
          <a:sy n="66" d="100"/>
        </p:scale>
        <p:origin x="1896" y="534"/>
      </p:cViewPr>
      <p:guideLst>
        <p:guide orient="horz" pos="255"/>
        <p:guide pos="353"/>
        <p:guide orient="horz" pos="618"/>
        <p:guide pos="580"/>
        <p:guide pos="5887"/>
        <p:guide orient="horz" pos="3748"/>
        <p:guide orient="horz" pos="890"/>
        <p:guide orient="horz" pos="1117"/>
        <p:guide orient="horz" pos="1344"/>
        <p:guide orient="horz" pos="1570"/>
        <p:guide orient="horz" pos="1797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525EE-4C97-4A36-91B7-2FF04F9666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557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525EE-4C97-4A36-91B7-2FF04F9666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8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525EE-4C97-4A36-91B7-2FF04F9666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4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574508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1381100" y="12893"/>
            <a:ext cx="2768767" cy="630025"/>
            <a:chOff x="1381100" y="12893"/>
            <a:chExt cx="2768767" cy="63002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381100" y="71438"/>
              <a:ext cx="213174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풀어 보고 확인하고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006859" y="12893"/>
              <a:ext cx="1143008" cy="630025"/>
              <a:chOff x="4135432" y="12893"/>
              <a:chExt cx="1143008" cy="630025"/>
            </a:xfrm>
          </p:grpSpPr>
          <p:pic>
            <p:nvPicPr>
              <p:cNvPr id="17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10.xml"/><Relationship Id="rId5" Type="http://schemas.openxmlformats.org/officeDocument/2006/relationships/slide" Target="slide3.xml"/><Relationship Id="rId10" Type="http://schemas.openxmlformats.org/officeDocument/2006/relationships/slide" Target="slide9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7.png"/><Relationship Id="rId5" Type="http://schemas.openxmlformats.org/officeDocument/2006/relationships/slide" Target="slide3.xml"/><Relationship Id="rId10" Type="http://schemas.openxmlformats.org/officeDocument/2006/relationships/slide" Target="slide9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slide" Target="slide4.xml"/><Relationship Id="rId12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9.xml"/><Relationship Id="rId5" Type="http://schemas.openxmlformats.org/officeDocument/2006/relationships/image" Target="../media/image6.emf"/><Relationship Id="rId10" Type="http://schemas.openxmlformats.org/officeDocument/2006/relationships/slide" Target="slide8.xml"/><Relationship Id="rId4" Type="http://schemas.openxmlformats.org/officeDocument/2006/relationships/image" Target="../media/image1.png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12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slide" Target="slide5.xml"/><Relationship Id="rId10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12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slide" Target="slide5.xml"/><Relationship Id="rId10" Type="http://schemas.openxmlformats.org/officeDocument/2006/relationships/image" Target="../media/image7.png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12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slide" Target="slide4.xml"/><Relationship Id="rId10" Type="http://schemas.openxmlformats.org/officeDocument/2006/relationships/image" Target="../media/image7.png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8.png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8.png"/><Relationship Id="rId5" Type="http://schemas.openxmlformats.org/officeDocument/2006/relationships/slide" Target="slide4.xml"/><Relationship Id="rId10" Type="http://schemas.openxmlformats.org/officeDocument/2006/relationships/image" Target="../media/image7.png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slide" Target="slide4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10.xml"/><Relationship Id="rId5" Type="http://schemas.openxmlformats.org/officeDocument/2006/relationships/slide" Target="slide2.xml"/><Relationship Id="rId10" Type="http://schemas.openxmlformats.org/officeDocument/2006/relationships/slide" Target="slide9.xml"/><Relationship Id="rId4" Type="http://schemas.openxmlformats.org/officeDocument/2006/relationships/image" Target="../media/image1.png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7.png"/><Relationship Id="rId5" Type="http://schemas.openxmlformats.org/officeDocument/2006/relationships/slide" Target="slide3.xml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풀어 보고 확인하고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68825" y="3105835"/>
            <a:ext cx="13604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2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4141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5615289" y="0"/>
            <a:ext cx="4196735" cy="600790"/>
            <a:chOff x="5615289" y="0"/>
            <a:chExt cx="4196735" cy="600790"/>
          </a:xfrm>
        </p:grpSpPr>
        <p:pic>
          <p:nvPicPr>
            <p:cNvPr id="25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561528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52" name="그룹 251"/>
            <p:cNvGrpSpPr/>
            <p:nvPr/>
          </p:nvGrpSpPr>
          <p:grpSpPr>
            <a:xfrm>
              <a:off x="7728500" y="0"/>
              <a:ext cx="358148" cy="596027"/>
              <a:chOff x="5595942" y="642918"/>
              <a:chExt cx="358148" cy="596027"/>
            </a:xfrm>
          </p:grpSpPr>
          <p:grpSp>
            <p:nvGrpSpPr>
              <p:cNvPr id="316" name="그룹 315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318" name="직선 연결선 3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모서리가 둥근 직사각형 3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모서리가 둥근 직사각형 3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모서리가 둥근 직사각형 3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모서리가 둥근 직사각형 3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7" name="TextBox 31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7295429" y="4763"/>
              <a:ext cx="358148" cy="596027"/>
              <a:chOff x="5595942" y="642918"/>
              <a:chExt cx="358148" cy="596027"/>
            </a:xfrm>
          </p:grpSpPr>
          <p:grpSp>
            <p:nvGrpSpPr>
              <p:cNvPr id="30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10" name="직선 연결선 3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모서리가 둥근 직사각형 3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모서리가 둥근 직사각형 3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모서리가 둥근 직사각형 3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모서리가 둥근 직사각형 3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9" name="TextBox 30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6862357" y="0"/>
              <a:ext cx="358148" cy="596027"/>
              <a:chOff x="5595942" y="642918"/>
              <a:chExt cx="358148" cy="596027"/>
            </a:xfrm>
          </p:grpSpPr>
          <p:grpSp>
            <p:nvGrpSpPr>
              <p:cNvPr id="300" name="그룹 299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02" name="직선 연결선 3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3" name="모서리가 둥근 직사각형 3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타원 3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모서리가 둥근 직사각형 3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모서리가 둥근 직사각형 3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모서리가 둥근 직사각형 3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1" name="TextBox 30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9010327" y="0"/>
              <a:ext cx="358148" cy="596027"/>
              <a:chOff x="5595942" y="642918"/>
              <a:chExt cx="358148" cy="596027"/>
            </a:xfrm>
          </p:grpSpPr>
          <p:grpSp>
            <p:nvGrpSpPr>
              <p:cNvPr id="292" name="그룹 291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94" name="직선 연결선 2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5" name="모서리가 둥근 직사각형 2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타원 2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모서리가 둥근 직사각형 2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모서리가 둥근 직사각형 2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모서리가 둥근 직사각형 2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3" name="TextBox 29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8582019" y="0"/>
              <a:ext cx="358148" cy="596027"/>
              <a:chOff x="5595942" y="642918"/>
              <a:chExt cx="358148" cy="596027"/>
            </a:xfrm>
          </p:grpSpPr>
          <p:grpSp>
            <p:nvGrpSpPr>
              <p:cNvPr id="28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86" name="직선 연결선 2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모서리가 둥근 직사각형 2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모서리가 둥근 직사각형 2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모서리가 둥근 직사각형 2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모서리가 둥근 직사각형 2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5" name="TextBox 28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57" name="그룹 256"/>
            <p:cNvGrpSpPr/>
            <p:nvPr/>
          </p:nvGrpSpPr>
          <p:grpSpPr>
            <a:xfrm>
              <a:off x="8152355" y="0"/>
              <a:ext cx="358080" cy="596027"/>
              <a:chOff x="5594587" y="642918"/>
              <a:chExt cx="358080" cy="596027"/>
            </a:xfrm>
          </p:grpSpPr>
          <p:grpSp>
            <p:nvGrpSpPr>
              <p:cNvPr id="276" name="그룹 2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78" name="직선 연결선 27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모서리가 둥근 직사각형 27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타원 27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모서리가 둥근 직사각형 28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모서리가 둥근 직사각형 28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모서리가 둥근 직사각형 28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7" name="TextBox 27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58" name="그룹 257"/>
            <p:cNvGrpSpPr/>
            <p:nvPr/>
          </p:nvGrpSpPr>
          <p:grpSpPr>
            <a:xfrm>
              <a:off x="6431102" y="0"/>
              <a:ext cx="358148" cy="596027"/>
              <a:chOff x="5595942" y="642918"/>
              <a:chExt cx="358148" cy="596027"/>
            </a:xfrm>
          </p:grpSpPr>
          <p:grpSp>
            <p:nvGrpSpPr>
              <p:cNvPr id="268" name="그룹 26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70" name="직선 연결선 26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모서리가 둥근 직사각형 2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타원 2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모서리가 둥근 직사각형 2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모서리가 둥근 직사각형 2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모서리가 둥근 직사각형 2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9" name="TextBox 26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9453876" y="0"/>
              <a:ext cx="358148" cy="596027"/>
              <a:chOff x="5595942" y="642918"/>
              <a:chExt cx="358148" cy="596027"/>
            </a:xfrm>
          </p:grpSpPr>
          <p:grpSp>
            <p:nvGrpSpPr>
              <p:cNvPr id="260" name="그룹 259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62" name="직선 연결선 26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모서리가 둥근 직사각형 26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타원 2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모서리가 둥근 직사각형 26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모서리가 둥근 직사각형 26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모서리가 둥근 직사각형 26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1" name="TextBox 26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8</a:t>
                </a:r>
              </a:p>
            </p:txBody>
          </p:sp>
        </p:grpSp>
      </p:grpSp>
      <p:sp>
        <p:nvSpPr>
          <p:cNvPr id="11" name="직사각형 10">
            <a:hlinkClick r:id="rId4" action="ppaction://hlinksldjump"/>
          </p:cNvPr>
          <p:cNvSpPr/>
          <p:nvPr/>
        </p:nvSpPr>
        <p:spPr>
          <a:xfrm>
            <a:off x="64226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hlinkClick r:id="rId5" action="ppaction://hlinksldjump"/>
          </p:cNvPr>
          <p:cNvSpPr/>
          <p:nvPr/>
        </p:nvSpPr>
        <p:spPr>
          <a:xfrm>
            <a:off x="6857688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hlinkClick r:id="rId6" action="ppaction://hlinksldjump"/>
          </p:cNvPr>
          <p:cNvSpPr/>
          <p:nvPr/>
        </p:nvSpPr>
        <p:spPr>
          <a:xfrm>
            <a:off x="7296697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hlinkClick r:id="rId7" action="ppaction://hlinksldjump"/>
          </p:cNvPr>
          <p:cNvSpPr/>
          <p:nvPr/>
        </p:nvSpPr>
        <p:spPr>
          <a:xfrm>
            <a:off x="772211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hlinkClick r:id="rId8" action="ppaction://hlinksldjump"/>
          </p:cNvPr>
          <p:cNvSpPr/>
          <p:nvPr/>
        </p:nvSpPr>
        <p:spPr>
          <a:xfrm>
            <a:off x="8156391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hlinkClick r:id="rId9" action="ppaction://hlinksldjump"/>
          </p:cNvPr>
          <p:cNvSpPr/>
          <p:nvPr/>
        </p:nvSpPr>
        <p:spPr>
          <a:xfrm>
            <a:off x="858785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hlinkClick r:id="rId10" action="ppaction://hlinksldjump"/>
          </p:cNvPr>
          <p:cNvSpPr/>
          <p:nvPr/>
        </p:nvSpPr>
        <p:spPr>
          <a:xfrm>
            <a:off x="901581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hlinkClick r:id="rId11" action="ppaction://hlinksldjump"/>
          </p:cNvPr>
          <p:cNvSpPr/>
          <p:nvPr/>
        </p:nvSpPr>
        <p:spPr>
          <a:xfrm>
            <a:off x="9464044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사각형 설명선 127"/>
          <p:cNvSpPr/>
          <p:nvPr/>
        </p:nvSpPr>
        <p:spPr>
          <a:xfrm>
            <a:off x="3939154" y="78558"/>
            <a:ext cx="2255991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112~113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6" name="그룹 95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2" name="이등변 삼각형 101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5615289" y="0"/>
            <a:ext cx="4202789" cy="680156"/>
            <a:chOff x="5615289" y="0"/>
            <a:chExt cx="4202789" cy="680156"/>
          </a:xfrm>
        </p:grpSpPr>
        <p:pic>
          <p:nvPicPr>
            <p:cNvPr id="8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561528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6" name="그룹 85"/>
            <p:cNvGrpSpPr/>
            <p:nvPr/>
          </p:nvGrpSpPr>
          <p:grpSpPr>
            <a:xfrm>
              <a:off x="7728500" y="0"/>
              <a:ext cx="358148" cy="596027"/>
              <a:chOff x="5595942" y="642918"/>
              <a:chExt cx="358148" cy="596027"/>
            </a:xfrm>
          </p:grpSpPr>
          <p:grpSp>
            <p:nvGrpSpPr>
              <p:cNvPr id="208" name="그룹 20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20" name="직선 연결선 2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타원 2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0" name="TextBox 20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295429" y="4763"/>
              <a:ext cx="358148" cy="596027"/>
              <a:chOff x="5595942" y="642918"/>
              <a:chExt cx="358148" cy="596027"/>
            </a:xfrm>
          </p:grpSpPr>
          <p:grpSp>
            <p:nvGrpSpPr>
              <p:cNvPr id="20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2" name="직선 연결선 2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타원 2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1" name="TextBox 20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6862357" y="0"/>
              <a:ext cx="358148" cy="596027"/>
              <a:chOff x="5595942" y="642918"/>
              <a:chExt cx="358148" cy="596027"/>
            </a:xfrm>
          </p:grpSpPr>
          <p:grpSp>
            <p:nvGrpSpPr>
              <p:cNvPr id="192" name="그룹 19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4" name="직선 연결선 1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582019" y="0"/>
              <a:ext cx="358148" cy="596027"/>
              <a:chOff x="5595942" y="642918"/>
              <a:chExt cx="358148" cy="596027"/>
            </a:xfrm>
          </p:grpSpPr>
          <p:grpSp>
            <p:nvGrpSpPr>
              <p:cNvPr id="18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6" name="직선 연결선 1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8152355" y="0"/>
              <a:ext cx="358080" cy="596027"/>
              <a:chOff x="5594587" y="642918"/>
              <a:chExt cx="358080" cy="596027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8" name="직선 연결선 17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6431102" y="0"/>
              <a:ext cx="358148" cy="596027"/>
              <a:chOff x="5595942" y="642918"/>
              <a:chExt cx="358148" cy="596027"/>
            </a:xfrm>
          </p:grpSpPr>
          <p:grpSp>
            <p:nvGrpSpPr>
              <p:cNvPr id="168" name="그룹 16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9" name="TextBox 16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9010327" y="0"/>
              <a:ext cx="358148" cy="596027"/>
              <a:chOff x="5595942" y="642918"/>
              <a:chExt cx="358148" cy="596027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62" name="직선 연결선 16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459930" y="0"/>
              <a:ext cx="358148" cy="680156"/>
              <a:chOff x="9363542" y="0"/>
              <a:chExt cx="358148" cy="68015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9363542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9383128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8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4" name="직사각형 113">
            <a:hlinkClick r:id="rId4" action="ppaction://hlinksldjump"/>
          </p:cNvPr>
          <p:cNvSpPr/>
          <p:nvPr/>
        </p:nvSpPr>
        <p:spPr>
          <a:xfrm>
            <a:off x="64226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hlinkClick r:id="rId5" action="ppaction://hlinksldjump"/>
          </p:cNvPr>
          <p:cNvSpPr/>
          <p:nvPr/>
        </p:nvSpPr>
        <p:spPr>
          <a:xfrm>
            <a:off x="6857688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hlinkClick r:id="rId6" action="ppaction://hlinksldjump"/>
          </p:cNvPr>
          <p:cNvSpPr/>
          <p:nvPr/>
        </p:nvSpPr>
        <p:spPr>
          <a:xfrm>
            <a:off x="7296697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hlinkClick r:id="rId7" action="ppaction://hlinksldjump"/>
          </p:cNvPr>
          <p:cNvSpPr/>
          <p:nvPr/>
        </p:nvSpPr>
        <p:spPr>
          <a:xfrm>
            <a:off x="772211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hlinkClick r:id="rId8" action="ppaction://hlinksldjump"/>
          </p:cNvPr>
          <p:cNvSpPr/>
          <p:nvPr/>
        </p:nvSpPr>
        <p:spPr>
          <a:xfrm>
            <a:off x="8156391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hlinkClick r:id="rId9" action="ppaction://hlinksldjump"/>
          </p:cNvPr>
          <p:cNvSpPr/>
          <p:nvPr/>
        </p:nvSpPr>
        <p:spPr>
          <a:xfrm>
            <a:off x="858785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hlinkClick r:id="rId10" action="ppaction://hlinksldjump"/>
          </p:cNvPr>
          <p:cNvSpPr/>
          <p:nvPr/>
        </p:nvSpPr>
        <p:spPr>
          <a:xfrm>
            <a:off x="901581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/>
          <p:cNvGrpSpPr/>
          <p:nvPr/>
        </p:nvGrpSpPr>
        <p:grpSpPr>
          <a:xfrm>
            <a:off x="416496" y="4464389"/>
            <a:ext cx="9076616" cy="1143547"/>
            <a:chOff x="416496" y="1431951"/>
            <a:chExt cx="9076616" cy="1143547"/>
          </a:xfrm>
        </p:grpSpPr>
        <p:grpSp>
          <p:nvGrpSpPr>
            <p:cNvPr id="133" name="그룹 132"/>
            <p:cNvGrpSpPr/>
            <p:nvPr/>
          </p:nvGrpSpPr>
          <p:grpSpPr>
            <a:xfrm>
              <a:off x="416496" y="1431951"/>
              <a:ext cx="9076616" cy="707886"/>
              <a:chOff x="416496" y="1481303"/>
              <a:chExt cx="9076616" cy="707886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920552" y="1619803"/>
                <a:ext cx="8572560" cy="464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전날보다 식물의 키가 가장 많이 자란 날은 며칠인가요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416496" y="1481303"/>
                <a:ext cx="49564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rgbClr val="1FBAD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8</a:t>
                </a:r>
                <a:endParaRPr lang="ko-KR" altLang="en-US" sz="4000" b="1" dirty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34" name="직사각형 133"/>
            <p:cNvSpPr/>
            <p:nvPr/>
          </p:nvSpPr>
          <p:spPr>
            <a:xfrm>
              <a:off x="4019791" y="2034581"/>
              <a:ext cx="5429100" cy="5409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		 )</a:t>
              </a:r>
              <a:r>
                <a:rPr lang="ko-KR" altLang="en-US" sz="2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일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974261" y="5187375"/>
            <a:ext cx="356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7" name="그룹 33"/>
          <p:cNvGrpSpPr/>
          <p:nvPr/>
        </p:nvGrpSpPr>
        <p:grpSpPr>
          <a:xfrm>
            <a:off x="7978071" y="5240818"/>
            <a:ext cx="324000" cy="324000"/>
            <a:chOff x="4964713" y="2475902"/>
            <a:chExt cx="405203" cy="405203"/>
          </a:xfrm>
        </p:grpSpPr>
        <p:sp>
          <p:nvSpPr>
            <p:cNvPr id="98" name="타원 9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6" name="타원 10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8" name="그림 10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1328" y="902034"/>
            <a:ext cx="5083345" cy="279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5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81034" y="1454490"/>
            <a:ext cx="3999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313040" y="0"/>
            <a:ext cx="373763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>
            <a:off x="8916985" y="6194141"/>
            <a:ext cx="428628" cy="428628"/>
            <a:chOff x="6701949" y="6250801"/>
            <a:chExt cx="428628" cy="428628"/>
          </a:xfrm>
        </p:grpSpPr>
        <p:sp>
          <p:nvSpPr>
            <p:cNvPr id="48" name="타원 47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이등변 삼각형 49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63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들쑥날쑥 나의 인생 그래프</a:t>
              </a:r>
              <a:endParaRPr lang="en-US" altLang="ko-KR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71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75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6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8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9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72" name="그림 71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73" name="타원 72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668825" y="3105835"/>
            <a:ext cx="13604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940708" y="2541793"/>
            <a:ext cx="5737006" cy="3439337"/>
            <a:chOff x="1940708" y="2541793"/>
            <a:chExt cx="5737006" cy="343933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0708" y="2541793"/>
              <a:ext cx="5737006" cy="1123553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2492" y="3689938"/>
              <a:ext cx="3234242" cy="2291192"/>
            </a:xfrm>
            <a:prstGeom prst="rect">
              <a:avLst/>
            </a:prstGeom>
          </p:spPr>
        </p:pic>
      </p:grpSp>
      <p:grpSp>
        <p:nvGrpSpPr>
          <p:cNvPr id="115" name="그룹 114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17" name="그룹 116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9" name="이등변 삼각형 12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7" name="이등변 삼각형 12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416496" y="1950614"/>
            <a:ext cx="9076616" cy="707886"/>
            <a:chOff x="416496" y="1950614"/>
            <a:chExt cx="9076616" cy="707886"/>
          </a:xfrm>
        </p:grpSpPr>
        <p:sp>
          <p:nvSpPr>
            <p:cNvPr id="94" name="TextBox 93"/>
            <p:cNvSpPr txBox="1"/>
            <p:nvPr/>
          </p:nvSpPr>
          <p:spPr>
            <a:xfrm>
              <a:off x="920552" y="2089114"/>
              <a:ext cx="85725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/>
                <a:t>표와 꺾은선그래프를 완성하세요</a:t>
              </a:r>
              <a:r>
                <a:rPr lang="en-US" altLang="ko-KR" dirty="0"/>
                <a:t>.</a:t>
              </a:r>
              <a:endParaRPr lang="en-US" altLang="ko-KR" dirty="0" smtClean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16496" y="1950614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06" name="그룹 305"/>
          <p:cNvGrpSpPr/>
          <p:nvPr/>
        </p:nvGrpSpPr>
        <p:grpSpPr>
          <a:xfrm>
            <a:off x="5615289" y="0"/>
            <a:ext cx="4196735" cy="680156"/>
            <a:chOff x="5615289" y="0"/>
            <a:chExt cx="4196735" cy="680156"/>
          </a:xfrm>
        </p:grpSpPr>
        <p:pic>
          <p:nvPicPr>
            <p:cNvPr id="30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561528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308" name="그룹 307"/>
            <p:cNvGrpSpPr/>
            <p:nvPr/>
          </p:nvGrpSpPr>
          <p:grpSpPr>
            <a:xfrm>
              <a:off x="7728500" y="0"/>
              <a:ext cx="358148" cy="596027"/>
              <a:chOff x="5595942" y="642918"/>
              <a:chExt cx="358148" cy="596027"/>
            </a:xfrm>
          </p:grpSpPr>
          <p:grpSp>
            <p:nvGrpSpPr>
              <p:cNvPr id="372" name="그룹 371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374" name="직선 연결선 3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5" name="모서리가 둥근 직사각형 3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6" name="타원 3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7" name="모서리가 둥근 직사각형 3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8" name="모서리가 둥근 직사각형 3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모서리가 둥근 직사각형 3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3" name="TextBox 37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7295429" y="4763"/>
              <a:ext cx="358148" cy="596027"/>
              <a:chOff x="5595942" y="642918"/>
              <a:chExt cx="358148" cy="596027"/>
            </a:xfrm>
          </p:grpSpPr>
          <p:grpSp>
            <p:nvGrpSpPr>
              <p:cNvPr id="36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66" name="직선 연결선 36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7" name="모서리가 둥근 직사각형 3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타원 3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모서리가 둥근 직사각형 3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모서리가 둥근 직사각형 3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1" name="모서리가 둥근 직사각형 3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5" name="TextBox 36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10" name="그룹 309"/>
            <p:cNvGrpSpPr/>
            <p:nvPr/>
          </p:nvGrpSpPr>
          <p:grpSpPr>
            <a:xfrm>
              <a:off x="6862357" y="0"/>
              <a:ext cx="358148" cy="596027"/>
              <a:chOff x="5595942" y="642918"/>
              <a:chExt cx="358148" cy="596027"/>
            </a:xfrm>
          </p:grpSpPr>
          <p:grpSp>
            <p:nvGrpSpPr>
              <p:cNvPr id="356" name="그룹 35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58" name="직선 연결선 3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모서리가 둥근 직사각형 3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타원 3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모서리가 둥근 직사각형 3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모서리가 둥근 직사각형 3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3" name="모서리가 둥근 직사각형 3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7" name="TextBox 35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11" name="그룹 310"/>
            <p:cNvGrpSpPr/>
            <p:nvPr/>
          </p:nvGrpSpPr>
          <p:grpSpPr>
            <a:xfrm>
              <a:off x="9010327" y="0"/>
              <a:ext cx="358148" cy="596027"/>
              <a:chOff x="5595942" y="642918"/>
              <a:chExt cx="358148" cy="596027"/>
            </a:xfrm>
          </p:grpSpPr>
          <p:grpSp>
            <p:nvGrpSpPr>
              <p:cNvPr id="348" name="그룹 34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350" name="직선 연결선 3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모서리가 둥근 직사각형 3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2" name="타원 3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3" name="모서리가 둥근 직사각형 3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4" name="모서리가 둥근 직사각형 3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5" name="모서리가 둥근 직사각형 3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9" name="TextBox 34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312" name="그룹 311"/>
            <p:cNvGrpSpPr/>
            <p:nvPr/>
          </p:nvGrpSpPr>
          <p:grpSpPr>
            <a:xfrm>
              <a:off x="8582019" y="0"/>
              <a:ext cx="358148" cy="596027"/>
              <a:chOff x="5595942" y="642918"/>
              <a:chExt cx="358148" cy="596027"/>
            </a:xfrm>
          </p:grpSpPr>
          <p:grpSp>
            <p:nvGrpSpPr>
              <p:cNvPr id="34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42" name="직선 연결선 3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3" name="모서리가 둥근 직사각형 3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5" name="모서리가 둥근 직사각형 3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6" name="모서리가 둥근 직사각형 3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모서리가 둥근 직사각형 3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1" name="TextBox 34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13" name="그룹 312"/>
            <p:cNvGrpSpPr/>
            <p:nvPr/>
          </p:nvGrpSpPr>
          <p:grpSpPr>
            <a:xfrm>
              <a:off x="8152355" y="0"/>
              <a:ext cx="358080" cy="596027"/>
              <a:chOff x="5594587" y="642918"/>
              <a:chExt cx="358080" cy="596027"/>
            </a:xfrm>
          </p:grpSpPr>
          <p:grpSp>
            <p:nvGrpSpPr>
              <p:cNvPr id="332" name="그룹 33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34" name="직선 연결선 33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5" name="모서리가 둥근 직사각형 33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타원 3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모서리가 둥근 직사각형 3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모서리가 둥근 직사각형 3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9" name="모서리가 둥근 직사각형 3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3" name="TextBox 33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14" name="그룹 313"/>
            <p:cNvGrpSpPr/>
            <p:nvPr/>
          </p:nvGrpSpPr>
          <p:grpSpPr>
            <a:xfrm>
              <a:off x="9453876" y="0"/>
              <a:ext cx="358148" cy="596027"/>
              <a:chOff x="5595942" y="642918"/>
              <a:chExt cx="358148" cy="596027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326" name="직선 연결선 32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7" name="모서리가 둥근 직사각형 3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모서리가 둥근 직사각형 3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모서리가 둥근 직사각형 3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모서리가 둥근 직사각형 3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TextBox 32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8</a:t>
                </a:r>
              </a:p>
            </p:txBody>
          </p:sp>
        </p:grpSp>
        <p:grpSp>
          <p:nvGrpSpPr>
            <p:cNvPr id="315" name="그룹 314"/>
            <p:cNvGrpSpPr/>
            <p:nvPr/>
          </p:nvGrpSpPr>
          <p:grpSpPr>
            <a:xfrm>
              <a:off x="6431270" y="0"/>
              <a:ext cx="358148" cy="680156"/>
              <a:chOff x="6869645" y="0"/>
              <a:chExt cx="358148" cy="680156"/>
            </a:xfrm>
          </p:grpSpPr>
          <p:grpSp>
            <p:nvGrpSpPr>
              <p:cNvPr id="316" name="그룹 315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318" name="직선 연결선 31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모서리가 둥근 직사각형 3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모서리가 둥근 직사각형 3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모서리가 둥근 직사각형 3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모서리가 둥근 직사각형 3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7" name="TextBox 316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425101" y="988076"/>
            <a:ext cx="8998803" cy="830997"/>
            <a:chOff x="425101" y="988076"/>
            <a:chExt cx="8998803" cy="830997"/>
          </a:xfrm>
        </p:grpSpPr>
        <p:sp>
          <p:nvSpPr>
            <p:cNvPr id="105" name="TextBox 104"/>
            <p:cNvSpPr txBox="1"/>
            <p:nvPr/>
          </p:nvSpPr>
          <p:spPr>
            <a:xfrm>
              <a:off x="1281000" y="988076"/>
              <a:ext cx="81429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algn="just">
                <a:defRPr/>
              </a:pPr>
              <a:r>
                <a:rPr lang="en-US" altLang="ko-KR" sz="2400" dirty="0" smtClean="0"/>
                <a:t>11</a:t>
              </a:r>
              <a:r>
                <a:rPr lang="ko-KR" altLang="en-US" sz="2400" dirty="0" smtClean="0"/>
                <a:t>월 중 하루의 기온 변화를 조사하여 나타낸 표와 꺾은선그래프입니다</a:t>
              </a:r>
              <a:r>
                <a:rPr lang="en-US" altLang="ko-KR" sz="2400" dirty="0" smtClean="0"/>
                <a:t>. </a:t>
              </a:r>
              <a:r>
                <a:rPr lang="ko-KR" altLang="en-US" sz="2400" dirty="0" smtClean="0"/>
                <a:t>물음에 답하세요</a:t>
              </a:r>
              <a:r>
                <a:rPr lang="en-US" altLang="ko-KR" sz="2400" dirty="0" smtClean="0"/>
                <a:t>.</a:t>
              </a:r>
              <a:endParaRPr lang="en-US" altLang="ko-KR" sz="2400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5101" y="997711"/>
              <a:ext cx="9829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[1~4]</a:t>
              </a:r>
              <a:endParaRPr lang="ko-KR" altLang="en-US" sz="24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433" y="4221088"/>
            <a:ext cx="1261845" cy="10653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9089" y="3202911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14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889851" y="3202911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15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3" name="직사각형 122">
            <a:hlinkClick r:id="rId6" action="ppaction://hlinksldjump"/>
          </p:cNvPr>
          <p:cNvSpPr/>
          <p:nvPr/>
        </p:nvSpPr>
        <p:spPr>
          <a:xfrm>
            <a:off x="6857688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hlinkClick r:id="rId7" action="ppaction://hlinksldjump"/>
          </p:cNvPr>
          <p:cNvSpPr/>
          <p:nvPr/>
        </p:nvSpPr>
        <p:spPr>
          <a:xfrm>
            <a:off x="7296697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hlinkClick r:id="rId8" action="ppaction://hlinksldjump"/>
          </p:cNvPr>
          <p:cNvSpPr/>
          <p:nvPr/>
        </p:nvSpPr>
        <p:spPr>
          <a:xfrm>
            <a:off x="772211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hlinkClick r:id="rId9" action="ppaction://hlinksldjump"/>
          </p:cNvPr>
          <p:cNvSpPr/>
          <p:nvPr/>
        </p:nvSpPr>
        <p:spPr>
          <a:xfrm>
            <a:off x="8156391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10" action="ppaction://hlinksldjump"/>
          </p:cNvPr>
          <p:cNvSpPr/>
          <p:nvPr/>
        </p:nvSpPr>
        <p:spPr>
          <a:xfrm>
            <a:off x="858785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hlinkClick r:id="rId11" action="ppaction://hlinksldjump"/>
          </p:cNvPr>
          <p:cNvSpPr/>
          <p:nvPr/>
        </p:nvSpPr>
        <p:spPr>
          <a:xfrm>
            <a:off x="901581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12" action="ppaction://hlinksldjump"/>
          </p:cNvPr>
          <p:cNvSpPr/>
          <p:nvPr/>
        </p:nvSpPr>
        <p:spPr>
          <a:xfrm>
            <a:off x="9464044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6" name="그룹 33"/>
          <p:cNvGrpSpPr/>
          <p:nvPr/>
        </p:nvGrpSpPr>
        <p:grpSpPr>
          <a:xfrm>
            <a:off x="6030943" y="3250938"/>
            <a:ext cx="324000" cy="324000"/>
            <a:chOff x="4964713" y="2475902"/>
            <a:chExt cx="405203" cy="405203"/>
          </a:xfrm>
        </p:grpSpPr>
        <p:sp>
          <p:nvSpPr>
            <p:cNvPr id="134" name="타원 13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6" name="타원 13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33"/>
          <p:cNvGrpSpPr/>
          <p:nvPr/>
        </p:nvGrpSpPr>
        <p:grpSpPr>
          <a:xfrm>
            <a:off x="4917303" y="4591752"/>
            <a:ext cx="324000" cy="324000"/>
            <a:chOff x="4964713" y="2475902"/>
            <a:chExt cx="405203" cy="405203"/>
          </a:xfrm>
        </p:grpSpPr>
        <p:sp>
          <p:nvSpPr>
            <p:cNvPr id="138" name="타원 13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0" name="타원 13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33"/>
          <p:cNvGrpSpPr/>
          <p:nvPr/>
        </p:nvGrpSpPr>
        <p:grpSpPr>
          <a:xfrm>
            <a:off x="7038562" y="3250938"/>
            <a:ext cx="324000" cy="324000"/>
            <a:chOff x="4964713" y="2475902"/>
            <a:chExt cx="405203" cy="405203"/>
          </a:xfrm>
        </p:grpSpPr>
        <p:sp>
          <p:nvSpPr>
            <p:cNvPr id="111" name="타원 11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3" name="타원 11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7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16496" y="4464389"/>
            <a:ext cx="9076616" cy="1202794"/>
            <a:chOff x="416496" y="1431951"/>
            <a:chExt cx="9076616" cy="1202794"/>
          </a:xfrm>
        </p:grpSpPr>
        <p:grpSp>
          <p:nvGrpSpPr>
            <p:cNvPr id="3" name="그룹 2"/>
            <p:cNvGrpSpPr/>
            <p:nvPr/>
          </p:nvGrpSpPr>
          <p:grpSpPr>
            <a:xfrm>
              <a:off x="416496" y="1431951"/>
              <a:ext cx="9076616" cy="707886"/>
              <a:chOff x="416496" y="1481303"/>
              <a:chExt cx="9076616" cy="707886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920552" y="1619803"/>
                <a:ext cx="857256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/>
                  <a:t>그래프에서 가로와 세로는 각각 무엇을 </a:t>
                </a:r>
                <a:r>
                  <a:rPr lang="ko-KR" altLang="en-US" dirty="0" smtClean="0"/>
                  <a:t>나타내나요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416496" y="1481303"/>
                <a:ext cx="49564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rgbClr val="1FBAD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</a:t>
                </a:r>
                <a:endParaRPr lang="ko-KR" altLang="en-US" sz="4000" b="1" dirty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97" name="직사각형 96"/>
            <p:cNvSpPr/>
            <p:nvPr/>
          </p:nvSpPr>
          <p:spPr>
            <a:xfrm>
              <a:off x="2720752" y="2034581"/>
              <a:ext cx="672813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가로 </a:t>
              </a:r>
              <a:r>
                <a:rPr lang="en-US" altLang="ko-KR" sz="2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(      </a:t>
              </a: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</a:t>
              </a:r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</a:t>
              </a:r>
              <a:r>
                <a:rPr lang="en-US" altLang="ko-KR" sz="2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),	 </a:t>
              </a:r>
              <a:r>
                <a:rPr lang="ko-KR" altLang="en-US" sz="2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세로 </a:t>
              </a:r>
              <a:r>
                <a:rPr lang="en-US" altLang="ko-KR" sz="2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(		)</a:t>
              </a:r>
              <a:endParaRPr lang="ko-KR" altLang="en-US" sz="2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9" name="이등변 삼각형 12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9" name="이등변 삼각형 118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70" name="그룹 169"/>
          <p:cNvGrpSpPr/>
          <p:nvPr/>
        </p:nvGrpSpPr>
        <p:grpSpPr>
          <a:xfrm>
            <a:off x="5615289" y="0"/>
            <a:ext cx="4196735" cy="680156"/>
            <a:chOff x="5615289" y="0"/>
            <a:chExt cx="4196735" cy="680156"/>
          </a:xfrm>
        </p:grpSpPr>
        <p:pic>
          <p:nvPicPr>
            <p:cNvPr id="17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61528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2" name="그룹 171"/>
            <p:cNvGrpSpPr/>
            <p:nvPr/>
          </p:nvGrpSpPr>
          <p:grpSpPr>
            <a:xfrm>
              <a:off x="7728500" y="0"/>
              <a:ext cx="358148" cy="596027"/>
              <a:chOff x="5595942" y="642918"/>
              <a:chExt cx="358148" cy="596027"/>
            </a:xfrm>
          </p:grpSpPr>
          <p:grpSp>
            <p:nvGrpSpPr>
              <p:cNvPr id="236" name="그룹 235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38" name="직선 연결선 23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모서리가 둥근 직사각형 2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7" name="TextBox 23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7295429" y="4763"/>
              <a:ext cx="358148" cy="596027"/>
              <a:chOff x="5595942" y="642918"/>
              <a:chExt cx="358148" cy="596027"/>
            </a:xfrm>
          </p:grpSpPr>
          <p:grpSp>
            <p:nvGrpSpPr>
              <p:cNvPr id="22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30" name="직선 연결선 2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모서리가 둥근 직사각형 2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모서리가 둥근 직사각형 2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모서리가 둥근 직사각형 2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모서리가 둥근 직사각형 2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9" name="TextBox 22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9010327" y="0"/>
              <a:ext cx="358148" cy="596027"/>
              <a:chOff x="5595942" y="642918"/>
              <a:chExt cx="358148" cy="596027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22" name="직선 연결선 22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타원 22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모서리가 둥근 직사각형 2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1" name="TextBox 22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8582019" y="0"/>
              <a:ext cx="358148" cy="596027"/>
              <a:chOff x="5595942" y="642918"/>
              <a:chExt cx="358148" cy="596027"/>
            </a:xfrm>
          </p:grpSpPr>
          <p:grpSp>
            <p:nvGrpSpPr>
              <p:cNvPr id="212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4" name="직선 연결선 2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3" name="TextBox 21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8152355" y="0"/>
              <a:ext cx="358080" cy="596027"/>
              <a:chOff x="5594587" y="642918"/>
              <a:chExt cx="358080" cy="596027"/>
            </a:xfrm>
          </p:grpSpPr>
          <p:grpSp>
            <p:nvGrpSpPr>
              <p:cNvPr id="204" name="그룹 20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6" name="직선 연결선 2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타원 2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6431102" y="0"/>
              <a:ext cx="358148" cy="596027"/>
              <a:chOff x="5595942" y="642918"/>
              <a:chExt cx="358148" cy="596027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8" name="직선 연결선 1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타원 1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7" name="TextBox 19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9453876" y="0"/>
              <a:ext cx="358148" cy="596027"/>
              <a:chOff x="5595942" y="642918"/>
              <a:chExt cx="358148" cy="596027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8</a:t>
                </a:r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6858056" y="0"/>
              <a:ext cx="358148" cy="680156"/>
              <a:chOff x="7207415" y="0"/>
              <a:chExt cx="358148" cy="680156"/>
            </a:xfrm>
          </p:grpSpPr>
          <p:grpSp>
            <p:nvGrpSpPr>
              <p:cNvPr id="180" name="그룹 179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2" name="직선 연결선 18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1" name="TextBox 180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1" name="직사각형 120">
            <a:hlinkClick r:id="rId3" action="ppaction://hlinksldjump"/>
          </p:cNvPr>
          <p:cNvSpPr/>
          <p:nvPr/>
        </p:nvSpPr>
        <p:spPr>
          <a:xfrm>
            <a:off x="64226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hlinkClick r:id="rId4" action="ppaction://hlinksldjump"/>
          </p:cNvPr>
          <p:cNvSpPr/>
          <p:nvPr/>
        </p:nvSpPr>
        <p:spPr>
          <a:xfrm>
            <a:off x="7296697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hlinkClick r:id="rId5" action="ppaction://hlinksldjump"/>
          </p:cNvPr>
          <p:cNvSpPr/>
          <p:nvPr/>
        </p:nvSpPr>
        <p:spPr>
          <a:xfrm>
            <a:off x="772211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hlinkClick r:id="rId6" action="ppaction://hlinksldjump"/>
          </p:cNvPr>
          <p:cNvSpPr/>
          <p:nvPr/>
        </p:nvSpPr>
        <p:spPr>
          <a:xfrm>
            <a:off x="8156391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hlinkClick r:id="rId7" action="ppaction://hlinksldjump"/>
          </p:cNvPr>
          <p:cNvSpPr/>
          <p:nvPr/>
        </p:nvSpPr>
        <p:spPr>
          <a:xfrm>
            <a:off x="858785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hlinkClick r:id="rId8" action="ppaction://hlinksldjump"/>
          </p:cNvPr>
          <p:cNvSpPr/>
          <p:nvPr/>
        </p:nvSpPr>
        <p:spPr>
          <a:xfrm>
            <a:off x="901581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hlinkClick r:id="rId9" action="ppaction://hlinksldjump"/>
          </p:cNvPr>
          <p:cNvSpPr/>
          <p:nvPr/>
        </p:nvSpPr>
        <p:spPr>
          <a:xfrm>
            <a:off x="9464044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14878" y="5151657"/>
            <a:ext cx="8707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932383" y="5172275"/>
            <a:ext cx="7136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기온</a:t>
            </a:r>
          </a:p>
        </p:txBody>
      </p:sp>
      <p:grpSp>
        <p:nvGrpSpPr>
          <p:cNvPr id="120" name="그룹 33"/>
          <p:cNvGrpSpPr/>
          <p:nvPr/>
        </p:nvGrpSpPr>
        <p:grpSpPr>
          <a:xfrm>
            <a:off x="4388253" y="5223503"/>
            <a:ext cx="324000" cy="324000"/>
            <a:chOff x="4964713" y="2475902"/>
            <a:chExt cx="405203" cy="405203"/>
          </a:xfrm>
        </p:grpSpPr>
        <p:sp>
          <p:nvSpPr>
            <p:cNvPr id="122" name="타원 12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2" name="타원 13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33"/>
          <p:cNvGrpSpPr/>
          <p:nvPr/>
        </p:nvGrpSpPr>
        <p:grpSpPr>
          <a:xfrm>
            <a:off x="8121059" y="5223503"/>
            <a:ext cx="324000" cy="324000"/>
            <a:chOff x="4964713" y="2475902"/>
            <a:chExt cx="405203" cy="405203"/>
          </a:xfrm>
        </p:grpSpPr>
        <p:sp>
          <p:nvSpPr>
            <p:cNvPr id="134" name="타원 13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6" name="타원 13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646905" y="882386"/>
            <a:ext cx="4612191" cy="3267354"/>
            <a:chOff x="3142492" y="1608370"/>
            <a:chExt cx="3234242" cy="2291192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42492" y="1608370"/>
              <a:ext cx="3234242" cy="2291192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79433" y="2139520"/>
              <a:ext cx="1261845" cy="1065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81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9" name="이등변 삼각형 12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9" name="이등변 삼각형 118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70" name="그룹 169"/>
          <p:cNvGrpSpPr/>
          <p:nvPr/>
        </p:nvGrpSpPr>
        <p:grpSpPr>
          <a:xfrm>
            <a:off x="5615289" y="0"/>
            <a:ext cx="4196735" cy="680156"/>
            <a:chOff x="5615289" y="0"/>
            <a:chExt cx="4196735" cy="680156"/>
          </a:xfrm>
        </p:grpSpPr>
        <p:pic>
          <p:nvPicPr>
            <p:cNvPr id="17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61528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2" name="그룹 171"/>
            <p:cNvGrpSpPr/>
            <p:nvPr/>
          </p:nvGrpSpPr>
          <p:grpSpPr>
            <a:xfrm>
              <a:off x="7728500" y="0"/>
              <a:ext cx="358148" cy="596027"/>
              <a:chOff x="5595942" y="642918"/>
              <a:chExt cx="358148" cy="596027"/>
            </a:xfrm>
          </p:grpSpPr>
          <p:grpSp>
            <p:nvGrpSpPr>
              <p:cNvPr id="236" name="그룹 235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38" name="직선 연결선 23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모서리가 둥근 직사각형 2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7" name="TextBox 23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6862357" y="0"/>
              <a:ext cx="358148" cy="596027"/>
              <a:chOff x="5595942" y="642918"/>
              <a:chExt cx="358148" cy="596027"/>
            </a:xfrm>
          </p:grpSpPr>
          <p:grpSp>
            <p:nvGrpSpPr>
              <p:cNvPr id="228" name="그룹 22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30" name="직선 연결선 2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모서리가 둥근 직사각형 2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모서리가 둥근 직사각형 2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모서리가 둥근 직사각형 2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모서리가 둥근 직사각형 2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9" name="TextBox 22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9010327" y="0"/>
              <a:ext cx="358148" cy="596027"/>
              <a:chOff x="5595942" y="642918"/>
              <a:chExt cx="358148" cy="596027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22" name="직선 연결선 22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타원 22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모서리가 둥근 직사각형 2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1" name="TextBox 22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8582019" y="0"/>
              <a:ext cx="358148" cy="596027"/>
              <a:chOff x="5595942" y="642918"/>
              <a:chExt cx="358148" cy="596027"/>
            </a:xfrm>
          </p:grpSpPr>
          <p:grpSp>
            <p:nvGrpSpPr>
              <p:cNvPr id="212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4" name="직선 연결선 2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3" name="TextBox 21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8152355" y="0"/>
              <a:ext cx="358080" cy="596027"/>
              <a:chOff x="5594587" y="642918"/>
              <a:chExt cx="358080" cy="596027"/>
            </a:xfrm>
          </p:grpSpPr>
          <p:grpSp>
            <p:nvGrpSpPr>
              <p:cNvPr id="204" name="그룹 20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6" name="직선 연결선 2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타원 2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6431102" y="0"/>
              <a:ext cx="358148" cy="596027"/>
              <a:chOff x="5595942" y="642918"/>
              <a:chExt cx="358148" cy="596027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8" name="직선 연결선 1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타원 1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7" name="TextBox 19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9453876" y="0"/>
              <a:ext cx="358148" cy="596027"/>
              <a:chOff x="5595942" y="642918"/>
              <a:chExt cx="358148" cy="596027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8</a:t>
                </a:r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7288862" y="0"/>
              <a:ext cx="358148" cy="680156"/>
              <a:chOff x="7637349" y="0"/>
              <a:chExt cx="358148" cy="680156"/>
            </a:xfrm>
          </p:grpSpPr>
          <p:grpSp>
            <p:nvGrpSpPr>
              <p:cNvPr id="180" name="그룹 179"/>
              <p:cNvGrpSpPr/>
              <p:nvPr/>
            </p:nvGrpSpPr>
            <p:grpSpPr>
              <a:xfrm>
                <a:off x="76373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2" name="직선 연결선 18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3326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1" name="TextBox 180"/>
              <p:cNvSpPr txBox="1"/>
              <p:nvPr/>
            </p:nvSpPr>
            <p:spPr>
              <a:xfrm>
                <a:off x="7667636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32" name="직사각형 131">
            <a:hlinkClick r:id="rId3" action="ppaction://hlinksldjump"/>
          </p:cNvPr>
          <p:cNvSpPr/>
          <p:nvPr/>
        </p:nvSpPr>
        <p:spPr>
          <a:xfrm>
            <a:off x="64226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4" action="ppaction://hlinksldjump"/>
          </p:cNvPr>
          <p:cNvSpPr/>
          <p:nvPr/>
        </p:nvSpPr>
        <p:spPr>
          <a:xfrm>
            <a:off x="6857688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5" action="ppaction://hlinksldjump"/>
          </p:cNvPr>
          <p:cNvSpPr/>
          <p:nvPr/>
        </p:nvSpPr>
        <p:spPr>
          <a:xfrm>
            <a:off x="772211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6" action="ppaction://hlinksldjump"/>
          </p:cNvPr>
          <p:cNvSpPr/>
          <p:nvPr/>
        </p:nvSpPr>
        <p:spPr>
          <a:xfrm>
            <a:off x="8156391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hlinkClick r:id="rId7" action="ppaction://hlinksldjump"/>
          </p:cNvPr>
          <p:cNvSpPr/>
          <p:nvPr/>
        </p:nvSpPr>
        <p:spPr>
          <a:xfrm>
            <a:off x="858785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hlinkClick r:id="rId8" action="ppaction://hlinksldjump"/>
          </p:cNvPr>
          <p:cNvSpPr/>
          <p:nvPr/>
        </p:nvSpPr>
        <p:spPr>
          <a:xfrm>
            <a:off x="901581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hlinkClick r:id="rId9" action="ppaction://hlinksldjump"/>
          </p:cNvPr>
          <p:cNvSpPr/>
          <p:nvPr/>
        </p:nvSpPr>
        <p:spPr>
          <a:xfrm>
            <a:off x="9464044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/>
          <p:cNvGrpSpPr/>
          <p:nvPr/>
        </p:nvGrpSpPr>
        <p:grpSpPr>
          <a:xfrm>
            <a:off x="416496" y="4464389"/>
            <a:ext cx="9076616" cy="1143547"/>
            <a:chOff x="416496" y="1431951"/>
            <a:chExt cx="9076616" cy="1143547"/>
          </a:xfrm>
        </p:grpSpPr>
        <p:grpSp>
          <p:nvGrpSpPr>
            <p:cNvPr id="124" name="그룹 123"/>
            <p:cNvGrpSpPr/>
            <p:nvPr/>
          </p:nvGrpSpPr>
          <p:grpSpPr>
            <a:xfrm>
              <a:off x="416496" y="1431951"/>
              <a:ext cx="9076616" cy="707886"/>
              <a:chOff x="416496" y="1481303"/>
              <a:chExt cx="9076616" cy="707886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920552" y="1619803"/>
                <a:ext cx="857256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defRPr/>
                </a:pPr>
                <a:r>
                  <a:rPr lang="ko-KR" altLang="en-US" dirty="0"/>
                  <a:t>온도의 변화가 가장 큰 때는 몇 시와 몇 시 사이인가요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416496" y="1481303"/>
                <a:ext cx="49564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rgbClr val="1FBAD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</a:t>
                </a:r>
                <a:endParaRPr lang="ko-KR" altLang="en-US" sz="4000" b="1" dirty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34" name="직사각형 133"/>
            <p:cNvSpPr/>
            <p:nvPr/>
          </p:nvSpPr>
          <p:spPr>
            <a:xfrm>
              <a:off x="2720752" y="2034581"/>
              <a:ext cx="6582335" cy="5409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2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		)</a:t>
              </a:r>
              <a:r>
                <a:rPr lang="ko-KR" altLang="en-US" sz="2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시와 </a:t>
              </a:r>
              <a:r>
                <a:rPr lang="en-US" altLang="ko-KR" sz="2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	  		)</a:t>
              </a:r>
              <a:r>
                <a:rPr lang="ko-KR" altLang="en-US" sz="2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 사이</a:t>
              </a:r>
              <a:endParaRPr lang="ko-KR" altLang="en-US" sz="2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160912" y="5149931"/>
            <a:ext cx="8707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낮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804889" y="5149931"/>
            <a:ext cx="9637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3" name="그룹 33"/>
          <p:cNvGrpSpPr/>
          <p:nvPr/>
        </p:nvGrpSpPr>
        <p:grpSpPr>
          <a:xfrm>
            <a:off x="4434287" y="5256818"/>
            <a:ext cx="324000" cy="324000"/>
            <a:chOff x="4964713" y="2475902"/>
            <a:chExt cx="405203" cy="405203"/>
          </a:xfrm>
        </p:grpSpPr>
        <p:sp>
          <p:nvSpPr>
            <p:cNvPr id="144" name="타원 14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6" name="타원 14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33"/>
          <p:cNvGrpSpPr/>
          <p:nvPr/>
        </p:nvGrpSpPr>
        <p:grpSpPr>
          <a:xfrm>
            <a:off x="7124751" y="5256818"/>
            <a:ext cx="324000" cy="324000"/>
            <a:chOff x="4964713" y="2475902"/>
            <a:chExt cx="405203" cy="405203"/>
          </a:xfrm>
        </p:grpSpPr>
        <p:sp>
          <p:nvSpPr>
            <p:cNvPr id="148" name="타원 14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0" name="타원 14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646905" y="882386"/>
            <a:ext cx="4612191" cy="3267354"/>
            <a:chOff x="3142492" y="1608370"/>
            <a:chExt cx="3234242" cy="2291192"/>
          </a:xfrm>
        </p:grpSpPr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42492" y="1608370"/>
              <a:ext cx="3234242" cy="2291192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79433" y="2139520"/>
              <a:ext cx="1261845" cy="1065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697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모서리가 둥근 직사각형 169"/>
          <p:cNvSpPr/>
          <p:nvPr/>
        </p:nvSpPr>
        <p:spPr>
          <a:xfrm>
            <a:off x="920552" y="5149298"/>
            <a:ext cx="8461716" cy="937686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5615289" y="0"/>
            <a:ext cx="4196735" cy="680156"/>
            <a:chOff x="5615289" y="0"/>
            <a:chExt cx="4196735" cy="680156"/>
          </a:xfrm>
        </p:grpSpPr>
        <p:pic>
          <p:nvPicPr>
            <p:cNvPr id="10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61528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2" name="그룹 101"/>
            <p:cNvGrpSpPr/>
            <p:nvPr/>
          </p:nvGrpSpPr>
          <p:grpSpPr>
            <a:xfrm>
              <a:off x="7295429" y="4763"/>
              <a:ext cx="358148" cy="596027"/>
              <a:chOff x="5595942" y="642918"/>
              <a:chExt cx="358148" cy="596027"/>
            </a:xfrm>
          </p:grpSpPr>
          <p:grpSp>
            <p:nvGrpSpPr>
              <p:cNvPr id="24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50" name="직선 연결선 2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모서리가 둥근 직사각형 2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모서리가 둥근 직사각형 2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모서리가 둥근 직사각형 25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모서리가 둥근 직사각형 2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TextBox 24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6862357" y="0"/>
              <a:ext cx="358148" cy="596027"/>
              <a:chOff x="5595942" y="642918"/>
              <a:chExt cx="358148" cy="596027"/>
            </a:xfrm>
          </p:grpSpPr>
          <p:grpSp>
            <p:nvGrpSpPr>
              <p:cNvPr id="163" name="그룹 16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모서리가 둥근 직사각형 2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9010327" y="0"/>
              <a:ext cx="358148" cy="596027"/>
              <a:chOff x="5595942" y="642918"/>
              <a:chExt cx="358148" cy="596027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8582019" y="0"/>
              <a:ext cx="358148" cy="596027"/>
              <a:chOff x="5595942" y="642918"/>
              <a:chExt cx="358148" cy="596027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8152355" y="0"/>
              <a:ext cx="358080" cy="596027"/>
              <a:chOff x="5594587" y="642918"/>
              <a:chExt cx="358080" cy="596027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6431102" y="0"/>
              <a:ext cx="358148" cy="596027"/>
              <a:chOff x="5595942" y="642918"/>
              <a:chExt cx="358148" cy="596027"/>
            </a:xfrm>
          </p:grpSpPr>
          <p:grpSp>
            <p:nvGrpSpPr>
              <p:cNvPr id="131" name="그룹 130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453876" y="0"/>
              <a:ext cx="358148" cy="596027"/>
              <a:chOff x="5595942" y="642918"/>
              <a:chExt cx="358148" cy="596027"/>
            </a:xfrm>
          </p:grpSpPr>
          <p:grpSp>
            <p:nvGrpSpPr>
              <p:cNvPr id="121" name="그룹 120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8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7742883" y="0"/>
              <a:ext cx="358148" cy="680156"/>
              <a:chOff x="8069032" y="0"/>
              <a:chExt cx="358148" cy="680156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8069032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8100803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9" name="이등변 삼각형 12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9" name="이등변 삼각형 118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97" name="직사각형 196">
            <a:hlinkClick r:id="rId3" action="ppaction://hlinksldjump"/>
          </p:cNvPr>
          <p:cNvSpPr/>
          <p:nvPr/>
        </p:nvSpPr>
        <p:spPr>
          <a:xfrm>
            <a:off x="64226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hlinkClick r:id="rId4" action="ppaction://hlinksldjump"/>
          </p:cNvPr>
          <p:cNvSpPr/>
          <p:nvPr/>
        </p:nvSpPr>
        <p:spPr>
          <a:xfrm>
            <a:off x="6857688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hlinkClick r:id="rId5" action="ppaction://hlinksldjump"/>
          </p:cNvPr>
          <p:cNvSpPr/>
          <p:nvPr/>
        </p:nvSpPr>
        <p:spPr>
          <a:xfrm>
            <a:off x="7296697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hlinkClick r:id="rId6" action="ppaction://hlinksldjump"/>
          </p:cNvPr>
          <p:cNvSpPr/>
          <p:nvPr/>
        </p:nvSpPr>
        <p:spPr>
          <a:xfrm>
            <a:off x="8156391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hlinkClick r:id="rId7" action="ppaction://hlinksldjump"/>
          </p:cNvPr>
          <p:cNvSpPr/>
          <p:nvPr/>
        </p:nvSpPr>
        <p:spPr>
          <a:xfrm>
            <a:off x="858785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hlinkClick r:id="rId8" action="ppaction://hlinksldjump"/>
          </p:cNvPr>
          <p:cNvSpPr/>
          <p:nvPr/>
        </p:nvSpPr>
        <p:spPr>
          <a:xfrm>
            <a:off x="901581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hlinkClick r:id="rId9" action="ppaction://hlinksldjump"/>
          </p:cNvPr>
          <p:cNvSpPr/>
          <p:nvPr/>
        </p:nvSpPr>
        <p:spPr>
          <a:xfrm>
            <a:off x="9464044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4" name="그룹 173"/>
          <p:cNvGrpSpPr/>
          <p:nvPr/>
        </p:nvGrpSpPr>
        <p:grpSpPr>
          <a:xfrm>
            <a:off x="416496" y="4228555"/>
            <a:ext cx="9076616" cy="907941"/>
            <a:chOff x="416496" y="1481303"/>
            <a:chExt cx="9076616" cy="907941"/>
          </a:xfrm>
        </p:grpSpPr>
        <p:sp>
          <p:nvSpPr>
            <p:cNvPr id="176" name="TextBox 175"/>
            <p:cNvSpPr txBox="1"/>
            <p:nvPr/>
          </p:nvSpPr>
          <p:spPr>
            <a:xfrm>
              <a:off x="920552" y="1619803"/>
              <a:ext cx="857256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/>
                <a:t>오후 </a:t>
              </a:r>
              <a:r>
                <a:rPr lang="en-US" altLang="ko-KR" dirty="0"/>
                <a:t>2</a:t>
              </a:r>
              <a:r>
                <a:rPr lang="ko-KR" altLang="en-US" dirty="0"/>
                <a:t>시 이후에는 기온이 어떻게 변할 것이라고 생각하나요</a:t>
              </a:r>
              <a:r>
                <a:rPr lang="en-US" altLang="ko-KR" dirty="0"/>
                <a:t>? </a:t>
              </a:r>
              <a:r>
                <a:rPr lang="ko-KR" altLang="en-US" dirty="0"/>
                <a:t>그렇게 생각한 까닭은 무엇인가요</a:t>
              </a:r>
              <a:r>
                <a:rPr lang="en-US" altLang="ko-KR" dirty="0"/>
                <a:t>?</a:t>
              </a: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78" name="직사각형 177"/>
          <p:cNvSpPr/>
          <p:nvPr/>
        </p:nvSpPr>
        <p:spPr>
          <a:xfrm>
            <a:off x="920552" y="5172275"/>
            <a:ext cx="8591682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내려갈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보통 하루 중 오후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기온이 가장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높기 때문입니다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0" name="그룹 33"/>
          <p:cNvGrpSpPr/>
          <p:nvPr/>
        </p:nvGrpSpPr>
        <p:grpSpPr>
          <a:xfrm>
            <a:off x="4843967" y="5596061"/>
            <a:ext cx="324000" cy="324000"/>
            <a:chOff x="4964713" y="2475902"/>
            <a:chExt cx="405203" cy="405203"/>
          </a:xfrm>
        </p:grpSpPr>
        <p:sp>
          <p:nvSpPr>
            <p:cNvPr id="181" name="타원 18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3" name="타원 18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2646905" y="882386"/>
            <a:ext cx="4612191" cy="3267354"/>
            <a:chOff x="3142492" y="1608370"/>
            <a:chExt cx="3234242" cy="2291192"/>
          </a:xfrm>
        </p:grpSpPr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42492" y="1608370"/>
              <a:ext cx="3234242" cy="2291192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79433" y="2139520"/>
              <a:ext cx="1261845" cy="1065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7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0" name="이등변 삼각형 11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7" name="이등변 삼각형 11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7" name="그룹 96"/>
          <p:cNvGrpSpPr/>
          <p:nvPr/>
        </p:nvGrpSpPr>
        <p:grpSpPr>
          <a:xfrm>
            <a:off x="5615289" y="0"/>
            <a:ext cx="4196735" cy="680156"/>
            <a:chOff x="5615289" y="0"/>
            <a:chExt cx="4196735" cy="680156"/>
          </a:xfrm>
        </p:grpSpPr>
        <p:pic>
          <p:nvPicPr>
            <p:cNvPr id="12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61528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6" name="그룹 125"/>
            <p:cNvGrpSpPr/>
            <p:nvPr/>
          </p:nvGrpSpPr>
          <p:grpSpPr>
            <a:xfrm>
              <a:off x="7728500" y="0"/>
              <a:ext cx="358148" cy="596027"/>
              <a:chOff x="5595942" y="642918"/>
              <a:chExt cx="358148" cy="596027"/>
            </a:xfrm>
          </p:grpSpPr>
          <p:grpSp>
            <p:nvGrpSpPr>
              <p:cNvPr id="192" name="그룹 191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94" name="직선 연결선 1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7295429" y="4763"/>
              <a:ext cx="358148" cy="596027"/>
              <a:chOff x="5595942" y="642918"/>
              <a:chExt cx="358148" cy="596027"/>
            </a:xfrm>
          </p:grpSpPr>
          <p:grpSp>
            <p:nvGrpSpPr>
              <p:cNvPr id="18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6" name="직선 연결선 1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6862357" y="0"/>
              <a:ext cx="358148" cy="596027"/>
              <a:chOff x="5595942" y="642918"/>
              <a:chExt cx="358148" cy="596027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8" name="직선 연결선 17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9010327" y="0"/>
              <a:ext cx="358148" cy="596027"/>
              <a:chOff x="5595942" y="642918"/>
              <a:chExt cx="358148" cy="596027"/>
            </a:xfrm>
          </p:grpSpPr>
          <p:grpSp>
            <p:nvGrpSpPr>
              <p:cNvPr id="168" name="그룹 16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9" name="TextBox 16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8582019" y="0"/>
              <a:ext cx="358148" cy="596027"/>
              <a:chOff x="5595942" y="642918"/>
              <a:chExt cx="358148" cy="596027"/>
            </a:xfrm>
          </p:grpSpPr>
          <p:grpSp>
            <p:nvGrpSpPr>
              <p:cNvPr id="16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2" name="직선 연결선 16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6431102" y="0"/>
              <a:ext cx="358148" cy="596027"/>
              <a:chOff x="5595942" y="642918"/>
              <a:chExt cx="358148" cy="596027"/>
            </a:xfrm>
          </p:grpSpPr>
          <p:grpSp>
            <p:nvGrpSpPr>
              <p:cNvPr id="152" name="그룹 15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9453876" y="0"/>
              <a:ext cx="358148" cy="596027"/>
              <a:chOff x="5595942" y="642918"/>
              <a:chExt cx="358148" cy="596027"/>
            </a:xfrm>
          </p:grpSpPr>
          <p:grpSp>
            <p:nvGrpSpPr>
              <p:cNvPr id="144" name="그룹 143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8</a:t>
                </a: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8154031" y="0"/>
              <a:ext cx="358148" cy="680156"/>
              <a:chOff x="8487689" y="0"/>
              <a:chExt cx="358148" cy="680156"/>
            </a:xfrm>
          </p:grpSpPr>
          <p:grpSp>
            <p:nvGrpSpPr>
              <p:cNvPr id="136" name="그룹 135"/>
              <p:cNvGrpSpPr/>
              <p:nvPr/>
            </p:nvGrpSpPr>
            <p:grpSpPr>
              <a:xfrm>
                <a:off x="848768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8517883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425101" y="988076"/>
            <a:ext cx="8998803" cy="830997"/>
            <a:chOff x="425101" y="988076"/>
            <a:chExt cx="8998803" cy="830997"/>
          </a:xfrm>
        </p:grpSpPr>
        <p:sp>
          <p:nvSpPr>
            <p:cNvPr id="100" name="TextBox 99"/>
            <p:cNvSpPr txBox="1"/>
            <p:nvPr/>
          </p:nvSpPr>
          <p:spPr>
            <a:xfrm>
              <a:off x="1281000" y="988076"/>
              <a:ext cx="81429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2400" dirty="0"/>
                <a:t>지우가 식물의 키를 매일 </a:t>
              </a:r>
              <a:r>
                <a:rPr lang="en-US" altLang="ko-KR" sz="2400" dirty="0"/>
                <a:t>10</a:t>
              </a:r>
              <a:r>
                <a:rPr lang="ko-KR" altLang="en-US" sz="2400" dirty="0"/>
                <a:t>시에 조사하여 두 꺾은선그래프로 나타냈습니다</a:t>
              </a:r>
              <a:r>
                <a:rPr lang="en-US" altLang="ko-KR" sz="2400" dirty="0"/>
                <a:t>. </a:t>
              </a:r>
              <a:r>
                <a:rPr lang="ko-KR" altLang="en-US" sz="2400" dirty="0"/>
                <a:t>물음에 답하세요</a:t>
              </a:r>
              <a:r>
                <a:rPr lang="en-US" altLang="ko-KR" sz="2400" dirty="0"/>
                <a:t>.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25101" y="997711"/>
              <a:ext cx="9829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[5~8]</a:t>
              </a:r>
              <a:endParaRPr lang="ko-KR" altLang="en-US" sz="24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07" name="직사각형 106">
            <a:hlinkClick r:id="rId3" action="ppaction://hlinksldjump"/>
          </p:cNvPr>
          <p:cNvSpPr/>
          <p:nvPr/>
        </p:nvSpPr>
        <p:spPr>
          <a:xfrm>
            <a:off x="64226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hlinkClick r:id="rId4" action="ppaction://hlinksldjump"/>
          </p:cNvPr>
          <p:cNvSpPr/>
          <p:nvPr/>
        </p:nvSpPr>
        <p:spPr>
          <a:xfrm>
            <a:off x="6857688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hlinkClick r:id="rId5" action="ppaction://hlinksldjump"/>
          </p:cNvPr>
          <p:cNvSpPr/>
          <p:nvPr/>
        </p:nvSpPr>
        <p:spPr>
          <a:xfrm>
            <a:off x="7296697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hlinkClick r:id="rId6" action="ppaction://hlinksldjump"/>
          </p:cNvPr>
          <p:cNvSpPr/>
          <p:nvPr/>
        </p:nvSpPr>
        <p:spPr>
          <a:xfrm>
            <a:off x="772211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hlinkClick r:id="rId7" action="ppaction://hlinksldjump"/>
          </p:cNvPr>
          <p:cNvSpPr/>
          <p:nvPr/>
        </p:nvSpPr>
        <p:spPr>
          <a:xfrm>
            <a:off x="858785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hlinkClick r:id="rId8" action="ppaction://hlinksldjump"/>
          </p:cNvPr>
          <p:cNvSpPr/>
          <p:nvPr/>
        </p:nvSpPr>
        <p:spPr>
          <a:xfrm>
            <a:off x="901581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hlinkClick r:id="rId9" action="ppaction://hlinksldjump"/>
          </p:cNvPr>
          <p:cNvSpPr/>
          <p:nvPr/>
        </p:nvSpPr>
        <p:spPr>
          <a:xfrm>
            <a:off x="9464044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0034" y="2296978"/>
            <a:ext cx="6765932" cy="37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0" name="이등변 삼각형 11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7" name="이등변 삼각형 11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7" name="그룹 96"/>
          <p:cNvGrpSpPr/>
          <p:nvPr/>
        </p:nvGrpSpPr>
        <p:grpSpPr>
          <a:xfrm>
            <a:off x="5615289" y="0"/>
            <a:ext cx="4196735" cy="680156"/>
            <a:chOff x="5615289" y="0"/>
            <a:chExt cx="4196735" cy="680156"/>
          </a:xfrm>
        </p:grpSpPr>
        <p:pic>
          <p:nvPicPr>
            <p:cNvPr id="12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561528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6" name="그룹 125"/>
            <p:cNvGrpSpPr/>
            <p:nvPr/>
          </p:nvGrpSpPr>
          <p:grpSpPr>
            <a:xfrm>
              <a:off x="7728500" y="0"/>
              <a:ext cx="358148" cy="596027"/>
              <a:chOff x="5595942" y="642918"/>
              <a:chExt cx="358148" cy="596027"/>
            </a:xfrm>
          </p:grpSpPr>
          <p:grpSp>
            <p:nvGrpSpPr>
              <p:cNvPr id="192" name="그룹 191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94" name="직선 연결선 1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7295429" y="4763"/>
              <a:ext cx="358148" cy="596027"/>
              <a:chOff x="5595942" y="642918"/>
              <a:chExt cx="358148" cy="596027"/>
            </a:xfrm>
          </p:grpSpPr>
          <p:grpSp>
            <p:nvGrpSpPr>
              <p:cNvPr id="18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6" name="직선 연결선 1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6862357" y="0"/>
              <a:ext cx="358148" cy="596027"/>
              <a:chOff x="5595942" y="642918"/>
              <a:chExt cx="358148" cy="596027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8" name="직선 연결선 17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9010327" y="0"/>
              <a:ext cx="358148" cy="596027"/>
              <a:chOff x="5595942" y="642918"/>
              <a:chExt cx="358148" cy="596027"/>
            </a:xfrm>
          </p:grpSpPr>
          <p:grpSp>
            <p:nvGrpSpPr>
              <p:cNvPr id="168" name="그룹 16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9" name="TextBox 16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8582019" y="0"/>
              <a:ext cx="358148" cy="596027"/>
              <a:chOff x="5595942" y="642918"/>
              <a:chExt cx="358148" cy="596027"/>
            </a:xfrm>
          </p:grpSpPr>
          <p:grpSp>
            <p:nvGrpSpPr>
              <p:cNvPr id="16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2" name="직선 연결선 16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6431102" y="0"/>
              <a:ext cx="358148" cy="596027"/>
              <a:chOff x="5595942" y="642918"/>
              <a:chExt cx="358148" cy="596027"/>
            </a:xfrm>
          </p:grpSpPr>
          <p:grpSp>
            <p:nvGrpSpPr>
              <p:cNvPr id="152" name="그룹 15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9453876" y="0"/>
              <a:ext cx="358148" cy="596027"/>
              <a:chOff x="5595942" y="642918"/>
              <a:chExt cx="358148" cy="596027"/>
            </a:xfrm>
          </p:grpSpPr>
          <p:grpSp>
            <p:nvGrpSpPr>
              <p:cNvPr id="144" name="그룹 143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8</a:t>
                </a: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8154031" y="0"/>
              <a:ext cx="358148" cy="680156"/>
              <a:chOff x="8487689" y="0"/>
              <a:chExt cx="358148" cy="680156"/>
            </a:xfrm>
          </p:grpSpPr>
          <p:grpSp>
            <p:nvGrpSpPr>
              <p:cNvPr id="136" name="그룹 135"/>
              <p:cNvGrpSpPr/>
              <p:nvPr/>
            </p:nvGrpSpPr>
            <p:grpSpPr>
              <a:xfrm>
                <a:off x="848768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8517883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0" name="직사각형 109">
            <a:hlinkClick r:id="rId3" action="ppaction://hlinksldjump"/>
          </p:cNvPr>
          <p:cNvSpPr/>
          <p:nvPr/>
        </p:nvSpPr>
        <p:spPr>
          <a:xfrm>
            <a:off x="64226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hlinkClick r:id="rId4" action="ppaction://hlinksldjump"/>
          </p:cNvPr>
          <p:cNvSpPr/>
          <p:nvPr/>
        </p:nvSpPr>
        <p:spPr>
          <a:xfrm>
            <a:off x="6857688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hlinkClick r:id="rId5" action="ppaction://hlinksldjump"/>
          </p:cNvPr>
          <p:cNvSpPr/>
          <p:nvPr/>
        </p:nvSpPr>
        <p:spPr>
          <a:xfrm>
            <a:off x="7296697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hlinkClick r:id="rId6" action="ppaction://hlinksldjump"/>
          </p:cNvPr>
          <p:cNvSpPr/>
          <p:nvPr/>
        </p:nvSpPr>
        <p:spPr>
          <a:xfrm>
            <a:off x="772211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hlinkClick r:id="rId7" action="ppaction://hlinksldjump"/>
          </p:cNvPr>
          <p:cNvSpPr/>
          <p:nvPr/>
        </p:nvSpPr>
        <p:spPr>
          <a:xfrm>
            <a:off x="858785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hlinkClick r:id="rId8" action="ppaction://hlinksldjump"/>
          </p:cNvPr>
          <p:cNvSpPr/>
          <p:nvPr/>
        </p:nvSpPr>
        <p:spPr>
          <a:xfrm>
            <a:off x="901581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hlinkClick r:id="rId9" action="ppaction://hlinksldjump"/>
          </p:cNvPr>
          <p:cNvSpPr/>
          <p:nvPr/>
        </p:nvSpPr>
        <p:spPr>
          <a:xfrm>
            <a:off x="9464044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1" name="그룹 200"/>
          <p:cNvGrpSpPr/>
          <p:nvPr/>
        </p:nvGrpSpPr>
        <p:grpSpPr>
          <a:xfrm>
            <a:off x="416496" y="4464389"/>
            <a:ext cx="9076616" cy="1202794"/>
            <a:chOff x="416496" y="1431951"/>
            <a:chExt cx="9076616" cy="1202794"/>
          </a:xfrm>
        </p:grpSpPr>
        <p:grpSp>
          <p:nvGrpSpPr>
            <p:cNvPr id="202" name="그룹 201"/>
            <p:cNvGrpSpPr/>
            <p:nvPr/>
          </p:nvGrpSpPr>
          <p:grpSpPr>
            <a:xfrm>
              <a:off x="416496" y="1431951"/>
              <a:ext cx="9076616" cy="707886"/>
              <a:chOff x="416496" y="1481303"/>
              <a:chExt cx="9076616" cy="707886"/>
            </a:xfrm>
          </p:grpSpPr>
          <p:sp>
            <p:nvSpPr>
              <p:cNvPr id="204" name="TextBox 203"/>
              <p:cNvSpPr txBox="1"/>
              <p:nvPr/>
            </p:nvSpPr>
            <p:spPr>
              <a:xfrm>
                <a:off x="920552" y="1619803"/>
                <a:ext cx="8572560" cy="464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spc="-100" dirty="0"/>
                  <a:t>(</a:t>
                </a:r>
                <a:r>
                  <a:rPr lang="ko-KR" altLang="en-US" spc="-100" dirty="0"/>
                  <a:t>가</a:t>
                </a:r>
                <a:r>
                  <a:rPr lang="en-US" altLang="ko-KR" spc="-100" dirty="0"/>
                  <a:t>), (</a:t>
                </a:r>
                <a:r>
                  <a:rPr lang="ko-KR" altLang="en-US" spc="-100" dirty="0"/>
                  <a:t>나</a:t>
                </a:r>
                <a:r>
                  <a:rPr lang="en-US" altLang="ko-KR" spc="-100" dirty="0"/>
                  <a:t>) </a:t>
                </a:r>
                <a:r>
                  <a:rPr lang="ko-KR" altLang="en-US" spc="-100" dirty="0"/>
                  <a:t>그래프의 세로 눈금 한 칸의 크기는 각각 몇 </a:t>
                </a:r>
                <a:r>
                  <a:rPr lang="en-US" altLang="ko-KR" spc="-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cm</a:t>
                </a:r>
                <a:r>
                  <a:rPr lang="ko-KR" altLang="en-US" spc="-100" dirty="0"/>
                  <a:t>를 나타내나요</a:t>
                </a:r>
                <a:r>
                  <a:rPr lang="en-US" altLang="ko-KR" spc="-100" dirty="0"/>
                  <a:t>?</a:t>
                </a:r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416496" y="1481303"/>
                <a:ext cx="49564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rgbClr val="1FBAD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5</a:t>
                </a:r>
                <a:endParaRPr lang="ko-KR" altLang="en-US" sz="4000" b="1" dirty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203" name="직사각형 202"/>
            <p:cNvSpPr/>
            <p:nvPr/>
          </p:nvSpPr>
          <p:spPr>
            <a:xfrm>
              <a:off x="4019791" y="2034581"/>
              <a:ext cx="542910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</a:t>
              </a:r>
              <a:r>
                <a:rPr lang="en-US" altLang="ko-KR" sz="2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 (	</a:t>
              </a:r>
              <a:r>
                <a:rPr lang="ko-KR" altLang="en-US" sz="2200" b="1" dirty="0">
                  <a:solidFill>
                    <a:schemeClr val="accent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 )</a:t>
              </a:r>
              <a:r>
                <a:rPr lang="en-US" altLang="ko-KR" sz="2200" b="1" spc="-3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2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cm</a:t>
              </a:r>
              <a:r>
                <a:rPr lang="en-US" altLang="ko-KR" sz="2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(</a:t>
              </a:r>
              <a:r>
                <a:rPr lang="ko-KR" altLang="en-US" sz="2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나</a:t>
              </a:r>
              <a:r>
                <a:rPr lang="en-US" altLang="ko-KR" sz="2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 (	</a:t>
              </a:r>
              <a:r>
                <a:rPr lang="ko-KR" alt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 )</a:t>
              </a:r>
              <a:r>
                <a:rPr lang="en-US" altLang="ko-KR" sz="2200" b="1" spc="-3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2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cm</a:t>
              </a:r>
              <a:endParaRPr lang="ko-KR" altLang="en-US" sz="22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223848" y="5151657"/>
            <a:ext cx="356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42933" y="5151657"/>
            <a:ext cx="7697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0.2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pSp>
        <p:nvGrpSpPr>
          <p:cNvPr id="100" name="그룹 33"/>
          <p:cNvGrpSpPr/>
          <p:nvPr/>
        </p:nvGrpSpPr>
        <p:grpSpPr>
          <a:xfrm>
            <a:off x="5256036" y="5256818"/>
            <a:ext cx="324000" cy="324000"/>
            <a:chOff x="4964713" y="2475902"/>
            <a:chExt cx="405203" cy="405203"/>
          </a:xfrm>
        </p:grpSpPr>
        <p:sp>
          <p:nvSpPr>
            <p:cNvPr id="101" name="타원 10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3" name="타원 10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33"/>
          <p:cNvGrpSpPr/>
          <p:nvPr/>
        </p:nvGrpSpPr>
        <p:grpSpPr>
          <a:xfrm>
            <a:off x="7830031" y="5256818"/>
            <a:ext cx="324000" cy="324000"/>
            <a:chOff x="4964713" y="2475902"/>
            <a:chExt cx="405203" cy="405203"/>
          </a:xfrm>
        </p:grpSpPr>
        <p:sp>
          <p:nvSpPr>
            <p:cNvPr id="105" name="타원 10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7" name="타원 10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9" name="그림 10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7577" y="890965"/>
            <a:ext cx="6150847" cy="338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09" y="4325735"/>
            <a:ext cx="9183382" cy="1667108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6" name="그룹 95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2" name="이등변 삼각형 101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45" name="직사각형 144"/>
          <p:cNvSpPr/>
          <p:nvPr/>
        </p:nvSpPr>
        <p:spPr>
          <a:xfrm>
            <a:off x="6375861" y="4655352"/>
            <a:ext cx="2069198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물결선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615289" y="0"/>
            <a:ext cx="4196735" cy="680156"/>
            <a:chOff x="5615289" y="0"/>
            <a:chExt cx="4196735" cy="680156"/>
          </a:xfrm>
        </p:grpSpPr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561528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0" name="그룹 79"/>
            <p:cNvGrpSpPr/>
            <p:nvPr/>
          </p:nvGrpSpPr>
          <p:grpSpPr>
            <a:xfrm>
              <a:off x="7728500" y="0"/>
              <a:ext cx="358148" cy="596027"/>
              <a:chOff x="5595942" y="642918"/>
              <a:chExt cx="358148" cy="596027"/>
            </a:xfrm>
          </p:grpSpPr>
          <p:grpSp>
            <p:nvGrpSpPr>
              <p:cNvPr id="207" name="그룹 206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10" name="직선 연결선 2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8" name="TextBox 20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295429" y="4763"/>
              <a:ext cx="358148" cy="596027"/>
              <a:chOff x="5595942" y="642918"/>
              <a:chExt cx="358148" cy="596027"/>
            </a:xfrm>
          </p:grpSpPr>
          <p:grpSp>
            <p:nvGrpSpPr>
              <p:cNvPr id="19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1" name="직선 연결선 2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타원 2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0" name="TextBox 19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6862357" y="0"/>
              <a:ext cx="358148" cy="596027"/>
              <a:chOff x="5595942" y="642918"/>
              <a:chExt cx="358148" cy="596027"/>
            </a:xfrm>
          </p:grpSpPr>
          <p:grpSp>
            <p:nvGrpSpPr>
              <p:cNvPr id="191" name="그룹 190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3" name="직선 연결선 19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2" name="TextBox 19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9010327" y="0"/>
              <a:ext cx="358148" cy="596027"/>
              <a:chOff x="5595942" y="642918"/>
              <a:chExt cx="358148" cy="596027"/>
            </a:xfrm>
          </p:grpSpPr>
          <p:grpSp>
            <p:nvGrpSpPr>
              <p:cNvPr id="183" name="그룹 182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4" name="TextBox 18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8152355" y="0"/>
              <a:ext cx="358080" cy="596027"/>
              <a:chOff x="5594587" y="642918"/>
              <a:chExt cx="358080" cy="596027"/>
            </a:xfrm>
          </p:grpSpPr>
          <p:grpSp>
            <p:nvGrpSpPr>
              <p:cNvPr id="175" name="그룹 17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7" name="직선 연결선 1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6" name="TextBox 17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6431102" y="0"/>
              <a:ext cx="358148" cy="596027"/>
              <a:chOff x="5595942" y="642918"/>
              <a:chExt cx="358148" cy="596027"/>
            </a:xfrm>
          </p:grpSpPr>
          <p:grpSp>
            <p:nvGrpSpPr>
              <p:cNvPr id="167" name="그룹 16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9453876" y="0"/>
              <a:ext cx="358148" cy="596027"/>
              <a:chOff x="5595942" y="642918"/>
              <a:chExt cx="358148" cy="596027"/>
            </a:xfrm>
          </p:grpSpPr>
          <p:grpSp>
            <p:nvGrpSpPr>
              <p:cNvPr id="157" name="그룹 156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8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580560" y="0"/>
              <a:ext cx="358148" cy="680156"/>
              <a:chOff x="8919580" y="0"/>
              <a:chExt cx="358148" cy="680156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891958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1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8938380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7" name="직사각형 126">
            <a:hlinkClick r:id="rId5" action="ppaction://hlinksldjump"/>
          </p:cNvPr>
          <p:cNvSpPr/>
          <p:nvPr/>
        </p:nvSpPr>
        <p:spPr>
          <a:xfrm>
            <a:off x="64226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hlinkClick r:id="rId6" action="ppaction://hlinksldjump"/>
          </p:cNvPr>
          <p:cNvSpPr/>
          <p:nvPr/>
        </p:nvSpPr>
        <p:spPr>
          <a:xfrm>
            <a:off x="6857688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hlinkClick r:id="rId7" action="ppaction://hlinksldjump"/>
          </p:cNvPr>
          <p:cNvSpPr/>
          <p:nvPr/>
        </p:nvSpPr>
        <p:spPr>
          <a:xfrm>
            <a:off x="7296697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hlinkClick r:id="rId8" action="ppaction://hlinksldjump"/>
          </p:cNvPr>
          <p:cNvSpPr/>
          <p:nvPr/>
        </p:nvSpPr>
        <p:spPr>
          <a:xfrm>
            <a:off x="772211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9" action="ppaction://hlinksldjump"/>
          </p:cNvPr>
          <p:cNvSpPr/>
          <p:nvPr/>
        </p:nvSpPr>
        <p:spPr>
          <a:xfrm>
            <a:off x="8156391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10" action="ppaction://hlinksldjump"/>
          </p:cNvPr>
          <p:cNvSpPr/>
          <p:nvPr/>
        </p:nvSpPr>
        <p:spPr>
          <a:xfrm>
            <a:off x="9015819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11" action="ppaction://hlinksldjump"/>
          </p:cNvPr>
          <p:cNvSpPr/>
          <p:nvPr/>
        </p:nvSpPr>
        <p:spPr>
          <a:xfrm>
            <a:off x="9464044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16496" y="3606311"/>
            <a:ext cx="9076616" cy="707886"/>
            <a:chOff x="416496" y="4464389"/>
            <a:chExt cx="9076616" cy="707886"/>
          </a:xfrm>
        </p:grpSpPr>
        <p:grpSp>
          <p:nvGrpSpPr>
            <p:cNvPr id="109" name="그룹 108"/>
            <p:cNvGrpSpPr/>
            <p:nvPr/>
          </p:nvGrpSpPr>
          <p:grpSpPr>
            <a:xfrm>
              <a:off x="416496" y="4464389"/>
              <a:ext cx="9076616" cy="707886"/>
              <a:chOff x="416496" y="1481303"/>
              <a:chExt cx="9076616" cy="707886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920552" y="1619803"/>
                <a:ext cx="8572560" cy="498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    안에 </a:t>
                </a:r>
                <a:r>
                  <a:rPr lang="ko-KR" altLang="en-US" dirty="0"/>
                  <a:t>알맞은 말을 써넣으세요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16496" y="1481303"/>
                <a:ext cx="49564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rgbClr val="1FBAD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6</a:t>
                </a:r>
                <a:endParaRPr lang="ko-KR" altLang="en-US" sz="4000" b="1" dirty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32" name="모서리가 둥근 직사각형 131"/>
            <p:cNvSpPr/>
            <p:nvPr/>
          </p:nvSpPr>
          <p:spPr>
            <a:xfrm>
              <a:off x="912145" y="4691792"/>
              <a:ext cx="324000" cy="3207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1328" y="902034"/>
            <a:ext cx="5083345" cy="2798129"/>
          </a:xfrm>
          <a:prstGeom prst="rect">
            <a:avLst/>
          </a:prstGeom>
        </p:spPr>
      </p:pic>
      <p:grpSp>
        <p:nvGrpSpPr>
          <p:cNvPr id="113" name="그룹 33"/>
          <p:cNvGrpSpPr/>
          <p:nvPr/>
        </p:nvGrpSpPr>
        <p:grpSpPr>
          <a:xfrm>
            <a:off x="7228691" y="4793434"/>
            <a:ext cx="324000" cy="324000"/>
            <a:chOff x="4964713" y="2475902"/>
            <a:chExt cx="405203" cy="405203"/>
          </a:xfrm>
        </p:grpSpPr>
        <p:sp>
          <p:nvSpPr>
            <p:cNvPr id="114" name="타원 11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6" name="타원 11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48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모서리가 둥근 직사각형 105"/>
          <p:cNvSpPr/>
          <p:nvPr/>
        </p:nvSpPr>
        <p:spPr>
          <a:xfrm>
            <a:off x="920552" y="5149298"/>
            <a:ext cx="8461716" cy="937686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6" name="그룹 95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2" name="이등변 삼각형 101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64" name="그룹 263"/>
          <p:cNvGrpSpPr/>
          <p:nvPr/>
        </p:nvGrpSpPr>
        <p:grpSpPr>
          <a:xfrm>
            <a:off x="5615289" y="0"/>
            <a:ext cx="4196735" cy="680156"/>
            <a:chOff x="5615289" y="0"/>
            <a:chExt cx="4196735" cy="680156"/>
          </a:xfrm>
        </p:grpSpPr>
        <p:pic>
          <p:nvPicPr>
            <p:cNvPr id="2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561528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66" name="그룹 265"/>
            <p:cNvGrpSpPr/>
            <p:nvPr/>
          </p:nvGrpSpPr>
          <p:grpSpPr>
            <a:xfrm>
              <a:off x="7728500" y="0"/>
              <a:ext cx="358148" cy="596027"/>
              <a:chOff x="5595942" y="642918"/>
              <a:chExt cx="358148" cy="596027"/>
            </a:xfrm>
          </p:grpSpPr>
          <p:grpSp>
            <p:nvGrpSpPr>
              <p:cNvPr id="330" name="그룹 329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332" name="직선 연결선 33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3" name="모서리가 둥근 직사각형 3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4" name="타원 33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모서리가 둥근 직사각형 33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모서리가 둥근 직사각형 33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모서리가 둥근 직사각형 33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1" name="TextBox 33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67" name="그룹 266"/>
            <p:cNvGrpSpPr/>
            <p:nvPr/>
          </p:nvGrpSpPr>
          <p:grpSpPr>
            <a:xfrm>
              <a:off x="7295429" y="4763"/>
              <a:ext cx="358148" cy="596027"/>
              <a:chOff x="5595942" y="642918"/>
              <a:chExt cx="358148" cy="596027"/>
            </a:xfrm>
          </p:grpSpPr>
          <p:grpSp>
            <p:nvGrpSpPr>
              <p:cNvPr id="322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24" name="직선 연결선 3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모서리가 둥근 직사각형 3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타원 3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모서리가 둥근 직사각형 3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모서리가 둥근 직사각형 3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모서리가 둥근 직사각형 3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3" name="TextBox 32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>
              <a:off x="6862357" y="0"/>
              <a:ext cx="358148" cy="596027"/>
              <a:chOff x="5595942" y="642918"/>
              <a:chExt cx="358148" cy="596027"/>
            </a:xfrm>
          </p:grpSpPr>
          <p:grpSp>
            <p:nvGrpSpPr>
              <p:cNvPr id="314" name="그룹 31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16" name="직선 연결선 3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7" name="모서리가 둥근 직사각형 3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모서리가 둥근 직사각형 3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모서리가 둥근 직사각형 3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모서리가 둥근 직사각형 3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5" name="TextBox 31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8582019" y="0"/>
              <a:ext cx="358148" cy="596027"/>
              <a:chOff x="5595942" y="642918"/>
              <a:chExt cx="358148" cy="596027"/>
            </a:xfrm>
          </p:grpSpPr>
          <p:grpSp>
            <p:nvGrpSpPr>
              <p:cNvPr id="30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08" name="직선 연결선 3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모서리가 둥근 직사각형 3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모서리가 둥근 직사각형 3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모서리가 둥근 직사각형 3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모서리가 둥근 직사각형 3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7" name="TextBox 30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>
              <a:off x="8152355" y="0"/>
              <a:ext cx="358080" cy="596027"/>
              <a:chOff x="5594587" y="642918"/>
              <a:chExt cx="358080" cy="596027"/>
            </a:xfrm>
          </p:grpSpPr>
          <p:grpSp>
            <p:nvGrpSpPr>
              <p:cNvPr id="298" name="그룹 29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00" name="직선 연결선 2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1" name="모서리가 둥근 직사각형 3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타원 3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모서리가 둥근 직사각형 3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모서리가 둥근 직사각형 3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모서리가 둥근 직사각형 3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9" name="TextBox 29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>
              <a:off x="6431102" y="0"/>
              <a:ext cx="358148" cy="596027"/>
              <a:chOff x="5595942" y="642918"/>
              <a:chExt cx="358148" cy="596027"/>
            </a:xfrm>
          </p:grpSpPr>
          <p:grpSp>
            <p:nvGrpSpPr>
              <p:cNvPr id="290" name="그룹 289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92" name="직선 연결선 2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모서리가 둥근 직사각형 2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모서리가 둥근 직사각형 29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모서리가 둥근 직사각형 29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모서리가 둥근 직사각형 29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1" name="TextBox 29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72" name="그룹 271"/>
            <p:cNvGrpSpPr/>
            <p:nvPr/>
          </p:nvGrpSpPr>
          <p:grpSpPr>
            <a:xfrm>
              <a:off x="9453876" y="0"/>
              <a:ext cx="358148" cy="596027"/>
              <a:chOff x="5595942" y="642918"/>
              <a:chExt cx="358148" cy="596027"/>
            </a:xfrm>
          </p:grpSpPr>
          <p:grpSp>
            <p:nvGrpSpPr>
              <p:cNvPr id="282" name="그룹 281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84" name="직선 연결선 28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모서리가 둥근 직사각형 2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타원 2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모서리가 둥근 직사각형 2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모서리가 둥근 직사각형 28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모서리가 둥근 직사각형 28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3" name="TextBox 28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8</a:t>
                </a:r>
              </a:p>
            </p:txBody>
          </p:sp>
        </p:grpSp>
        <p:grpSp>
          <p:nvGrpSpPr>
            <p:cNvPr id="273" name="그룹 272"/>
            <p:cNvGrpSpPr/>
            <p:nvPr/>
          </p:nvGrpSpPr>
          <p:grpSpPr>
            <a:xfrm>
              <a:off x="9021172" y="0"/>
              <a:ext cx="358148" cy="680156"/>
              <a:chOff x="9363542" y="0"/>
              <a:chExt cx="358148" cy="680156"/>
            </a:xfrm>
          </p:grpSpPr>
          <p:grpSp>
            <p:nvGrpSpPr>
              <p:cNvPr id="274" name="그룹 273"/>
              <p:cNvGrpSpPr/>
              <p:nvPr/>
            </p:nvGrpSpPr>
            <p:grpSpPr>
              <a:xfrm>
                <a:off x="9363542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76" name="직선 연결선 27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모서리가 둥근 직사각형 27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모서리가 둥근 직사각형 27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모서리가 둥근 직사각형 27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모서리가 둥근 직사각형 28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5" name="TextBox 274"/>
              <p:cNvSpPr txBox="1"/>
              <p:nvPr/>
            </p:nvSpPr>
            <p:spPr>
              <a:xfrm>
                <a:off x="9383128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7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5" name="직사각형 114">
            <a:hlinkClick r:id="rId4" action="ppaction://hlinksldjump"/>
          </p:cNvPr>
          <p:cNvSpPr/>
          <p:nvPr/>
        </p:nvSpPr>
        <p:spPr>
          <a:xfrm>
            <a:off x="6422656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hlinkClick r:id="rId5" action="ppaction://hlinksldjump"/>
          </p:cNvPr>
          <p:cNvSpPr/>
          <p:nvPr/>
        </p:nvSpPr>
        <p:spPr>
          <a:xfrm>
            <a:off x="6857688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hlinkClick r:id="rId6" action="ppaction://hlinksldjump"/>
          </p:cNvPr>
          <p:cNvSpPr/>
          <p:nvPr/>
        </p:nvSpPr>
        <p:spPr>
          <a:xfrm>
            <a:off x="7296697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hlinkClick r:id="rId7" action="ppaction://hlinksldjump"/>
          </p:cNvPr>
          <p:cNvSpPr/>
          <p:nvPr/>
        </p:nvSpPr>
        <p:spPr>
          <a:xfrm>
            <a:off x="772211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hlinkClick r:id="rId8" action="ppaction://hlinksldjump"/>
          </p:cNvPr>
          <p:cNvSpPr/>
          <p:nvPr/>
        </p:nvSpPr>
        <p:spPr>
          <a:xfrm>
            <a:off x="8156391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hlinkClick r:id="rId9" action="ppaction://hlinksldjump"/>
          </p:cNvPr>
          <p:cNvSpPr/>
          <p:nvPr/>
        </p:nvSpPr>
        <p:spPr>
          <a:xfrm>
            <a:off x="8587853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hlinkClick r:id="rId10" action="ppaction://hlinksldjump"/>
          </p:cNvPr>
          <p:cNvSpPr/>
          <p:nvPr/>
        </p:nvSpPr>
        <p:spPr>
          <a:xfrm>
            <a:off x="9464044" y="260648"/>
            <a:ext cx="3600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416496" y="4081363"/>
            <a:ext cx="9076616" cy="1009508"/>
            <a:chOff x="416496" y="1481303"/>
            <a:chExt cx="9076616" cy="1009508"/>
          </a:xfrm>
        </p:grpSpPr>
        <p:sp>
          <p:nvSpPr>
            <p:cNvPr id="122" name="TextBox 121"/>
            <p:cNvSpPr txBox="1"/>
            <p:nvPr/>
          </p:nvSpPr>
          <p:spPr>
            <a:xfrm>
              <a:off x="920552" y="1619803"/>
              <a:ext cx="8572560" cy="8710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dirty="0"/>
                <a:t>(</a:t>
              </a:r>
              <a:r>
                <a:rPr lang="ko-KR" altLang="en-US" dirty="0"/>
                <a:t>가</a:t>
              </a:r>
              <a:r>
                <a:rPr lang="en-US" altLang="ko-KR" dirty="0"/>
                <a:t>) </a:t>
              </a:r>
              <a:r>
                <a:rPr lang="ko-KR" altLang="en-US" dirty="0"/>
                <a:t>와 </a:t>
              </a:r>
              <a:r>
                <a:rPr lang="en-US" altLang="ko-KR" dirty="0"/>
                <a:t>(</a:t>
              </a:r>
              <a:r>
                <a:rPr lang="ko-KR" altLang="en-US" dirty="0"/>
                <a:t>나</a:t>
              </a:r>
              <a:r>
                <a:rPr lang="en-US" altLang="ko-KR" dirty="0"/>
                <a:t>) </a:t>
              </a:r>
              <a:r>
                <a:rPr lang="ko-KR" altLang="en-US" dirty="0"/>
                <a:t>그래프 중에서 식물의 키 변화를 더 잘 알 수 있는 그래프는 어느 것이고</a:t>
              </a:r>
              <a:r>
                <a:rPr lang="en-US" altLang="ko-KR" dirty="0"/>
                <a:t>, </a:t>
              </a:r>
              <a:r>
                <a:rPr lang="ko-KR" altLang="en-US" dirty="0"/>
                <a:t>그 까닭은 무엇인가요</a:t>
              </a:r>
              <a:r>
                <a:rPr lang="en-US" altLang="ko-KR" dirty="0"/>
                <a:t>?</a:t>
              </a: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920552" y="5119496"/>
            <a:ext cx="849131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 눈금 한 칸이 나타내는 크기가 더 작으므로 변화를 더 잘 알 수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7" name="그룹 33"/>
          <p:cNvGrpSpPr/>
          <p:nvPr/>
        </p:nvGrpSpPr>
        <p:grpSpPr>
          <a:xfrm>
            <a:off x="4989410" y="5569672"/>
            <a:ext cx="324000" cy="324000"/>
            <a:chOff x="4964713" y="2475902"/>
            <a:chExt cx="405203" cy="405203"/>
          </a:xfrm>
        </p:grpSpPr>
        <p:sp>
          <p:nvSpPr>
            <p:cNvPr id="98" name="타원 9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5" name="타원 10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8" name="그림 10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1328" y="902034"/>
            <a:ext cx="5083345" cy="279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335</Words>
  <PresentationFormat>A4 용지(210x297mm)</PresentationFormat>
  <Paragraphs>149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나눔고딕</vt:lpstr>
      <vt:lpstr>나눔고딕 ExtraBold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2021-04-23T01:59:41Z</dcterms:modified>
</cp:coreProperties>
</file>