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782" r:id="rId2"/>
    <p:sldId id="783" r:id="rId3"/>
    <p:sldId id="1338" r:id="rId4"/>
    <p:sldId id="1410" r:id="rId5"/>
    <p:sldId id="1374" r:id="rId6"/>
    <p:sldId id="1420" r:id="rId7"/>
    <p:sldId id="1421" r:id="rId8"/>
    <p:sldId id="1422" r:id="rId9"/>
    <p:sldId id="1423" r:id="rId10"/>
    <p:sldId id="1424" r:id="rId11"/>
    <p:sldId id="1425" r:id="rId12"/>
    <p:sldId id="1380" r:id="rId13"/>
    <p:sldId id="1426" r:id="rId14"/>
    <p:sldId id="1382" r:id="rId15"/>
    <p:sldId id="1397" r:id="rId16"/>
    <p:sldId id="1427" r:id="rId17"/>
    <p:sldId id="1399" r:id="rId18"/>
    <p:sldId id="1401" r:id="rId19"/>
    <p:sldId id="1403" r:id="rId20"/>
    <p:sldId id="1429" r:id="rId21"/>
    <p:sldId id="1430" r:id="rId22"/>
    <p:sldId id="1405" r:id="rId23"/>
    <p:sldId id="1432" r:id="rId24"/>
    <p:sldId id="1407" r:id="rId25"/>
    <p:sldId id="1434" r:id="rId26"/>
    <p:sldId id="1408" r:id="rId27"/>
    <p:sldId id="1435" r:id="rId28"/>
    <p:sldId id="1409" r:id="rId2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F9"/>
    <a:srgbClr val="DDE8C6"/>
    <a:srgbClr val="ABE3C7"/>
    <a:srgbClr val="339933"/>
    <a:srgbClr val="B3CC82"/>
    <a:srgbClr val="33742A"/>
    <a:srgbClr val="DEDEDE"/>
    <a:srgbClr val="45A991"/>
    <a:srgbClr val="57BBA3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6871" autoAdjust="0"/>
  </p:normalViewPr>
  <p:slideViewPr>
    <p:cSldViewPr>
      <p:cViewPr varScale="1">
        <p:scale>
          <a:sx n="102" d="100"/>
          <a:sy n="102" d="100"/>
        </p:scale>
        <p:origin x="669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2051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328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09~10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suhi_h_0301_02_0910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4" name="순서도: 대체 처리 133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6" name="순서도: 대체 처리 135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736889" y="1712131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직선을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7" y="172767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70" name="직사각형 69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9" name="타원 108"/>
          <p:cNvSpPr/>
          <p:nvPr/>
        </p:nvSpPr>
        <p:spPr>
          <a:xfrm>
            <a:off x="204893" y="3814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슬라이드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979761" y="4210908"/>
            <a:ext cx="30659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ㅁㅂ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직선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ㅂㅁ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654" y="4033408"/>
            <a:ext cx="360000" cy="355000"/>
          </a:xfrm>
          <a:prstGeom prst="rect">
            <a:avLst/>
          </a:prstGeom>
        </p:spPr>
      </p:pic>
      <p:pic>
        <p:nvPicPr>
          <p:cNvPr id="1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42">
            <a:extLst>
              <a:ext uri="{FF2B5EF4-FFF2-40B4-BE49-F238E27FC236}">
                <a16:creationId xmlns:a16="http://schemas.microsoft.com/office/drawing/2014/main" id="{0174CC3C-34B2-4AD2-94B6-95F2C15C9324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 dirty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0110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4" name="순서도: 대체 처리 133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6" name="순서도: 대체 처리 135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736889" y="1712131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직선을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7" y="172767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70" name="직사각형 69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직사각형 110"/>
          <p:cNvSpPr/>
          <p:nvPr/>
        </p:nvSpPr>
        <p:spPr bwMode="auto">
          <a:xfrm>
            <a:off x="1979761" y="4210908"/>
            <a:ext cx="30659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ㅁㅂ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직선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ㅂㅁ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654" y="4033408"/>
            <a:ext cx="360000" cy="355000"/>
          </a:xfrm>
          <a:prstGeom prst="rect">
            <a:avLst/>
          </a:prstGeom>
        </p:spPr>
      </p:pic>
      <p:pic>
        <p:nvPicPr>
          <p:cNvPr id="1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077168"/>
            <a:ext cx="6667165" cy="2160125"/>
            <a:chOff x="192745" y="1461563"/>
            <a:chExt cx="6667165" cy="216012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611270"/>
              <a:ext cx="6667165" cy="1819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4615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545669" y="3501008"/>
            <a:ext cx="61731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직선은 선분을 양쪽으로 끝없이 늘인 곧은 선입니다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5" y="3537012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545669" y="4026550"/>
            <a:ext cx="45471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그림은 직선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ㄱㄴ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또는 직선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ㄴㄱ이라고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읽습니다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097411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545669" y="4602614"/>
            <a:ext cx="6142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직선을 찾아 기호로 나타내면 직선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ㅁㅂ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도는 직선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ㅂㅁ입니다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5" y="4664124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943753" y="3933056"/>
            <a:ext cx="1896499" cy="391835"/>
            <a:chOff x="4741056" y="3580451"/>
            <a:chExt cx="1896499" cy="391835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056" y="3580451"/>
              <a:ext cx="1896499" cy="39183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직사각형 80"/>
            <p:cNvSpPr/>
            <p:nvPr/>
          </p:nvSpPr>
          <p:spPr>
            <a:xfrm>
              <a:off x="5092849" y="3801772"/>
              <a:ext cx="271450" cy="1261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020303" y="3801772"/>
              <a:ext cx="271450" cy="1261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640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2_1_7_01.sgv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타원 42">
            <a:extLst>
              <a:ext uri="{FF2B5EF4-FFF2-40B4-BE49-F238E27FC236}">
                <a16:creationId xmlns:a16="http://schemas.microsoft.com/office/drawing/2014/main" id="{A6CA7EB2-9536-4124-9338-450A46484DE4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 dirty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399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각을 보고 잘못 설명한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033126" y="958659"/>
            <a:ext cx="21256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색상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323528" y="22087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796" y="2239306"/>
            <a:ext cx="2424391" cy="20537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74858" y="2374254"/>
            <a:ext cx="3618153" cy="199085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563888" y="2603160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점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63888" y="3015549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63888" y="3391133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63888" y="3814506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ㄹㅂㅁ입니다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75556" y="2487647"/>
            <a:ext cx="2170500" cy="1622986"/>
            <a:chOff x="647564" y="2267688"/>
            <a:chExt cx="2170500" cy="16229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564" y="2267688"/>
              <a:ext cx="2170500" cy="1622986"/>
            </a:xfrm>
            <a:prstGeom prst="rect">
              <a:avLst/>
            </a:prstGeom>
          </p:spPr>
        </p:pic>
        <p:sp>
          <p:nvSpPr>
            <p:cNvPr id="84" name="직사각형 83"/>
            <p:cNvSpPr/>
            <p:nvPr/>
          </p:nvSpPr>
          <p:spPr>
            <a:xfrm>
              <a:off x="880170" y="3657083"/>
              <a:ext cx="271450" cy="167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546251" y="3065292"/>
              <a:ext cx="271450" cy="167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16546" y="2537178"/>
              <a:ext cx="271450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 bwMode="auto">
          <a:xfrm>
            <a:off x="3102209" y="4653136"/>
            <a:ext cx="7497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940" y="4475636"/>
            <a:ext cx="360000" cy="355000"/>
          </a:xfrm>
          <a:prstGeom prst="rect">
            <a:avLst/>
          </a:prstGeom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36" y="2620391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51" y="3029621"/>
            <a:ext cx="353825" cy="34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3404610"/>
            <a:ext cx="353825" cy="34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15" y="3814210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50" y="4677791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35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3172609" y="2354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42">
            <a:extLst>
              <a:ext uri="{FF2B5EF4-FFF2-40B4-BE49-F238E27FC236}">
                <a16:creationId xmlns:a16="http://schemas.microsoft.com/office/drawing/2014/main" id="{0BA6AC56-1E4E-42BF-8480-9DDC26C38208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 dirty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각을 보고 잘못 설명한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74858" y="2374254"/>
            <a:ext cx="3618153" cy="199085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563888" y="2603160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점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63888" y="3015549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63888" y="3391133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63888" y="3814506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ㄹㅂㅁ입니다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75556" y="2487647"/>
            <a:ext cx="2170500" cy="1622986"/>
            <a:chOff x="647564" y="2267688"/>
            <a:chExt cx="2170500" cy="16229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564" y="2267688"/>
              <a:ext cx="2170500" cy="1622986"/>
            </a:xfrm>
            <a:prstGeom prst="rect">
              <a:avLst/>
            </a:prstGeom>
          </p:spPr>
        </p:pic>
        <p:sp>
          <p:nvSpPr>
            <p:cNvPr id="84" name="직사각형 83"/>
            <p:cNvSpPr/>
            <p:nvPr/>
          </p:nvSpPr>
          <p:spPr>
            <a:xfrm>
              <a:off x="880170" y="3657083"/>
              <a:ext cx="271450" cy="167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546251" y="3065292"/>
              <a:ext cx="271450" cy="167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16546" y="2537178"/>
              <a:ext cx="271450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 bwMode="auto">
          <a:xfrm>
            <a:off x="3102209" y="4653136"/>
            <a:ext cx="7497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940" y="4475636"/>
            <a:ext cx="360000" cy="355000"/>
          </a:xfrm>
          <a:prstGeom prst="rect">
            <a:avLst/>
          </a:prstGeom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36" y="2620391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51" y="3029621"/>
            <a:ext cx="353825" cy="34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3404610"/>
            <a:ext cx="353825" cy="34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15" y="3814210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50" y="4677791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2747811"/>
            <a:ext cx="6667165" cy="2489482"/>
            <a:chOff x="192745" y="1132206"/>
            <a:chExt cx="6667165" cy="248948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294224"/>
              <a:ext cx="6667165" cy="21369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13220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0" name="직각 삼각형 99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6" name="TextBox 43"/>
          <p:cNvSpPr txBox="1"/>
          <p:nvPr/>
        </p:nvSpPr>
        <p:spPr>
          <a:xfrm>
            <a:off x="467544" y="3104964"/>
            <a:ext cx="631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주어진 각은 각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ㄹㅁㅂ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또는 각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ㅂㅁㄹ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이므로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5" y="3558040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43"/>
          <p:cNvSpPr txBox="1"/>
          <p:nvPr/>
        </p:nvSpPr>
        <p:spPr>
          <a:xfrm>
            <a:off x="695781" y="3865701"/>
            <a:ext cx="6032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변은 변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ㅁㄹ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ㅁㅂ의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5" y="3922733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43"/>
          <p:cNvSpPr txBox="1"/>
          <p:nvPr/>
        </p:nvSpPr>
        <p:spPr>
          <a:xfrm>
            <a:off x="695782" y="4239209"/>
            <a:ext cx="6142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에서 각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ㄹㅁㅂ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도는 각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ㅂㅁㄹ입니다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5" y="4315291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43"/>
          <p:cNvSpPr txBox="1"/>
          <p:nvPr/>
        </p:nvSpPr>
        <p:spPr>
          <a:xfrm>
            <a:off x="695782" y="3479522"/>
            <a:ext cx="60861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    ,     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꼭짓점은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이고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8" name="TextBox 43"/>
          <p:cNvSpPr txBox="1"/>
          <p:nvPr/>
        </p:nvSpPr>
        <p:spPr>
          <a:xfrm>
            <a:off x="467544" y="4631650"/>
            <a:ext cx="631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따라서 잘못 설명한 것은       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3476716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39" y="3470398"/>
            <a:ext cx="353825" cy="34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35" y="3839562"/>
            <a:ext cx="353825" cy="34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600" y="4635334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1" y="4235606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TextBox 13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42">
            <a:extLst>
              <a:ext uri="{FF2B5EF4-FFF2-40B4-BE49-F238E27FC236}">
                <a16:creationId xmlns:a16="http://schemas.microsoft.com/office/drawing/2014/main" id="{9FD5834D-AB6B-4F19-8A82-ADE96EFA4006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 dirty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866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68" y="2227626"/>
            <a:ext cx="4124128" cy="2857558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2328901" y="4129098"/>
            <a:ext cx="298595" cy="2235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41393" y="4168098"/>
            <a:ext cx="298595" cy="2235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52020" y="3055718"/>
            <a:ext cx="298595" cy="203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ㄱㄷㄴ을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318923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2915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타원 65"/>
          <p:cNvSpPr/>
          <p:nvPr/>
        </p:nvSpPr>
        <p:spPr>
          <a:xfrm>
            <a:off x="1539158" y="2411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199980" y="2016862"/>
            <a:ext cx="1644985" cy="202949"/>
          </a:xfrm>
          <a:prstGeom prst="roundRect">
            <a:avLst>
              <a:gd name="adj" fmla="val 3533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그리세요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5024070" y="1840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 박스로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 정답 선은 처음에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cxnSp>
        <p:nvCxnSpPr>
          <p:cNvPr id="10" name="직선 연결선 9"/>
          <p:cNvCxnSpPr/>
          <p:nvPr/>
        </p:nvCxnSpPr>
        <p:spPr bwMode="auto">
          <a:xfrm flipV="1">
            <a:off x="2051720" y="3157334"/>
            <a:ext cx="2628292" cy="108316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 flipH="1">
            <a:off x="3698948" y="3127726"/>
            <a:ext cx="981064" cy="130254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타원 59"/>
          <p:cNvSpPr/>
          <p:nvPr/>
        </p:nvSpPr>
        <p:spPr>
          <a:xfrm>
            <a:off x="3749434" y="3102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53" y="5710651"/>
            <a:ext cx="1080000" cy="339623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76" y="5301208"/>
            <a:ext cx="1080000" cy="339623"/>
          </a:xfrm>
          <a:prstGeom prst="rect">
            <a:avLst/>
          </a:prstGeom>
        </p:spPr>
      </p:pic>
      <p:sp>
        <p:nvSpPr>
          <p:cNvPr id="69" name="타원 68"/>
          <p:cNvSpPr/>
          <p:nvPr/>
        </p:nvSpPr>
        <p:spPr>
          <a:xfrm>
            <a:off x="5779755" y="5178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283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2_7_6_solve.png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찾을 수 있는 직각은 모두 몇 개인지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41" y="2069431"/>
            <a:ext cx="2672550" cy="2543494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 bwMode="auto">
          <a:xfrm>
            <a:off x="3340677" y="4825571"/>
            <a:ext cx="6500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748" y="4653136"/>
            <a:ext cx="360000" cy="355000"/>
          </a:xfrm>
          <a:prstGeom prst="rect">
            <a:avLst/>
          </a:prstGeom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295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2_7_7_01.sgv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타원 42">
            <a:extLst>
              <a:ext uri="{FF2B5EF4-FFF2-40B4-BE49-F238E27FC236}">
                <a16:creationId xmlns:a16="http://schemas.microsoft.com/office/drawing/2014/main" id="{3FC6EACB-B130-464A-84C1-04E126A161CA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2092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찾을 수 있는 직각은 모두 몇 개인지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41" y="2069431"/>
            <a:ext cx="2672550" cy="2543494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 bwMode="auto">
          <a:xfrm>
            <a:off x="3340677" y="4825571"/>
            <a:ext cx="6500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748" y="4653136"/>
            <a:ext cx="360000" cy="355000"/>
          </a:xfrm>
          <a:prstGeom prst="rect">
            <a:avLst/>
          </a:prstGeom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06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2_7_7_solve.png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2747811"/>
            <a:ext cx="6667165" cy="2489482"/>
            <a:chOff x="192745" y="1132206"/>
            <a:chExt cx="6667165" cy="248948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294224"/>
              <a:ext cx="6667165" cy="21369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13220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12" y="3569019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43"/>
          <p:cNvSpPr txBox="1"/>
          <p:nvPr/>
        </p:nvSpPr>
        <p:spPr>
          <a:xfrm>
            <a:off x="807854" y="4181087"/>
            <a:ext cx="4178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따라서 직각은 모두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31609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763219" y="3497011"/>
            <a:ext cx="422338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주어진 그림에서 찾을 수 있는 직각은 오른쪽과 같습니다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609" y="3104964"/>
            <a:ext cx="1817639" cy="182652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42">
            <a:extLst>
              <a:ext uri="{FF2B5EF4-FFF2-40B4-BE49-F238E27FC236}">
                <a16:creationId xmlns:a16="http://schemas.microsoft.com/office/drawing/2014/main" id="{7DC18379-AE80-4734-A2A6-41F5F7024EBC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8610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91998" y="2348935"/>
            <a:ext cx="3123760" cy="2664241"/>
            <a:chOff x="2025027" y="2016451"/>
            <a:chExt cx="3123760" cy="266424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5027" y="2016451"/>
              <a:ext cx="3123760" cy="2664241"/>
            </a:xfrm>
            <a:prstGeom prst="rect">
              <a:avLst/>
            </a:prstGeom>
          </p:spPr>
        </p:pic>
        <p:sp>
          <p:nvSpPr>
            <p:cNvPr id="103" name="직사각형 102"/>
            <p:cNvSpPr/>
            <p:nvPr/>
          </p:nvSpPr>
          <p:spPr>
            <a:xfrm>
              <a:off x="2693272" y="4329100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022353" y="4329100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972951" y="4109533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636342" y="3038112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685267" y="2364632"/>
              <a:ext cx="246773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" name="순서도: 대체 처리 2"/>
          <p:cNvSpPr/>
          <p:nvPr/>
        </p:nvSpPr>
        <p:spPr>
          <a:xfrm>
            <a:off x="4902044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96036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선분과 이어서 직각을 그릴 수 있는 점을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033126" y="958659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노란색 반짝이는 부분을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드래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그하는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2_7_8.html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\lesson02\ops\2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화면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3170819" y="5116098"/>
            <a:ext cx="7497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점ㄹ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550" y="4938598"/>
            <a:ext cx="360000" cy="355000"/>
          </a:xfrm>
          <a:prstGeom prst="rect">
            <a:avLst/>
          </a:prstGeom>
        </p:spPr>
      </p:pic>
      <p:sp>
        <p:nvSpPr>
          <p:cNvPr id="108" name="타원 107"/>
          <p:cNvSpPr/>
          <p:nvPr/>
        </p:nvSpPr>
        <p:spPr>
          <a:xfrm>
            <a:off x="1943708" y="2347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021811" y="2016862"/>
            <a:ext cx="1912046" cy="202949"/>
          </a:xfrm>
          <a:prstGeom prst="roundRect">
            <a:avLst>
              <a:gd name="adj" fmla="val 3533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그려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보세요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4860880" y="19277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1211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2_7_8_01.sgv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660243" y="3681055"/>
            <a:ext cx="252001" cy="252001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738690" y="2692154"/>
            <a:ext cx="252001" cy="252001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3517533" y="25366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647" y="4599702"/>
            <a:ext cx="1453835" cy="127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51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29329" y="2242318"/>
            <a:ext cx="4404550" cy="2986882"/>
            <a:chOff x="1429329" y="2060848"/>
            <a:chExt cx="4404550" cy="298688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9329" y="2060848"/>
              <a:ext cx="4404550" cy="2986882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2328901" y="4113076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815916" y="4077072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535996" y="2721711"/>
              <a:ext cx="298595" cy="2032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" name="순서도: 대체 처리 2"/>
          <p:cNvSpPr/>
          <p:nvPr/>
        </p:nvSpPr>
        <p:spPr>
          <a:xfrm>
            <a:off x="5203443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7435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옮겨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63" name="타원 62"/>
          <p:cNvSpPr/>
          <p:nvPr/>
        </p:nvSpPr>
        <p:spPr>
          <a:xfrm>
            <a:off x="1330826" y="24092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124373" y="2016862"/>
            <a:ext cx="1809484" cy="202949"/>
          </a:xfrm>
          <a:prstGeom prst="roundRect">
            <a:avLst>
              <a:gd name="adj" fmla="val 3533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옮기세요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4889422" y="19722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 박스로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 보기 클릭 시 화면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60" y="5691601"/>
            <a:ext cx="1080000" cy="339623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383" y="5282158"/>
            <a:ext cx="1080000" cy="339623"/>
          </a:xfrm>
          <a:prstGeom prst="rect">
            <a:avLst/>
          </a:prstGeom>
        </p:spPr>
      </p:pic>
      <p:sp>
        <p:nvSpPr>
          <p:cNvPr id="110" name="타원 109"/>
          <p:cNvSpPr/>
          <p:nvPr/>
        </p:nvSpPr>
        <p:spPr>
          <a:xfrm>
            <a:off x="3331924" y="32504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5715622" y="5189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920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2_7_9_01.sgv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335" y="3975208"/>
            <a:ext cx="1598301" cy="101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86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직각삼각형을 모두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8" name="직사각형 127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83" y="4648976"/>
            <a:ext cx="360000" cy="355000"/>
          </a:xfrm>
          <a:prstGeom prst="rect">
            <a:avLst/>
          </a:prstGeom>
        </p:spPr>
      </p:pic>
      <p:pic>
        <p:nvPicPr>
          <p:cNvPr id="1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" y="2848708"/>
            <a:ext cx="65722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후에 자동으로 닫히고 최소화 버튼으로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기존저작물 참고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http://cdata.tsherpa.co.kr/tsherpa/MultiMedia/Flash/2020/curri/index.html?flashxmlnum=soboro2&amp;classa=A8-C1-62-KK-KA-02-03-04-0-0-0-0&amp;classno=AA_SAMPLE/nproto_sample/DA/nproto_suh_504.html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55055" y="3841063"/>
            <a:ext cx="365829" cy="373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/>
              <a:t>~</a:t>
            </a:r>
            <a:endParaRPr lang="ko-KR" altLang="en-US" sz="1800" dirty="0"/>
          </a:p>
        </p:txBody>
      </p:sp>
      <p:sp>
        <p:nvSpPr>
          <p:cNvPr id="144" name="TextBox 43"/>
          <p:cNvSpPr txBox="1"/>
          <p:nvPr/>
        </p:nvSpPr>
        <p:spPr>
          <a:xfrm>
            <a:off x="1167445" y="3827922"/>
            <a:ext cx="37560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보고 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247795" y="3888607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03027" y="3879025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73962" y="3888607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29194" y="3879025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127131" y="3630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36512" y="3815752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[     ~     ]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41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8008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suhi_h_0301_02_0910.html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직각삼각형을 모두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75400" y="1485597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127131" y="1376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7" name="타원 126"/>
          <p:cNvSpPr/>
          <p:nvPr/>
        </p:nvSpPr>
        <p:spPr>
          <a:xfrm>
            <a:off x="1311611" y="2116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83" y="4648976"/>
            <a:ext cx="360000" cy="355000"/>
          </a:xfrm>
          <a:prstGeom prst="rect">
            <a:avLst/>
          </a:prstGeom>
        </p:spPr>
      </p:pic>
      <p:pic>
        <p:nvPicPr>
          <p:cNvPr id="1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타원 131"/>
          <p:cNvSpPr/>
          <p:nvPr/>
        </p:nvSpPr>
        <p:spPr>
          <a:xfrm>
            <a:off x="4607460" y="502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5668432" y="5007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033126" y="958659"/>
            <a:ext cx="2125629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슬라이드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/>
          <p:cNvSpPr/>
          <p:nvPr/>
        </p:nvSpPr>
        <p:spPr>
          <a:xfrm>
            <a:off x="223467" y="3933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628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2_7_10_01.sgv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타원 42">
            <a:extLst>
              <a:ext uri="{FF2B5EF4-FFF2-40B4-BE49-F238E27FC236}">
                <a16:creationId xmlns:a16="http://schemas.microsoft.com/office/drawing/2014/main" id="{5E411BDA-1991-4AF3-BEC8-F63E854B8FFD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83322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직각삼각형을 모두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8" name="직사각형 127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83" y="4648976"/>
            <a:ext cx="360000" cy="355000"/>
          </a:xfrm>
          <a:prstGeom prst="rect">
            <a:avLst/>
          </a:prstGeom>
        </p:spPr>
      </p:pic>
      <p:pic>
        <p:nvPicPr>
          <p:cNvPr id="1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467466"/>
            <a:ext cx="6667165" cy="1769827"/>
            <a:chOff x="192745" y="1851861"/>
            <a:chExt cx="6667165" cy="176982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029419"/>
              <a:ext cx="6667165" cy="14017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85186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6" name="직각 삼각형 95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8" name="TextBox 43"/>
          <p:cNvSpPr txBox="1"/>
          <p:nvPr/>
        </p:nvSpPr>
        <p:spPr>
          <a:xfrm>
            <a:off x="684830" y="4473116"/>
            <a:ext cx="6032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따라서 직각삼각형은 가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마입니다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3" name="TextBox 43"/>
          <p:cNvSpPr txBox="1"/>
          <p:nvPr/>
        </p:nvSpPr>
        <p:spPr>
          <a:xfrm>
            <a:off x="684832" y="3969060"/>
            <a:ext cx="40248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직각삼각형은 한 각이 직각인 삼각형입니다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6341" y="3861864"/>
            <a:ext cx="1400129" cy="1110447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459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2_4_4_01.sgv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C:\Users\DB400SCA\Desktop\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타원 42">
            <a:extLst>
              <a:ext uri="{FF2B5EF4-FFF2-40B4-BE49-F238E27FC236}">
                <a16:creationId xmlns:a16="http://schemas.microsoft.com/office/drawing/2014/main" id="{7804B5B4-6AD6-44D1-92D6-08C25F541A62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0440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33126" y="958659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716423" y="1664804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직사각형을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</a:t>
            </a: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83" y="4648976"/>
            <a:ext cx="360000" cy="355000"/>
          </a:xfrm>
          <a:prstGeom prst="rect">
            <a:avLst/>
          </a:prstGeom>
        </p:spPr>
      </p:pic>
      <p:pic>
        <p:nvPicPr>
          <p:cNvPr id="13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타원 132"/>
          <p:cNvSpPr/>
          <p:nvPr/>
        </p:nvSpPr>
        <p:spPr>
          <a:xfrm>
            <a:off x="4607460" y="502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5668432" y="5007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타원 135"/>
          <p:cNvSpPr/>
          <p:nvPr/>
        </p:nvSpPr>
        <p:spPr>
          <a:xfrm>
            <a:off x="223467" y="3933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9381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2_7_10_01.sgv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타원 42">
            <a:extLst>
              <a:ext uri="{FF2B5EF4-FFF2-40B4-BE49-F238E27FC236}">
                <a16:creationId xmlns:a16="http://schemas.microsoft.com/office/drawing/2014/main" id="{24CA783C-1ECD-4869-8117-1A1392A50911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8607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716423" y="1664804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직사각형을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</a:t>
            </a:r>
          </a:p>
        </p:txBody>
      </p:sp>
      <p:pic>
        <p:nvPicPr>
          <p:cNvPr id="1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467466"/>
            <a:ext cx="6667165" cy="1769827"/>
            <a:chOff x="192745" y="1851861"/>
            <a:chExt cx="6667165" cy="1769827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029419"/>
              <a:ext cx="6667165" cy="14017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85186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1" name="직각 삼각형 90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/>
          <p:cNvSpPr txBox="1"/>
          <p:nvPr/>
        </p:nvSpPr>
        <p:spPr>
          <a:xfrm>
            <a:off x="663837" y="4509120"/>
            <a:ext cx="36148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따라서 직사각형은 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라입니다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7" name="TextBox 43"/>
          <p:cNvSpPr txBox="1"/>
          <p:nvPr/>
        </p:nvSpPr>
        <p:spPr>
          <a:xfrm>
            <a:off x="655208" y="3990546"/>
            <a:ext cx="40248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직사각형은 네 각이 모두 직각인 사각형입니다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054" y="3877851"/>
            <a:ext cx="1360170" cy="991309"/>
          </a:xfrm>
          <a:prstGeom prst="rect">
            <a:avLst/>
          </a:prstGeom>
        </p:spPr>
      </p:pic>
      <p:graphicFrame>
        <p:nvGraphicFramePr>
          <p:cNvPr id="10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635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타원 42">
            <a:extLst>
              <a:ext uri="{FF2B5EF4-FFF2-40B4-BE49-F238E27FC236}">
                <a16:creationId xmlns:a16="http://schemas.microsoft.com/office/drawing/2014/main" id="{E9481D5D-EEC9-488C-A551-7140BFE89980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9000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2703" y="2051022"/>
            <a:ext cx="3651231" cy="2462833"/>
            <a:chOff x="1752703" y="2051022"/>
            <a:chExt cx="3651231" cy="24628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703" y="2051022"/>
              <a:ext cx="3651231" cy="2462833"/>
            </a:xfrm>
            <a:prstGeom prst="rect">
              <a:avLst/>
            </a:prstGeom>
          </p:spPr>
        </p:pic>
        <p:sp>
          <p:nvSpPr>
            <p:cNvPr id="104" name="직사각형 103"/>
            <p:cNvSpPr/>
            <p:nvPr/>
          </p:nvSpPr>
          <p:spPr>
            <a:xfrm>
              <a:off x="2280140" y="25710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563888" y="2666737"/>
              <a:ext cx="298595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21271" y="2660621"/>
              <a:ext cx="246773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07904" y="3541016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716374" y="3511192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115413" y="3638845"/>
              <a:ext cx="224339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680012" y="3523487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정사각형을 모두 찾아 기호를 서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085392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021012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4" name="타원 63"/>
          <p:cNvSpPr/>
          <p:nvPr/>
        </p:nvSpPr>
        <p:spPr>
          <a:xfrm>
            <a:off x="4579077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701593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5" name="순서도: 대체 처리 104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3224845" y="4576038"/>
            <a:ext cx="9482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861" y="4432952"/>
            <a:ext cx="360000" cy="355000"/>
          </a:xfrm>
          <a:prstGeom prst="rect">
            <a:avLst/>
          </a:prstGeom>
        </p:spPr>
      </p:pic>
      <p:sp>
        <p:nvSpPr>
          <p:cNvPr id="116" name="타원 115"/>
          <p:cNvSpPr/>
          <p:nvPr/>
        </p:nvSpPr>
        <p:spPr>
          <a:xfrm>
            <a:off x="1780031" y="2022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33126" y="958659"/>
            <a:ext cx="2125629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124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2_7_12_01.sgv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타원 42">
            <a:extLst>
              <a:ext uri="{FF2B5EF4-FFF2-40B4-BE49-F238E27FC236}">
                <a16:creationId xmlns:a16="http://schemas.microsoft.com/office/drawing/2014/main" id="{266B9B26-53A2-4F4C-A019-E6B2906123E6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5201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2703" y="2051022"/>
            <a:ext cx="3651231" cy="2462833"/>
            <a:chOff x="1752703" y="2051022"/>
            <a:chExt cx="3651231" cy="24628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703" y="2051022"/>
              <a:ext cx="3651231" cy="2462833"/>
            </a:xfrm>
            <a:prstGeom prst="rect">
              <a:avLst/>
            </a:prstGeom>
          </p:spPr>
        </p:pic>
        <p:sp>
          <p:nvSpPr>
            <p:cNvPr id="104" name="직사각형 103"/>
            <p:cNvSpPr/>
            <p:nvPr/>
          </p:nvSpPr>
          <p:spPr>
            <a:xfrm>
              <a:off x="2280140" y="25710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563888" y="2666737"/>
              <a:ext cx="298595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21271" y="2660621"/>
              <a:ext cx="246773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07904" y="3541016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716374" y="3511192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115413" y="3638845"/>
              <a:ext cx="224339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680012" y="3523487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정사각형을 모두 찾아 기호를 서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085392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021012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5" name="순서도: 대체 처리 104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3224845" y="4576038"/>
            <a:ext cx="9482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861" y="4432952"/>
            <a:ext cx="360000" cy="355000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467466"/>
            <a:ext cx="6667165" cy="1769827"/>
            <a:chOff x="192745" y="1851861"/>
            <a:chExt cx="6667165" cy="176982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029419"/>
              <a:ext cx="6667165" cy="14017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85186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8" name="TextBox 43"/>
          <p:cNvSpPr txBox="1"/>
          <p:nvPr/>
        </p:nvSpPr>
        <p:spPr>
          <a:xfrm>
            <a:off x="699841" y="4589827"/>
            <a:ext cx="6032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따라서 직사각형은 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사입니다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TextBox 43"/>
          <p:cNvSpPr txBox="1"/>
          <p:nvPr/>
        </p:nvSpPr>
        <p:spPr>
          <a:xfrm>
            <a:off x="699842" y="3887920"/>
            <a:ext cx="47815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정사각형은 네 각이 모두 직각이고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네 변의 길이가 모두 같은 사각형입니다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6116" y="3841594"/>
            <a:ext cx="1148536" cy="1086786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635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2_6_4_01.sgv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타원 42">
            <a:extLst>
              <a:ext uri="{FF2B5EF4-FFF2-40B4-BE49-F238E27FC236}">
                <a16:creationId xmlns:a16="http://schemas.microsoft.com/office/drawing/2014/main" id="{DCC59EE8-F10A-4D6D-8148-C6E8AD02A4A9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91293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순서도: 대체 처리 4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" name="순서도: 대체 처리 12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3" name="순서도: 대체 처리 22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9" name="순서도: 대체 처리 28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6356317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291937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도형에서 찾을 수 있는 크고 작은 직각삼각형이 모두 몇 개인지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타원 40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4607460" y="4956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68432" y="4940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340677" y="4864070"/>
            <a:ext cx="6967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481" y="4730184"/>
            <a:ext cx="360000" cy="355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549" y="2263948"/>
            <a:ext cx="2419277" cy="2425192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033126" y="958659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106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타원 42">
            <a:extLst>
              <a:ext uri="{FF2B5EF4-FFF2-40B4-BE49-F238E27FC236}">
                <a16:creationId xmlns:a16="http://schemas.microsoft.com/office/drawing/2014/main" id="{3D38C735-F784-44F7-852A-27178AD96699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97022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순서도: 대체 처리 4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" name="순서도: 대체 처리 12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3" name="순서도: 대체 처리 22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9" name="순서도: 대체 처리 28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6356317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291937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도형에서 찾을 수 있는 크고 작은 직각삼각형이 모두 몇 개인지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3340677" y="4864070"/>
            <a:ext cx="6967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481" y="4730184"/>
            <a:ext cx="360000" cy="355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549" y="2263948"/>
            <a:ext cx="2419277" cy="2425192"/>
          </a:xfrm>
          <a:prstGeom prst="rect">
            <a:avLst/>
          </a:prstGeom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936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2_7_13_solve.png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1475652"/>
            <a:ext cx="6667165" cy="3761641"/>
            <a:chOff x="192745" y="-139953"/>
            <a:chExt cx="6667165" cy="376164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39617"/>
              <a:ext cx="6667165" cy="33915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-1399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6" y="1880828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611560" y="1808820"/>
            <a:ext cx="60323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도형에서 찾을 수 있는 크고 작은 직각삼각형은 다음과 같습니다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719572" y="4653136"/>
            <a:ext cx="6032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따라서 직각삼각형은 모두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167" y="2132856"/>
            <a:ext cx="2666462" cy="2537583"/>
          </a:xfrm>
          <a:prstGeom prst="rect">
            <a:avLst/>
          </a:prstGeom>
        </p:spPr>
      </p:pic>
      <p:sp>
        <p:nvSpPr>
          <p:cNvPr id="62" name="타원 42">
            <a:extLst>
              <a:ext uri="{FF2B5EF4-FFF2-40B4-BE49-F238E27FC236}">
                <a16:creationId xmlns:a16="http://schemas.microsoft.com/office/drawing/2014/main" id="{90F529BE-E8F6-422D-A454-49742513F65A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15222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순서도: 대체 처리 4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" name="순서도: 대체 처리 12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3" name="순서도: 대체 처리 22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9" name="순서도: 대체 처리 28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663499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588224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사각형의 같은 점과 다른 점을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타원 40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485868" y="51482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76" y="2024844"/>
            <a:ext cx="3897478" cy="160876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1292704" y="3762730"/>
            <a:ext cx="529552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네 각이 모두 직각입니다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175" y="3628844"/>
            <a:ext cx="360000" cy="3550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1292704" y="4367314"/>
            <a:ext cx="5295520" cy="718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왼쪽 사각형은 네 변의 길이가 모두 같지만</a:t>
            </a:r>
            <a:endParaRPr lang="en-US" altLang="ko-KR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 사각형은 그렇지 않습니다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175" y="4233428"/>
            <a:ext cx="360000" cy="355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73" y="3847435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73" y="4443805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201951" y="347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331640" y="3696491"/>
            <a:ext cx="353227" cy="96173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262067" y="35232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같은 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다른 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박스 안에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08062" y="3759269"/>
            <a:ext cx="779562" cy="360040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같은 점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8062" y="4401108"/>
            <a:ext cx="779562" cy="360040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다른 점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21875" y="3723332"/>
            <a:ext cx="940192" cy="1124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49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타원 42">
            <a:extLst>
              <a:ext uri="{FF2B5EF4-FFF2-40B4-BE49-F238E27FC236}">
                <a16:creationId xmlns:a16="http://schemas.microsoft.com/office/drawing/2014/main" id="{72D4892C-8403-48E8-8DCA-0D2B74520AA6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548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두 점을 이은 곧은 선을 무엇이라고 하는지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92006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81713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3203848" y="4720054"/>
            <a:ext cx="753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341" y="4542554"/>
            <a:ext cx="360000" cy="355000"/>
          </a:xfrm>
          <a:prstGeom prst="rect">
            <a:avLst/>
          </a:prstGeom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234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21" y="2384884"/>
            <a:ext cx="3998009" cy="207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순서도: 대체 처리 45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54" name="타원 42">
            <a:extLst>
              <a:ext uri="{FF2B5EF4-FFF2-40B4-BE49-F238E27FC236}">
                <a16:creationId xmlns:a16="http://schemas.microsoft.com/office/drawing/2014/main" id="{98170469-FAE2-46D0-A90A-AAFD68964AD7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두 점을 이은 곧은 선을 무엇이라고 하는지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92006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81713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478" y="455262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422466" y="4551696"/>
            <a:ext cx="753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089" y="4374196"/>
            <a:ext cx="360000" cy="355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80" y="2273012"/>
            <a:ext cx="3451786" cy="179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순서도: 대체 처리 45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64959" y="4059465"/>
            <a:ext cx="6667165" cy="1157680"/>
            <a:chOff x="179512" y="2139967"/>
            <a:chExt cx="6667165" cy="3133323"/>
          </a:xfrm>
        </p:grpSpPr>
        <p:sp>
          <p:nvSpPr>
            <p:cNvPr id="55" name="직각 삼각형 5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TextBox 43"/>
          <p:cNvSpPr txBox="1"/>
          <p:nvPr/>
        </p:nvSpPr>
        <p:spPr>
          <a:xfrm>
            <a:off x="503414" y="4592451"/>
            <a:ext cx="37382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선분은 두 점을 이은 곧은 선입니다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4732044" y="4587507"/>
            <a:ext cx="1856180" cy="353661"/>
            <a:chOff x="4654438" y="2119117"/>
            <a:chExt cx="2041798" cy="517795"/>
          </a:xfrm>
        </p:grpSpPr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438" y="2119117"/>
              <a:ext cx="2041798" cy="5177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직사각형 89"/>
            <p:cNvSpPr/>
            <p:nvPr/>
          </p:nvSpPr>
          <p:spPr>
            <a:xfrm>
              <a:off x="4744707" y="2377352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300192" y="2377352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619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" name="타원 42">
            <a:extLst>
              <a:ext uri="{FF2B5EF4-FFF2-40B4-BE49-F238E27FC236}">
                <a16:creationId xmlns:a16="http://schemas.microsoft.com/office/drawing/2014/main" id="{232D9AB2-E31F-4112-858F-FE01E11F8977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5005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716423" y="1617994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선분을 모두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53162" y="2191042"/>
            <a:ext cx="6456070" cy="1515035"/>
            <a:chOff x="322803" y="2390705"/>
            <a:chExt cx="6456070" cy="151503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520005" y="4262008"/>
            <a:ext cx="29883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선분ㄱㄴ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3736977" y="4257092"/>
            <a:ext cx="29883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ㅅ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ㅇㅅ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0136" y="4122751"/>
            <a:ext cx="360000" cy="355000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3448945" y="4400479"/>
            <a:ext cx="252028" cy="252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후에 자동으로 닫히고 최소화 버튼으로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기존저작물 참고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http://cdata.tsherpa.co.kr/tsherpa/MultiMedia/Flash/2020/curri/index.html?flashxmlnum=soboro2&amp;classa=A8-C1-62-KK-KA-02-03-04-0-0-0-0&amp;classno=AA_SAMPLE/nproto_sample/DA/nproto_suh_504.html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" y="2848708"/>
            <a:ext cx="65722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53033" y="3779515"/>
            <a:ext cx="4626906" cy="398356"/>
            <a:chOff x="206349" y="4110764"/>
            <a:chExt cx="4626906" cy="398356"/>
          </a:xfrm>
        </p:grpSpPr>
        <p:pic>
          <p:nvPicPr>
            <p:cNvPr id="9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135892"/>
              <a:ext cx="354251" cy="373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206349" y="4110764"/>
              <a:ext cx="126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[     ~     ]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146895"/>
              <a:ext cx="373229" cy="3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TextBox 43"/>
            <p:cNvSpPr txBox="1"/>
            <p:nvPr/>
          </p:nvSpPr>
          <p:spPr>
            <a:xfrm>
              <a:off x="1395958" y="4122751"/>
              <a:ext cx="343729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도형을 보고 물음에 답해 보세요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08" name="타원 107"/>
          <p:cNvSpPr/>
          <p:nvPr/>
        </p:nvSpPr>
        <p:spPr>
          <a:xfrm>
            <a:off x="-109156" y="3645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716423" y="1617994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선분을 모두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2~4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슬라이드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7" name="타원 66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" name="타원 74"/>
          <p:cNvSpPr/>
          <p:nvPr/>
        </p:nvSpPr>
        <p:spPr>
          <a:xfrm>
            <a:off x="204893" y="2130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3162" y="2224584"/>
            <a:ext cx="6523094" cy="16004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/>
          </a:p>
        </p:txBody>
      </p:sp>
      <p:sp>
        <p:nvSpPr>
          <p:cNvPr id="78" name="직사각형 77"/>
          <p:cNvSpPr/>
          <p:nvPr/>
        </p:nvSpPr>
        <p:spPr bwMode="auto">
          <a:xfrm>
            <a:off x="520005" y="4274944"/>
            <a:ext cx="599056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선분ㄱㄴ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ㄴㄱ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ㅅㅇ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ㅇㅅ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4108726"/>
            <a:ext cx="360000" cy="355000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223467" y="3933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519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타원 42">
            <a:extLst>
              <a:ext uri="{FF2B5EF4-FFF2-40B4-BE49-F238E27FC236}">
                <a16:creationId xmlns:a16="http://schemas.microsoft.com/office/drawing/2014/main" id="{5B934282-2891-46DF-8767-EDCBC06DFDE8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6800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716423" y="1617994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선분을 모두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520005" y="4262008"/>
            <a:ext cx="29883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선분ㄱㄴ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3736977" y="4257092"/>
            <a:ext cx="29883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ㅅ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ㅇㅅ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448945" y="4400479"/>
            <a:ext cx="252028" cy="252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077168"/>
            <a:ext cx="6667165" cy="2160125"/>
            <a:chOff x="192745" y="1461563"/>
            <a:chExt cx="6667165" cy="216012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611270"/>
              <a:ext cx="6667165" cy="1819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4615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0" name="직각 삼각형 99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1" name="TextBox 43"/>
          <p:cNvSpPr txBox="1"/>
          <p:nvPr/>
        </p:nvSpPr>
        <p:spPr>
          <a:xfrm>
            <a:off x="545535" y="3465004"/>
            <a:ext cx="3738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선분은 두 점을 이은 곧은 선입니다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4896036" y="3903431"/>
            <a:ext cx="1856180" cy="353661"/>
            <a:chOff x="4654438" y="728986"/>
            <a:chExt cx="2041798" cy="517795"/>
          </a:xfrm>
        </p:grpSpPr>
        <p:pic>
          <p:nvPicPr>
            <p:cNvPr id="10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438" y="728986"/>
              <a:ext cx="2041798" cy="5177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직사각형 110"/>
            <p:cNvSpPr/>
            <p:nvPr/>
          </p:nvSpPr>
          <p:spPr>
            <a:xfrm>
              <a:off x="4744707" y="998515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300192" y="998515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3537012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43"/>
          <p:cNvSpPr txBox="1"/>
          <p:nvPr/>
        </p:nvSpPr>
        <p:spPr>
          <a:xfrm>
            <a:off x="545535" y="3923072"/>
            <a:ext cx="45552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그림은 선분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ㄱㄴ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ㄴㄱ이라고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읽습니다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005064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43"/>
          <p:cNvSpPr txBox="1"/>
          <p:nvPr/>
        </p:nvSpPr>
        <p:spPr>
          <a:xfrm>
            <a:off x="545535" y="4423601"/>
            <a:ext cx="61428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선분을 모두 찾으면 선분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ㄱㄴ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ㄴㄱ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ㅅㅇ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ㅇㅅ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509120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589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타원 42">
            <a:extLst>
              <a:ext uri="{FF2B5EF4-FFF2-40B4-BE49-F238E27FC236}">
                <a16:creationId xmlns:a16="http://schemas.microsoft.com/office/drawing/2014/main" id="{27E4893B-D735-462A-94BE-25FE19089786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 dirty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587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4" name="순서도: 대체 처리 13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슬라이드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79" name="직사각형 78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5" name="타원 12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타원 145"/>
          <p:cNvSpPr/>
          <p:nvPr/>
        </p:nvSpPr>
        <p:spPr>
          <a:xfrm>
            <a:off x="204893" y="3814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6480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43"/>
          <p:cNvSpPr txBox="1"/>
          <p:nvPr/>
        </p:nvSpPr>
        <p:spPr>
          <a:xfrm>
            <a:off x="716423" y="1668241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반직선을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9" name="직사각형 148"/>
          <p:cNvSpPr/>
          <p:nvPr/>
        </p:nvSpPr>
        <p:spPr bwMode="auto">
          <a:xfrm>
            <a:off x="2742404" y="4214946"/>
            <a:ext cx="169218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ㄷㄹ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6570" y="4071860"/>
            <a:ext cx="360000" cy="355000"/>
          </a:xfrm>
          <a:prstGeom prst="rect">
            <a:avLst/>
          </a:prstGeom>
        </p:spPr>
      </p:pic>
      <p:sp>
        <p:nvSpPr>
          <p:cNvPr id="58" name="타원 42">
            <a:extLst>
              <a:ext uri="{FF2B5EF4-FFF2-40B4-BE49-F238E27FC236}">
                <a16:creationId xmlns:a16="http://schemas.microsoft.com/office/drawing/2014/main" id="{0BB226EB-CB35-4ED5-9781-37EAB20BC1F2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 dirty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039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4" name="순서도: 대체 처리 13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79" name="직사각형 78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6480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43"/>
          <p:cNvSpPr txBox="1"/>
          <p:nvPr/>
        </p:nvSpPr>
        <p:spPr>
          <a:xfrm>
            <a:off x="716423" y="1668241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반직선을 찾아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9" name="직사각형 148"/>
          <p:cNvSpPr/>
          <p:nvPr/>
        </p:nvSpPr>
        <p:spPr bwMode="auto">
          <a:xfrm>
            <a:off x="2742404" y="4214946"/>
            <a:ext cx="169218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ㄷㄹ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6570" y="407186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077168"/>
            <a:ext cx="6667165" cy="2160125"/>
            <a:chOff x="192745" y="1461563"/>
            <a:chExt cx="6667165" cy="216012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611270"/>
              <a:ext cx="6667165" cy="1819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4615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43"/>
          <p:cNvSpPr txBox="1"/>
          <p:nvPr/>
        </p:nvSpPr>
        <p:spPr>
          <a:xfrm>
            <a:off x="611560" y="3500001"/>
            <a:ext cx="61976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반직선은 한 점에서 시작하여 한쪽으로 끝없이 늘인 곧은 선입니다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1869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43"/>
          <p:cNvSpPr txBox="1"/>
          <p:nvPr/>
        </p:nvSpPr>
        <p:spPr>
          <a:xfrm>
            <a:off x="611560" y="4005064"/>
            <a:ext cx="3738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그림은 반직선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ㄱㄴ이라고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읽습니다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91590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43"/>
          <p:cNvSpPr txBox="1"/>
          <p:nvPr/>
        </p:nvSpPr>
        <p:spPr>
          <a:xfrm>
            <a:off x="611560" y="4545124"/>
            <a:ext cx="6142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반직선을 찾아 기호로 나타내면 반직선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ㄷㄹ입니다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17132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247964" y="3969060"/>
            <a:ext cx="1854932" cy="418422"/>
            <a:chOff x="4985320" y="4126702"/>
            <a:chExt cx="1854932" cy="418422"/>
          </a:xfrm>
        </p:grpSpPr>
        <p:pic>
          <p:nvPicPr>
            <p:cNvPr id="80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5320" y="4126702"/>
              <a:ext cx="1854932" cy="41842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직사각형 82"/>
            <p:cNvSpPr/>
            <p:nvPr/>
          </p:nvSpPr>
          <p:spPr>
            <a:xfrm>
              <a:off x="5018051" y="4338111"/>
              <a:ext cx="277814" cy="1042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245859" y="4338111"/>
              <a:ext cx="277814" cy="1042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657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타원 42">
            <a:extLst>
              <a:ext uri="{FF2B5EF4-FFF2-40B4-BE49-F238E27FC236}">
                <a16:creationId xmlns:a16="http://schemas.microsoft.com/office/drawing/2014/main" id="{3A713ECE-9F6B-40C5-891F-C648143B9702}"/>
              </a:ext>
            </a:extLst>
          </p:cNvPr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 dirty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5657075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42910</TotalTime>
  <Words>3330</Words>
  <Application>Microsoft Office PowerPoint</Application>
  <PresentationFormat>화면 슬라이드 쇼(4:3)</PresentationFormat>
  <Paragraphs>1103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7753</cp:revision>
  <dcterms:created xsi:type="dcterms:W3CDTF">2008-07-15T12:19:11Z</dcterms:created>
  <dcterms:modified xsi:type="dcterms:W3CDTF">2022-02-02T12:24:52Z</dcterms:modified>
</cp:coreProperties>
</file>