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782" r:id="rId2"/>
    <p:sldId id="783" r:id="rId3"/>
    <p:sldId id="1097" r:id="rId4"/>
    <p:sldId id="1365" r:id="rId5"/>
    <p:sldId id="1391" r:id="rId6"/>
    <p:sldId id="1390" r:id="rId7"/>
    <p:sldId id="1371" r:id="rId8"/>
    <p:sldId id="1372" r:id="rId9"/>
    <p:sldId id="1378" r:id="rId10"/>
    <p:sldId id="1389" r:id="rId11"/>
    <p:sldId id="1315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0E8"/>
    <a:srgbClr val="E9ECE2"/>
    <a:srgbClr val="E9EBE1"/>
    <a:srgbClr val="E7E8D7"/>
    <a:srgbClr val="EBF3F7"/>
    <a:srgbClr val="FAFAF6"/>
    <a:srgbClr val="FDA671"/>
    <a:srgbClr val="A46B5B"/>
    <a:srgbClr val="AE7C65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00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3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41815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5476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22429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재밌게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놀이를 해요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맞혀 방 탈출하기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suh_h_0401_06_0011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9" name="TextBox 53"/>
          <p:cNvSpPr txBox="1"/>
          <p:nvPr/>
        </p:nvSpPr>
        <p:spPr>
          <a:xfrm>
            <a:off x="755576" y="2269906"/>
            <a:ext cx="611840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다른 모둠 문제에서 빈칸에 알맞은 답을 찾습니다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비밀번호를 맞혀 방 탈출하기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42441" y="1565503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놀이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92696"/>
            <a:ext cx="33718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46C56AC-802D-4F0F-8A46-A941BDC3B11B}"/>
              </a:ext>
            </a:extLst>
          </p:cNvPr>
          <p:cNvSpPr txBox="1"/>
          <p:nvPr/>
        </p:nvSpPr>
        <p:spPr>
          <a:xfrm>
            <a:off x="1844928" y="692696"/>
            <a:ext cx="323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2:</a:t>
            </a:r>
          </a:p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우리 반 규칙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53">
            <a:extLst>
              <a:ext uri="{FF2B5EF4-FFF2-40B4-BE49-F238E27FC236}">
                <a16:creationId xmlns:a16="http://schemas.microsoft.com/office/drawing/2014/main" xmlns="" id="{73BA6DE1-DF36-473C-B873-0EC1969E39A2}"/>
              </a:ext>
            </a:extLst>
          </p:cNvPr>
          <p:cNvSpPr txBox="1"/>
          <p:nvPr/>
        </p:nvSpPr>
        <p:spPr>
          <a:xfrm>
            <a:off x="755576" y="2705785"/>
            <a:ext cx="611840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규칙을 설명하고 올바른 답을 찾으면 점수를 얻습니다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104D2FEB-1473-483D-977C-A04859ABD39C}"/>
              </a:ext>
            </a:extLst>
          </p:cNvPr>
          <p:cNvGrpSpPr/>
          <p:nvPr/>
        </p:nvGrpSpPr>
        <p:grpSpPr>
          <a:xfrm>
            <a:off x="2771800" y="5481228"/>
            <a:ext cx="1540674" cy="269893"/>
            <a:chOff x="2779298" y="5319347"/>
            <a:chExt cx="1540674" cy="269893"/>
          </a:xfrm>
        </p:grpSpPr>
        <p:pic>
          <p:nvPicPr>
            <p:cNvPr id="46" name="Picture 11">
              <a:extLst>
                <a:ext uri="{FF2B5EF4-FFF2-40B4-BE49-F238E27FC236}">
                  <a16:creationId xmlns:a16="http://schemas.microsoft.com/office/drawing/2014/main" xmlns="" id="{3C51D89C-1490-4838-B3C0-D20482C1FB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>
              <a:extLst>
                <a:ext uri="{FF2B5EF4-FFF2-40B4-BE49-F238E27FC236}">
                  <a16:creationId xmlns:a16="http://schemas.microsoft.com/office/drawing/2014/main" xmlns="" id="{F00F836C-54AE-46DA-9E95-BA22DC260E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2">
              <a:extLst>
                <a:ext uri="{FF2B5EF4-FFF2-40B4-BE49-F238E27FC236}">
                  <a16:creationId xmlns:a16="http://schemas.microsoft.com/office/drawing/2014/main" xmlns="" id="{7B4B9522-554D-4961-992D-FFFE0ED3D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57312" y="5373216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>
              <a:extLst>
                <a:ext uri="{FF2B5EF4-FFF2-40B4-BE49-F238E27FC236}">
                  <a16:creationId xmlns:a16="http://schemas.microsoft.com/office/drawing/2014/main" xmlns="" id="{C4442831-FEA1-44E3-B157-BEF2DAF7A2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97837" y="537612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" name="Picture 29">
            <a:extLst>
              <a:ext uri="{FF2B5EF4-FFF2-40B4-BE49-F238E27FC236}">
                <a16:creationId xmlns:a16="http://schemas.microsoft.com/office/drawing/2014/main" xmlns="" id="{961B5C9C-FF8F-4137-ACFB-FF5CF3759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4" y="2240868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36">
            <a:extLst>
              <a:ext uri="{FF2B5EF4-FFF2-40B4-BE49-F238E27FC236}">
                <a16:creationId xmlns:a16="http://schemas.microsoft.com/office/drawing/2014/main" xmlns="" id="{A40B8FB6-F5CB-4345-B801-F9559B989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07" y="2690849"/>
            <a:ext cx="345135" cy="338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53">
            <a:extLst>
              <a:ext uri="{FF2B5EF4-FFF2-40B4-BE49-F238E27FC236}">
                <a16:creationId xmlns:a16="http://schemas.microsoft.com/office/drawing/2014/main" xmlns="" id="{05790FD8-33B0-46EE-9F76-ADECB33669D1}"/>
              </a:ext>
            </a:extLst>
          </p:cNvPr>
          <p:cNvSpPr txBox="1"/>
          <p:nvPr/>
        </p:nvSpPr>
        <p:spPr>
          <a:xfrm>
            <a:off x="755576" y="3146244"/>
            <a:ext cx="611840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가장 많은 점수를 얻은 모둠이 승리합니다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xmlns="" id="{199D9823-0AB1-4290-8707-4647DB44F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06" y="3122897"/>
            <a:ext cx="342107" cy="34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9725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73932" y="3084871"/>
            <a:ext cx="41341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지구로 돌아오기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창의</a:t>
            </a:r>
            <a:r>
              <a:rPr lang="ko-KR" altLang="en-US" sz="1900" b="1" dirty="0" smtClean="0">
                <a:latin typeface="맑은 고딕"/>
                <a:ea typeface="맑은 고딕"/>
              </a:rPr>
              <a:t>∙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융합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프로젝트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48" y="32129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비밀번호를 맞혀 방 탈출하기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87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53"/>
          <p:cNvSpPr txBox="1"/>
          <p:nvPr/>
        </p:nvSpPr>
        <p:spPr>
          <a:xfrm>
            <a:off x="3382724" y="3640556"/>
            <a:ext cx="132074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152~153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095248"/>
              </p:ext>
            </p:extLst>
          </p:nvPr>
        </p:nvGraphicFramePr>
        <p:xfrm>
          <a:off x="179388" y="654012"/>
          <a:ext cx="8774172" cy="198112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맞혀 방 탈출하기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150~151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924944"/>
            <a:ext cx="6079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다양한 상황에서 규칙을 찾고 문제를 해결할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475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비밀번호를 맞혀 방 탈출하기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142441" y="2043458"/>
            <a:ext cx="6733816" cy="449438"/>
            <a:chOff x="142441" y="2850919"/>
            <a:chExt cx="6733816" cy="449438"/>
          </a:xfrm>
        </p:grpSpPr>
        <p:pic>
          <p:nvPicPr>
            <p:cNvPr id="3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8" name="그룹 37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4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놀이 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BFC2538C-7985-4F92-91FB-E6A055A0EEC3}"/>
              </a:ext>
            </a:extLst>
          </p:cNvPr>
          <p:cNvSpPr/>
          <p:nvPr/>
        </p:nvSpPr>
        <p:spPr>
          <a:xfrm>
            <a:off x="65312" y="894492"/>
            <a:ext cx="6918956" cy="6983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놀이판 보기 클릭 시 확대 팝업 창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비밀번호를 맞혀 방 탈출하기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63774A1-AAD0-4541-AEA7-75F37EBECB50}"/>
              </a:ext>
            </a:extLst>
          </p:cNvPr>
          <p:cNvSpPr txBox="1"/>
          <p:nvPr/>
        </p:nvSpPr>
        <p:spPr>
          <a:xfrm>
            <a:off x="389042" y="94472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단서로 비밀번호를 맞혀 방을 탈출해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87F4C17-B1EB-42D1-B801-7DD82EE3E075}"/>
              </a:ext>
            </a:extLst>
          </p:cNvPr>
          <p:cNvSpPr txBox="1"/>
          <p:nvPr/>
        </p:nvSpPr>
        <p:spPr>
          <a:xfrm>
            <a:off x="605175" y="2712876"/>
            <a:ext cx="58030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각각의 단서에서 규칙을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찾아봅니다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734E4B56-CCA8-45FC-9718-3150A2FDD8FA}"/>
              </a:ext>
            </a:extLst>
          </p:cNvPr>
          <p:cNvGrpSpPr/>
          <p:nvPr/>
        </p:nvGrpSpPr>
        <p:grpSpPr>
          <a:xfrm>
            <a:off x="5705455" y="1337204"/>
            <a:ext cx="1278813" cy="255592"/>
            <a:chOff x="5043195" y="1409212"/>
            <a:chExt cx="1278813" cy="25559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75D290CD-3C04-4D1E-9373-93E9935A82CA}"/>
                </a:ext>
              </a:extLst>
            </p:cNvPr>
            <p:cNvSpPr/>
            <p:nvPr/>
          </p:nvSpPr>
          <p:spPr>
            <a:xfrm>
              <a:off x="5043195" y="1409213"/>
              <a:ext cx="630741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방법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39E22F9B-BCB0-4AF9-A188-5DC253C42BBE}"/>
                </a:ext>
              </a:extLst>
            </p:cNvPr>
            <p:cNvSpPr/>
            <p:nvPr/>
          </p:nvSpPr>
          <p:spPr>
            <a:xfrm>
              <a:off x="5691267" y="1409212"/>
              <a:ext cx="630741" cy="2555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타원 33"/>
          <p:cNvSpPr/>
          <p:nvPr/>
        </p:nvSpPr>
        <p:spPr>
          <a:xfrm>
            <a:off x="6776805" y="11293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41" y="2721838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88" y="3173503"/>
            <a:ext cx="357814" cy="37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87F4C17-B1EB-42D1-B801-7DD82EE3E075}"/>
              </a:ext>
            </a:extLst>
          </p:cNvPr>
          <p:cNvSpPr txBox="1"/>
          <p:nvPr/>
        </p:nvSpPr>
        <p:spPr>
          <a:xfrm>
            <a:off x="614039" y="3165195"/>
            <a:ext cx="58030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찾은 단서를 이용해 비밀번호를 맞혀 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70" y="3642159"/>
            <a:ext cx="362905" cy="362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87F4C17-B1EB-42D1-B801-7DD82EE3E075}"/>
              </a:ext>
            </a:extLst>
          </p:cNvPr>
          <p:cNvSpPr txBox="1"/>
          <p:nvPr/>
        </p:nvSpPr>
        <p:spPr>
          <a:xfrm>
            <a:off x="628155" y="3620280"/>
            <a:ext cx="58030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친구들과 찾은 비밀번호를 비교해 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AEA84DA6-84F6-415A-A247-A6BAE83844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0878" y="1772816"/>
            <a:ext cx="1225789" cy="414981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6588398" y="17522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5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비밀번호를 맞혀 방 탈출하기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44" name="직사각형 43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동일하게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6_9_01.html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이동함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15401"/>
              </p:ext>
            </p:extLst>
          </p:nvPr>
        </p:nvGraphicFramePr>
        <p:xfrm>
          <a:off x="115384" y="621477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 파일 활용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\app\resource\contents\lesson06\ops\game\game_6\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\image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1338223"/>
            <a:ext cx="6912259" cy="3855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19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BD7632B-5484-4B48-981A-204E551D7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78" y="2148113"/>
            <a:ext cx="3137546" cy="2896302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E36A898-C23B-47C5-A7FF-13593058C8CF}"/>
              </a:ext>
            </a:extLst>
          </p:cNvPr>
          <p:cNvSpPr/>
          <p:nvPr/>
        </p:nvSpPr>
        <p:spPr>
          <a:xfrm>
            <a:off x="65312" y="894492"/>
            <a:ext cx="6918956" cy="6983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두 개를 합쳐서 일부만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확대 팝업 창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.(7~8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번슬라이드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확대 팝업 창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.(9~10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번슬라이드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 시 정답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220876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20793" y="5192917"/>
            <a:ext cx="1750907" cy="385793"/>
            <a:chOff x="6951393" y="5183627"/>
            <a:chExt cx="1905083" cy="419764"/>
          </a:xfrm>
        </p:grpSpPr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TextBox 53"/>
            <p:cNvSpPr txBox="1"/>
            <p:nvPr/>
          </p:nvSpPr>
          <p:spPr>
            <a:xfrm>
              <a:off x="7030685" y="5276301"/>
              <a:ext cx="1298550" cy="2344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877618" y="5176998"/>
            <a:ext cx="1750907" cy="385793"/>
            <a:chOff x="6951393" y="5183627"/>
            <a:chExt cx="1905083" cy="419764"/>
          </a:xfrm>
        </p:grpSpPr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TextBox 53"/>
            <p:cNvSpPr txBox="1"/>
            <p:nvPr/>
          </p:nvSpPr>
          <p:spPr>
            <a:xfrm>
              <a:off x="7023303" y="5276301"/>
              <a:ext cx="1342576" cy="2344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8" name="타원 87"/>
          <p:cNvSpPr/>
          <p:nvPr/>
        </p:nvSpPr>
        <p:spPr>
          <a:xfrm>
            <a:off x="1851663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71500" y="50650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비밀번호를 맞혀 방 탈출하기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9658B318-831F-4847-B796-A483993E4DCE}"/>
              </a:ext>
            </a:extLst>
          </p:cNvPr>
          <p:cNvSpPr txBox="1"/>
          <p:nvPr/>
        </p:nvSpPr>
        <p:spPr>
          <a:xfrm>
            <a:off x="389042" y="94472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단서로 비밀번호를 맞혀 방을 탈출해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56ECFA9-3D33-47CA-AB1A-0F421579D9F7}"/>
              </a:ext>
            </a:extLst>
          </p:cNvPr>
          <p:cNvSpPr txBox="1"/>
          <p:nvPr/>
        </p:nvSpPr>
        <p:spPr>
          <a:xfrm>
            <a:off x="389042" y="170080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해결한 단서를 바탕으로 비밀번호를 입력해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xmlns="" id="{AC6004A9-6310-4BFF-9C1E-19FCFF1CF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3" y="1794895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D3070F2-57EE-4167-9B07-09263F108FAE}"/>
              </a:ext>
            </a:extLst>
          </p:cNvPr>
          <p:cNvSpPr/>
          <p:nvPr/>
        </p:nvSpPr>
        <p:spPr>
          <a:xfrm>
            <a:off x="5705455" y="133720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방법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716BA54A-8DD0-40AE-9C80-59DFA41B1D6F}"/>
              </a:ext>
            </a:extLst>
          </p:cNvPr>
          <p:cNvSpPr/>
          <p:nvPr/>
        </p:nvSpPr>
        <p:spPr>
          <a:xfrm>
            <a:off x="6353527" y="1337204"/>
            <a:ext cx="630741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68" name="Picture 6">
            <a:extLst>
              <a:ext uri="{FF2B5EF4-FFF2-40B4-BE49-F238E27FC236}">
                <a16:creationId xmlns:a16="http://schemas.microsoft.com/office/drawing/2014/main" xmlns="" id="{ED4668E0-FBC1-4845-8782-2C0E50AB1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8FA765DF-AD60-4FAC-BC3B-2DAC1664F63A}"/>
              </a:ext>
            </a:extLst>
          </p:cNvPr>
          <p:cNvGrpSpPr/>
          <p:nvPr/>
        </p:nvGrpSpPr>
        <p:grpSpPr>
          <a:xfrm>
            <a:off x="4967549" y="2228369"/>
            <a:ext cx="720575" cy="644629"/>
            <a:chOff x="6002635" y="1572835"/>
            <a:chExt cx="674243" cy="644629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8D8A2B84-5091-4913-A597-093CF7861177}"/>
                </a:ext>
              </a:extLst>
            </p:cNvPr>
            <p:cNvSpPr/>
            <p:nvPr/>
          </p:nvSpPr>
          <p:spPr bwMode="auto">
            <a:xfrm>
              <a:off x="6002635" y="1852334"/>
              <a:ext cx="530129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671D0A23-6A23-444C-BA05-F309C1204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16878" y="1572835"/>
              <a:ext cx="360000" cy="355000"/>
            </a:xfrm>
            <a:prstGeom prst="rect">
              <a:avLst/>
            </a:prstGeom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73BFE6F0-0692-4DBC-8609-6BF9FC42D074}"/>
              </a:ext>
            </a:extLst>
          </p:cNvPr>
          <p:cNvGrpSpPr/>
          <p:nvPr/>
        </p:nvGrpSpPr>
        <p:grpSpPr>
          <a:xfrm>
            <a:off x="4967549" y="2869585"/>
            <a:ext cx="720575" cy="644629"/>
            <a:chOff x="6002635" y="1572835"/>
            <a:chExt cx="674243" cy="64462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DEA25214-0475-4877-A382-99011C5B2193}"/>
                </a:ext>
              </a:extLst>
            </p:cNvPr>
            <p:cNvSpPr/>
            <p:nvPr/>
          </p:nvSpPr>
          <p:spPr bwMode="auto">
            <a:xfrm>
              <a:off x="6002635" y="1852334"/>
              <a:ext cx="530129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xmlns="" id="{3A9F1ED1-DF7C-42B1-B826-BE97245F0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16878" y="1572835"/>
              <a:ext cx="360000" cy="355000"/>
            </a:xfrm>
            <a:prstGeom prst="rect">
              <a:avLst/>
            </a:prstGeom>
          </p:spPr>
        </p:pic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B9B48B57-E76B-473A-8E2B-3D9A63748531}"/>
              </a:ext>
            </a:extLst>
          </p:cNvPr>
          <p:cNvGrpSpPr/>
          <p:nvPr/>
        </p:nvGrpSpPr>
        <p:grpSpPr>
          <a:xfrm>
            <a:off x="4962045" y="3500894"/>
            <a:ext cx="720575" cy="644629"/>
            <a:chOff x="6002635" y="1572835"/>
            <a:chExt cx="674243" cy="644629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6C0387E7-6405-4DAE-9A40-FCA5B0164C16}"/>
                </a:ext>
              </a:extLst>
            </p:cNvPr>
            <p:cNvSpPr/>
            <p:nvPr/>
          </p:nvSpPr>
          <p:spPr bwMode="auto">
            <a:xfrm>
              <a:off x="6002635" y="1852334"/>
              <a:ext cx="530129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xmlns="" id="{ED6A5DA6-CB9D-46F3-9F23-9DD4387E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16878" y="1572835"/>
              <a:ext cx="360000" cy="355000"/>
            </a:xfrm>
            <a:prstGeom prst="rect">
              <a:avLst/>
            </a:prstGeom>
          </p:spPr>
        </p:pic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7DA20B2D-B731-45EF-82B1-43E33C01D937}"/>
              </a:ext>
            </a:extLst>
          </p:cNvPr>
          <p:cNvGrpSpPr/>
          <p:nvPr/>
        </p:nvGrpSpPr>
        <p:grpSpPr>
          <a:xfrm>
            <a:off x="4962045" y="4131980"/>
            <a:ext cx="720575" cy="644629"/>
            <a:chOff x="6002635" y="1572835"/>
            <a:chExt cx="674243" cy="644629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7249DF69-4424-4CF0-9D1D-95901A54B0BB}"/>
                </a:ext>
              </a:extLst>
            </p:cNvPr>
            <p:cNvSpPr/>
            <p:nvPr/>
          </p:nvSpPr>
          <p:spPr bwMode="auto">
            <a:xfrm>
              <a:off x="6002635" y="1852334"/>
              <a:ext cx="530129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xmlns="" id="{EAB8BD45-549A-4E65-976E-F6FBADD95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16878" y="1572835"/>
              <a:ext cx="360000" cy="355000"/>
            </a:xfrm>
            <a:prstGeom prst="rect">
              <a:avLst/>
            </a:prstGeom>
          </p:spPr>
        </p:pic>
      </p:grpSp>
      <p:sp>
        <p:nvSpPr>
          <p:cNvPr id="106" name="타원 105">
            <a:extLst>
              <a:ext uri="{FF2B5EF4-FFF2-40B4-BE49-F238E27FC236}">
                <a16:creationId xmlns:a16="http://schemas.microsoft.com/office/drawing/2014/main" xmlns="" id="{361CDDA9-36CB-4AEE-8BAF-855E0AB40C11}"/>
              </a:ext>
            </a:extLst>
          </p:cNvPr>
          <p:cNvSpPr/>
          <p:nvPr/>
        </p:nvSpPr>
        <p:spPr>
          <a:xfrm>
            <a:off x="6759738" y="50777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595134"/>
              </p:ext>
            </p:extLst>
          </p:nvPr>
        </p:nvGraphicFramePr>
        <p:xfrm>
          <a:off x="115384" y="621477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playPage__background_1.png / img_lock.png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\app\resource\contents\lesson06\ops\game\game_6\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\image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361CDDA9-36CB-4AEE-8BAF-855E0AB40C11}"/>
              </a:ext>
            </a:extLst>
          </p:cNvPr>
          <p:cNvSpPr/>
          <p:nvPr/>
        </p:nvSpPr>
        <p:spPr>
          <a:xfrm>
            <a:off x="1311709" y="20823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007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" name="TextBox 35"/>
          <p:cNvSpPr txBox="1"/>
          <p:nvPr/>
        </p:nvSpPr>
        <p:spPr>
          <a:xfrm>
            <a:off x="1844163" y="800708"/>
            <a:ext cx="3231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24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1:</a:t>
            </a:r>
          </a:p>
          <a:p>
            <a:pPr algn="ctr"/>
            <a:r>
              <a:rPr lang="ko-KR" altLang="en-US" sz="24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덧셈과 뺄셈을 활용한 수 만들기</a:t>
            </a:r>
            <a:endParaRPr lang="en-US" altLang="ko-KR" sz="24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58325" y="2326464"/>
            <a:ext cx="1605363" cy="414946"/>
            <a:chOff x="158325" y="1539610"/>
            <a:chExt cx="1605363" cy="414946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endPara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9" name="TextBox 53"/>
          <p:cNvSpPr txBox="1"/>
          <p:nvPr/>
        </p:nvSpPr>
        <p:spPr>
          <a:xfrm>
            <a:off x="1891752" y="2387743"/>
            <a:ext cx="237464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우박수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작성 종이</a:t>
            </a:r>
          </a:p>
        </p:txBody>
      </p:sp>
      <p:pic>
        <p:nvPicPr>
          <p:cNvPr id="67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8" y="3447990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62709" y="3481370"/>
            <a:ext cx="611840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자연수를 하나 고릅니다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8" y="3861048"/>
            <a:ext cx="33302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53"/>
          <p:cNvSpPr txBox="1"/>
          <p:nvPr/>
        </p:nvSpPr>
        <p:spPr>
          <a:xfrm>
            <a:off x="551658" y="3873436"/>
            <a:ext cx="6118401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고른 수가 짝수이면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나누고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홀수이면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곱하고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더합니다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58325" y="1756975"/>
            <a:ext cx="1605363" cy="414946"/>
            <a:chOff x="158325" y="1539610"/>
            <a:chExt cx="1605363" cy="414946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인원</a:t>
              </a:r>
              <a:endPara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1891752" y="1816661"/>
            <a:ext cx="144200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짝 활동</a:t>
            </a:r>
          </a:p>
        </p:txBody>
      </p: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비밀번호를 맞혀 방 탈출하기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2441" y="2850919"/>
            <a:ext cx="6733816" cy="449438"/>
            <a:chOff x="142441" y="2850919"/>
            <a:chExt cx="6733816" cy="449438"/>
          </a:xfrm>
        </p:grpSpPr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1" name="그룹 40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놀이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92696"/>
            <a:ext cx="33718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844928" y="692696"/>
            <a:ext cx="323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1:</a:t>
            </a:r>
          </a:p>
          <a:p>
            <a:pPr algn="ctr"/>
            <a:r>
              <a:rPr lang="ko-KR" altLang="en-US" sz="1800" b="1" spc="-15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우박수</a:t>
            </a:r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만들기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8">
            <a:extLst>
              <a:ext uri="{FF2B5EF4-FFF2-40B4-BE49-F238E27FC236}">
                <a16:creationId xmlns:a16="http://schemas.microsoft.com/office/drawing/2014/main" xmlns="" id="{8985864D-C3F6-4A83-A616-D46CF72DD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509120"/>
            <a:ext cx="34513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53">
            <a:extLst>
              <a:ext uri="{FF2B5EF4-FFF2-40B4-BE49-F238E27FC236}">
                <a16:creationId xmlns:a16="http://schemas.microsoft.com/office/drawing/2014/main" xmlns="" id="{7B2DEBD2-5BC2-4C75-882C-91AC68D0C4F3}"/>
              </a:ext>
            </a:extLst>
          </p:cNvPr>
          <p:cNvSpPr txBox="1"/>
          <p:nvPr/>
        </p:nvSpPr>
        <p:spPr>
          <a:xfrm>
            <a:off x="551658" y="4540376"/>
            <a:ext cx="611840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될 때까지 의 과정을 반복하여 적습니다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9">
            <a:extLst>
              <a:ext uri="{FF2B5EF4-FFF2-40B4-BE49-F238E27FC236}">
                <a16:creationId xmlns:a16="http://schemas.microsoft.com/office/drawing/2014/main" xmlns="" id="{7AC04E8F-B178-41BD-8F0E-D375F8AC3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40" y="5013176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8707088B-1372-4F8D-A674-607F3B88D413}"/>
              </a:ext>
            </a:extLst>
          </p:cNvPr>
          <p:cNvGrpSpPr/>
          <p:nvPr/>
        </p:nvGrpSpPr>
        <p:grpSpPr>
          <a:xfrm>
            <a:off x="2749637" y="5474984"/>
            <a:ext cx="1540674" cy="269893"/>
            <a:chOff x="2779298" y="5319347"/>
            <a:chExt cx="1540674" cy="269893"/>
          </a:xfrm>
        </p:grpSpPr>
        <p:pic>
          <p:nvPicPr>
            <p:cNvPr id="79" name="Picture 11">
              <a:extLst>
                <a:ext uri="{FF2B5EF4-FFF2-40B4-BE49-F238E27FC236}">
                  <a16:creationId xmlns:a16="http://schemas.microsoft.com/office/drawing/2014/main" xmlns="" id="{5BE842A2-2321-4F13-827E-DDDBD0E848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2">
              <a:extLst>
                <a:ext uri="{FF2B5EF4-FFF2-40B4-BE49-F238E27FC236}">
                  <a16:creationId xmlns:a16="http://schemas.microsoft.com/office/drawing/2014/main" xmlns="" id="{A8AB469C-57D5-4EA7-A0A5-E3200FC30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914" y="539281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3">
              <a:extLst>
                <a:ext uri="{FF2B5EF4-FFF2-40B4-BE49-F238E27FC236}">
                  <a16:creationId xmlns:a16="http://schemas.microsoft.com/office/drawing/2014/main" xmlns="" id="{454A7C4B-F9DF-4BCE-8773-BFE76BF9EA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445" y="538653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4">
              <a:extLst>
                <a:ext uri="{FF2B5EF4-FFF2-40B4-BE49-F238E27FC236}">
                  <a16:creationId xmlns:a16="http://schemas.microsoft.com/office/drawing/2014/main" xmlns="" id="{9FA5E0B1-53F5-4B62-8553-EA056B8002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TextBox 53">
            <a:extLst>
              <a:ext uri="{FF2B5EF4-FFF2-40B4-BE49-F238E27FC236}">
                <a16:creationId xmlns:a16="http://schemas.microsoft.com/office/drawing/2014/main" xmlns="" id="{B4B72AE8-53FA-4CD7-8019-86B5C839FAFA}"/>
              </a:ext>
            </a:extLst>
          </p:cNvPr>
          <p:cNvSpPr txBox="1"/>
          <p:nvPr/>
        </p:nvSpPr>
        <p:spPr>
          <a:xfrm>
            <a:off x="551658" y="5021427"/>
            <a:ext cx="611840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 번 만에 계산 결과가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되었는지 짝과 비교합니다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208085" y="53462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20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9" name="TextBox 53"/>
          <p:cNvSpPr txBox="1"/>
          <p:nvPr/>
        </p:nvSpPr>
        <p:spPr>
          <a:xfrm>
            <a:off x="551657" y="2168860"/>
            <a:ext cx="611840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우박수를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만든 학생이 이깁니다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비밀번호를 맞혀 방 탈출하기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42441" y="1565503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놀이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92696"/>
            <a:ext cx="33718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46C56AC-802D-4F0F-8A46-A941BDC3B11B}"/>
              </a:ext>
            </a:extLst>
          </p:cNvPr>
          <p:cNvSpPr txBox="1"/>
          <p:nvPr/>
        </p:nvSpPr>
        <p:spPr>
          <a:xfrm>
            <a:off x="1844928" y="692696"/>
            <a:ext cx="323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1:</a:t>
            </a:r>
          </a:p>
          <a:p>
            <a:pPr algn="ctr"/>
            <a:r>
              <a:rPr lang="ko-KR" altLang="en-US" sz="1800" b="1" spc="-15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우박수</a:t>
            </a:r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만들기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36">
            <a:extLst>
              <a:ext uri="{FF2B5EF4-FFF2-40B4-BE49-F238E27FC236}">
                <a16:creationId xmlns:a16="http://schemas.microsoft.com/office/drawing/2014/main" xmlns="" id="{39E59434-7F9C-40C6-984D-CF1735205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169879"/>
            <a:ext cx="345135" cy="338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53">
            <a:extLst>
              <a:ext uri="{FF2B5EF4-FFF2-40B4-BE49-F238E27FC236}">
                <a16:creationId xmlns:a16="http://schemas.microsoft.com/office/drawing/2014/main" xmlns="" id="{73BA6DE1-DF36-473C-B873-0EC1969E39A2}"/>
              </a:ext>
            </a:extLst>
          </p:cNvPr>
          <p:cNvSpPr txBox="1"/>
          <p:nvPr/>
        </p:nvSpPr>
        <p:spPr>
          <a:xfrm>
            <a:off x="966431" y="2436843"/>
            <a:ext cx="4361654" cy="8771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→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→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→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→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16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104D2FEB-1473-483D-977C-A04859ABD39C}"/>
              </a:ext>
            </a:extLst>
          </p:cNvPr>
          <p:cNvGrpSpPr/>
          <p:nvPr/>
        </p:nvGrpSpPr>
        <p:grpSpPr>
          <a:xfrm>
            <a:off x="2851306" y="5514236"/>
            <a:ext cx="1540674" cy="269893"/>
            <a:chOff x="2779298" y="5319347"/>
            <a:chExt cx="1540674" cy="269893"/>
          </a:xfrm>
        </p:grpSpPr>
        <p:pic>
          <p:nvPicPr>
            <p:cNvPr id="46" name="Picture 11">
              <a:extLst>
                <a:ext uri="{FF2B5EF4-FFF2-40B4-BE49-F238E27FC236}">
                  <a16:creationId xmlns:a16="http://schemas.microsoft.com/office/drawing/2014/main" xmlns="" id="{3C51D89C-1490-4838-B3C0-D20482C1FB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>
              <a:extLst>
                <a:ext uri="{FF2B5EF4-FFF2-40B4-BE49-F238E27FC236}">
                  <a16:creationId xmlns:a16="http://schemas.microsoft.com/office/drawing/2014/main" xmlns="" id="{F00F836C-54AE-46DA-9E95-BA22DC260E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2">
              <a:extLst>
                <a:ext uri="{FF2B5EF4-FFF2-40B4-BE49-F238E27FC236}">
                  <a16:creationId xmlns:a16="http://schemas.microsoft.com/office/drawing/2014/main" xmlns="" id="{7B4B9522-554D-4961-992D-FFFE0ED3D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57312" y="5373216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>
              <a:extLst>
                <a:ext uri="{FF2B5EF4-FFF2-40B4-BE49-F238E27FC236}">
                  <a16:creationId xmlns:a16="http://schemas.microsoft.com/office/drawing/2014/main" xmlns="" id="{C4442831-FEA1-44E3-B157-BEF2DAF7A2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97837" y="537612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" name="Picture 2">
            <a:extLst>
              <a:ext uri="{FF2B5EF4-FFF2-40B4-BE49-F238E27FC236}">
                <a16:creationId xmlns:a16="http://schemas.microsoft.com/office/drawing/2014/main" xmlns="" id="{2BB5F98F-FCEF-486E-A55D-C817DAC7A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62335"/>
            <a:ext cx="279752" cy="224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349358" y="26162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355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그룹 45"/>
          <p:cNvGrpSpPr/>
          <p:nvPr/>
        </p:nvGrpSpPr>
        <p:grpSpPr>
          <a:xfrm>
            <a:off x="158325" y="2326464"/>
            <a:ext cx="1605363" cy="414946"/>
            <a:chOff x="158325" y="1539610"/>
            <a:chExt cx="1605363" cy="414946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endPara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9" name="TextBox 53"/>
          <p:cNvSpPr txBox="1"/>
          <p:nvPr/>
        </p:nvSpPr>
        <p:spPr>
          <a:xfrm>
            <a:off x="1891752" y="2387743"/>
            <a:ext cx="300428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규칙을 작성할 수 있는 종이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492019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706725" y="3528301"/>
            <a:ext cx="6118401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모둠별로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수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배열표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계산식 등 다양한 규칙 문제를 만듭니다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71997"/>
            <a:ext cx="33302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53"/>
          <p:cNvSpPr txBox="1"/>
          <p:nvPr/>
        </p:nvSpPr>
        <p:spPr>
          <a:xfrm>
            <a:off x="695674" y="4293096"/>
            <a:ext cx="611840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만든 규칙에서 빈칸을 만듭니다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58325" y="1756975"/>
            <a:ext cx="1605363" cy="414946"/>
            <a:chOff x="158325" y="1539610"/>
            <a:chExt cx="1605363" cy="414946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인원</a:t>
              </a:r>
              <a:endPara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1934373" y="1816683"/>
            <a:ext cx="263762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모둠 활동</a:t>
            </a:r>
          </a:p>
        </p:txBody>
      </p: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비밀번호를 맞혀 방 탈출하기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2441" y="2850919"/>
            <a:ext cx="6733816" cy="449438"/>
            <a:chOff x="142441" y="2850919"/>
            <a:chExt cx="6733816" cy="449438"/>
          </a:xfrm>
        </p:grpSpPr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1" name="그룹 40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놀이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92696"/>
            <a:ext cx="33718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844928" y="692696"/>
            <a:ext cx="323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2:</a:t>
            </a:r>
          </a:p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우리 반 규칙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8">
            <a:extLst>
              <a:ext uri="{FF2B5EF4-FFF2-40B4-BE49-F238E27FC236}">
                <a16:creationId xmlns:a16="http://schemas.microsoft.com/office/drawing/2014/main" xmlns="" id="{A3B1FCA9-B367-422B-A45E-AD21BE5C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4812057"/>
            <a:ext cx="34513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53">
            <a:extLst>
              <a:ext uri="{FF2B5EF4-FFF2-40B4-BE49-F238E27FC236}">
                <a16:creationId xmlns:a16="http://schemas.microsoft.com/office/drawing/2014/main" xmlns="" id="{34162E9A-28D8-45D6-85C1-E849A76D8B55}"/>
              </a:ext>
            </a:extLst>
          </p:cNvPr>
          <p:cNvSpPr txBox="1"/>
          <p:nvPr/>
        </p:nvSpPr>
        <p:spPr>
          <a:xfrm>
            <a:off x="695674" y="4843313"/>
            <a:ext cx="611840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문제를 교실에 전시합니다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0CA379E4-987F-46DA-9DD5-4472DC431701}"/>
              </a:ext>
            </a:extLst>
          </p:cNvPr>
          <p:cNvGrpSpPr/>
          <p:nvPr/>
        </p:nvGrpSpPr>
        <p:grpSpPr>
          <a:xfrm>
            <a:off x="2749637" y="5474984"/>
            <a:ext cx="1540674" cy="269893"/>
            <a:chOff x="2779298" y="5319347"/>
            <a:chExt cx="1540674" cy="269893"/>
          </a:xfrm>
        </p:grpSpPr>
        <p:pic>
          <p:nvPicPr>
            <p:cNvPr id="35" name="Picture 11">
              <a:extLst>
                <a:ext uri="{FF2B5EF4-FFF2-40B4-BE49-F238E27FC236}">
                  <a16:creationId xmlns:a16="http://schemas.microsoft.com/office/drawing/2014/main" xmlns="" id="{A65F2DB7-511D-4101-93A3-080D65941C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2">
              <a:extLst>
                <a:ext uri="{FF2B5EF4-FFF2-40B4-BE49-F238E27FC236}">
                  <a16:creationId xmlns:a16="http://schemas.microsoft.com/office/drawing/2014/main" xmlns="" id="{90C20224-E686-4AD7-A99E-2E59F9787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914" y="539281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>
              <a:extLst>
                <a:ext uri="{FF2B5EF4-FFF2-40B4-BE49-F238E27FC236}">
                  <a16:creationId xmlns:a16="http://schemas.microsoft.com/office/drawing/2014/main" xmlns="" id="{7603AC3D-FF07-4050-88FC-D1AF50D0B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445" y="538653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4">
              <a:extLst>
                <a:ext uri="{FF2B5EF4-FFF2-40B4-BE49-F238E27FC236}">
                  <a16:creationId xmlns:a16="http://schemas.microsoft.com/office/drawing/2014/main" xmlns="" id="{4942F61B-AD75-4988-9282-87BD243B53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2" name="타원 41"/>
          <p:cNvSpPr/>
          <p:nvPr/>
        </p:nvSpPr>
        <p:spPr>
          <a:xfrm>
            <a:off x="4208085" y="53462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98701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42873</TotalTime>
  <Words>775</Words>
  <Application>Microsoft Office PowerPoint</Application>
  <PresentationFormat>화면 슬라이드 쇼(4:3)</PresentationFormat>
  <Paragraphs>266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7681</cp:revision>
  <dcterms:created xsi:type="dcterms:W3CDTF">2008-07-15T12:19:11Z</dcterms:created>
  <dcterms:modified xsi:type="dcterms:W3CDTF">2022-03-25T01:16:55Z</dcterms:modified>
</cp:coreProperties>
</file>