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27" r:id="rId4"/>
    <p:sldId id="1351" r:id="rId5"/>
    <p:sldId id="1385" r:id="rId6"/>
    <p:sldId id="1097" r:id="rId7"/>
    <p:sldId id="1289" r:id="rId8"/>
    <p:sldId id="1380" r:id="rId9"/>
    <p:sldId id="1390" r:id="rId10"/>
    <p:sldId id="1345" r:id="rId11"/>
    <p:sldId id="1398" r:id="rId12"/>
    <p:sldId id="1400" r:id="rId13"/>
    <p:sldId id="1315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F9B"/>
    <a:srgbClr val="F4F4F4"/>
    <a:srgbClr val="F4E8D0"/>
    <a:srgbClr val="FEF3EC"/>
    <a:srgbClr val="3F538D"/>
    <a:srgbClr val="324B7F"/>
    <a:srgbClr val="354271"/>
    <a:srgbClr val="F8F7EF"/>
    <a:srgbClr val="9B9ECE"/>
    <a:srgbClr val="012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6" autoAdjust="0"/>
    <p:restoredTop sz="89614" autoAdjust="0"/>
  </p:normalViewPr>
  <p:slideViewPr>
    <p:cSldViewPr>
      <p:cViewPr>
        <p:scale>
          <a:sx n="100" d="100"/>
          <a:sy n="100" d="100"/>
        </p:scale>
        <p:origin x="-1758" y="-558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90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30200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2022.2.27.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817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지구로 돌아갈 준비하기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37DC82-A747-42E4-B9CA-BFDCBF9A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0" y="2408153"/>
            <a:ext cx="4067258" cy="2817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1418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B436BE-1060-4A2F-94AF-EC11E6F75A31}"/>
              </a:ext>
            </a:extLst>
          </p:cNvPr>
          <p:cNvSpPr txBox="1"/>
          <p:nvPr/>
        </p:nvSpPr>
        <p:spPr>
          <a:xfrm>
            <a:off x="398816" y="944724"/>
            <a:ext cx="66116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호기가 각도를 바꾸는 훈련을 하던 중 장애물이 나타났습니다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장애물을 피해 갈 수 있는 길을 그린 후 두 길이 이루는 각도를 어림하고 각도기로 확인해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 일지를 써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6816BF6-DCCA-47B9-8AC4-3B12939A69F9}"/>
              </a:ext>
            </a:extLst>
          </p:cNvPr>
          <p:cNvGrpSpPr/>
          <p:nvPr/>
        </p:nvGrpSpPr>
        <p:grpSpPr>
          <a:xfrm>
            <a:off x="3851920" y="1824954"/>
            <a:ext cx="1226799" cy="307902"/>
            <a:chOff x="5253413" y="2035940"/>
            <a:chExt cx="1226799" cy="307902"/>
          </a:xfrm>
        </p:grpSpPr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xmlns="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43">
              <a:extLst>
                <a:ext uri="{FF2B5EF4-FFF2-40B4-BE49-F238E27FC236}">
                  <a16:creationId xmlns:a16="http://schemas.microsoft.com/office/drawing/2014/main" xmlns="" id="{613B1B79-4EC8-43C9-BA7F-665EA96D03C3}"/>
                </a:ext>
              </a:extLst>
            </p:cNvPr>
            <p:cNvSpPr txBox="1"/>
            <p:nvPr/>
          </p:nvSpPr>
          <p:spPr>
            <a:xfrm>
              <a:off x="5469220" y="2060399"/>
              <a:ext cx="895619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197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204BBD66-E329-4249-8C76-0F291E7EFB53}"/>
              </a:ext>
            </a:extLst>
          </p:cNvPr>
          <p:cNvSpPr/>
          <p:nvPr/>
        </p:nvSpPr>
        <p:spPr>
          <a:xfrm>
            <a:off x="5089791" y="1818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3003E7E-41F6-4796-9601-073E83185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08" y="1278166"/>
            <a:ext cx="914812" cy="29750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970CE75-0BF6-4C2C-AE21-36BA7ADE2CF0}"/>
              </a:ext>
            </a:extLst>
          </p:cNvPr>
          <p:cNvGrpSpPr/>
          <p:nvPr/>
        </p:nvGrpSpPr>
        <p:grpSpPr>
          <a:xfrm>
            <a:off x="2756901" y="5265204"/>
            <a:ext cx="1540674" cy="269893"/>
            <a:chOff x="2779298" y="5319347"/>
            <a:chExt cx="1540674" cy="269893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xmlns="" id="{EF39D125-A035-41D3-94F4-5013AEAE5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xmlns="" id="{B45F1B29-B49D-4C5D-A48B-23D7B7DDE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9C4B40CD-5399-4FB4-B093-FA53FCB29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B4E32970-B3A8-492D-B4A5-A99CC8116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" name="TextBox 43">
            <a:extLst>
              <a:ext uri="{FF2B5EF4-FFF2-40B4-BE49-F238E27FC236}">
                <a16:creationId xmlns:a16="http://schemas.microsoft.com/office/drawing/2014/main" xmlns="" id="{C0432141-C93E-40AD-9A4F-9DED5DDA6803}"/>
              </a:ext>
            </a:extLst>
          </p:cNvPr>
          <p:cNvSpPr txBox="1"/>
          <p:nvPr/>
        </p:nvSpPr>
        <p:spPr>
          <a:xfrm>
            <a:off x="5100770" y="244112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2BEF0032-9F2E-4847-9BD0-B0E61F0D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62" y="2683113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C7E9EC5-54B0-47E4-97F0-112846FC8434}"/>
              </a:ext>
            </a:extLst>
          </p:cNvPr>
          <p:cNvSpPr/>
          <p:nvPr/>
        </p:nvSpPr>
        <p:spPr>
          <a:xfrm>
            <a:off x="4896036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75858629-4758-4FF0-8783-0DF79C094445}"/>
              </a:ext>
            </a:extLst>
          </p:cNvPr>
          <p:cNvSpPr/>
          <p:nvPr/>
        </p:nvSpPr>
        <p:spPr>
          <a:xfrm>
            <a:off x="5084768" y="2729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08F669F-83E0-4E41-A1C9-365A3534CD24}"/>
              </a:ext>
            </a:extLst>
          </p:cNvPr>
          <p:cNvSpPr/>
          <p:nvPr/>
        </p:nvSpPr>
        <p:spPr>
          <a:xfrm>
            <a:off x="2744031" y="4576624"/>
            <a:ext cx="1524199" cy="485273"/>
          </a:xfrm>
          <a:prstGeom prst="roundRect">
            <a:avLst/>
          </a:prstGeom>
          <a:solidFill>
            <a:srgbClr val="C4DF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F478503-EA30-4B6D-845E-5971B09B712C}"/>
              </a:ext>
            </a:extLst>
          </p:cNvPr>
          <p:cNvSpPr txBox="1"/>
          <p:nvPr/>
        </p:nvSpPr>
        <p:spPr>
          <a:xfrm>
            <a:off x="2499783" y="4528123"/>
            <a:ext cx="2000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장애물을 피해 갈 수 있는</a:t>
            </a:r>
            <a:endParaRPr lang="en-US" altLang="ko-KR" sz="11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점 </a:t>
            </a:r>
            <a:r>
              <a:rPr lang="ko-KR" altLang="en-US" sz="11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ㄱ에서</a:t>
            </a:r>
            <a:r>
              <a:rPr lang="ko-KR" altLang="en-US" sz="11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시작하여</a:t>
            </a:r>
            <a:endParaRPr lang="en-US" altLang="ko-KR" sz="11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곧은 선으로 그어 보세요</a:t>
            </a:r>
            <a:r>
              <a:rPr lang="en-US" altLang="ko-KR" sz="11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765E8C9-3933-4630-BF7F-862068821927}"/>
              </a:ext>
            </a:extLst>
          </p:cNvPr>
          <p:cNvSpPr/>
          <p:nvPr/>
        </p:nvSpPr>
        <p:spPr>
          <a:xfrm>
            <a:off x="2495287" y="5332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C87C2217-D4D7-45D1-8181-B171871D64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10" y="5245785"/>
            <a:ext cx="1080000" cy="292104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1F8BA9C-5760-4C16-A640-11568DB457E3}"/>
              </a:ext>
            </a:extLst>
          </p:cNvPr>
          <p:cNvSpPr/>
          <p:nvPr/>
        </p:nvSpPr>
        <p:spPr>
          <a:xfrm>
            <a:off x="1970422" y="39526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44FF8B5-F80C-4F7E-A735-9EB5215C98AC}"/>
              </a:ext>
            </a:extLst>
          </p:cNvPr>
          <p:cNvSpPr/>
          <p:nvPr/>
        </p:nvSpPr>
        <p:spPr>
          <a:xfrm>
            <a:off x="6700245" y="50748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741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7_3_5_01.png / 7_3_5_01.svg / 7_3_5_card.svg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반짝이는 노란 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7_3_05.html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app\resource\contents\lesson07\ops\7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다시 하기 버튼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88311" y="4055646"/>
            <a:ext cx="284095" cy="284095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765E8C9-3933-4630-BF7F-862068821927}"/>
              </a:ext>
            </a:extLst>
          </p:cNvPr>
          <p:cNvSpPr/>
          <p:nvPr/>
        </p:nvSpPr>
        <p:spPr>
          <a:xfrm>
            <a:off x="4215894" y="4382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656F46A-218D-49AF-9A7D-F0F576D105F7}"/>
              </a:ext>
            </a:extLst>
          </p:cNvPr>
          <p:cNvSpPr/>
          <p:nvPr/>
        </p:nvSpPr>
        <p:spPr>
          <a:xfrm>
            <a:off x="287524" y="2466415"/>
            <a:ext cx="6444716" cy="2460338"/>
          </a:xfrm>
          <a:prstGeom prst="rect">
            <a:avLst/>
          </a:prstGeom>
          <a:solidFill>
            <a:srgbClr val="F8F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1A0197E-1972-49BD-8AA3-8632F983D93B}"/>
              </a:ext>
            </a:extLst>
          </p:cNvPr>
          <p:cNvSpPr txBox="1"/>
          <p:nvPr/>
        </p:nvSpPr>
        <p:spPr>
          <a:xfrm>
            <a:off x="231862" y="3284984"/>
            <a:ext cx="6572386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우리는 우주선의 각도를 바꿀 일에 대비해 다양한 각도를 어림하는 훈련을 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3003E7E-41F6-4796-9601-073E8318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" y="2541834"/>
            <a:ext cx="914812" cy="2975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58C682D-B74F-4FD5-8892-27444C7138B5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29F77043-88EA-4022-B407-D8AAEF6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xmlns="" id="{4C8BFEE6-C354-430C-A7CA-807D199A3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xmlns="" id="{1514913E-0CC8-47F4-BC42-3C6840064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9F3C613D-CC9A-4E67-9A2C-BB48A0131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56832C-A079-4D63-8EB1-A754EC6BB055}"/>
              </a:ext>
            </a:extLst>
          </p:cNvPr>
          <p:cNvSpPr txBox="1"/>
          <p:nvPr/>
        </p:nvSpPr>
        <p:spPr>
          <a:xfrm>
            <a:off x="2879812" y="2456892"/>
            <a:ext cx="1078691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C3AC565-F26B-412F-86D6-C523D8AAB3B0}"/>
              </a:ext>
            </a:extLst>
          </p:cNvPr>
          <p:cNvSpPr/>
          <p:nvPr/>
        </p:nvSpPr>
        <p:spPr bwMode="auto">
          <a:xfrm>
            <a:off x="4355702" y="2882246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C7833AF-7C1E-4B5E-A4D8-524CC221C938}"/>
              </a:ext>
            </a:extLst>
          </p:cNvPr>
          <p:cNvSpPr/>
          <p:nvPr/>
        </p:nvSpPr>
        <p:spPr bwMode="auto">
          <a:xfrm>
            <a:off x="5471484" y="2893140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B3748C4-146D-4785-8EFA-A16C2112231F}"/>
              </a:ext>
            </a:extLst>
          </p:cNvPr>
          <p:cNvSpPr txBox="1"/>
          <p:nvPr/>
        </p:nvSpPr>
        <p:spPr>
          <a:xfrm>
            <a:off x="4065188" y="2864259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5F3A774-C3A5-4F19-B8A7-F9AC12BBC97F}"/>
              </a:ext>
            </a:extLst>
          </p:cNvPr>
          <p:cNvSpPr txBox="1"/>
          <p:nvPr/>
        </p:nvSpPr>
        <p:spPr>
          <a:xfrm>
            <a:off x="5075782" y="2864259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0D78A56-85DE-484C-A42F-F242E2CF2EF5}"/>
              </a:ext>
            </a:extLst>
          </p:cNvPr>
          <p:cNvSpPr txBox="1"/>
          <p:nvPr/>
        </p:nvSpPr>
        <p:spPr>
          <a:xfrm>
            <a:off x="6083826" y="2864259"/>
            <a:ext cx="720422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4A983E4-3689-42FF-A39D-A3B6AE0194EF}"/>
              </a:ext>
            </a:extLst>
          </p:cNvPr>
          <p:cNvSpPr/>
          <p:nvPr/>
        </p:nvSpPr>
        <p:spPr bwMode="auto">
          <a:xfrm>
            <a:off x="3329109" y="2882246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488F67B1-9E28-491F-84EC-F87FDE860A0B}"/>
              </a:ext>
            </a:extLst>
          </p:cNvPr>
          <p:cNvCxnSpPr>
            <a:cxnSpLocks/>
          </p:cNvCxnSpPr>
          <p:nvPr/>
        </p:nvCxnSpPr>
        <p:spPr bwMode="auto">
          <a:xfrm>
            <a:off x="2879812" y="3908667"/>
            <a:ext cx="3708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D08B039-CF58-4477-9A3E-09493A0821B6}"/>
              </a:ext>
            </a:extLst>
          </p:cNvPr>
          <p:cNvCxnSpPr>
            <a:cxnSpLocks/>
          </p:cNvCxnSpPr>
          <p:nvPr/>
        </p:nvCxnSpPr>
        <p:spPr bwMode="auto">
          <a:xfrm>
            <a:off x="339446" y="4327925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31FC29D3-5819-4209-A875-6C61DBE222C8}"/>
              </a:ext>
            </a:extLst>
          </p:cNvPr>
          <p:cNvCxnSpPr>
            <a:cxnSpLocks/>
          </p:cNvCxnSpPr>
          <p:nvPr/>
        </p:nvCxnSpPr>
        <p:spPr bwMode="auto">
          <a:xfrm>
            <a:off x="339446" y="4759973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직사각형 48"/>
          <p:cNvSpPr/>
          <p:nvPr/>
        </p:nvSpPr>
        <p:spPr>
          <a:xfrm>
            <a:off x="65312" y="894492"/>
            <a:ext cx="6918956" cy="1418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1B436BE-1060-4A2F-94AF-EC11E6F75A31}"/>
              </a:ext>
            </a:extLst>
          </p:cNvPr>
          <p:cNvSpPr txBox="1"/>
          <p:nvPr/>
        </p:nvSpPr>
        <p:spPr>
          <a:xfrm>
            <a:off x="398816" y="944724"/>
            <a:ext cx="66116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호기가 각도를 바꾸는 훈련을 하던 중 장애물이 나타났습니다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장애물을 피해 갈 수 있는 길을 그린 후 두 길이 이루는 각도를 어림하고 각도기로 확인해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 일지를 써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F6816BF6-DCCA-47B9-8AC4-3B12939A69F9}"/>
              </a:ext>
            </a:extLst>
          </p:cNvPr>
          <p:cNvGrpSpPr/>
          <p:nvPr/>
        </p:nvGrpSpPr>
        <p:grpSpPr>
          <a:xfrm>
            <a:off x="3851920" y="1824954"/>
            <a:ext cx="1226799" cy="307902"/>
            <a:chOff x="5253413" y="2035940"/>
            <a:chExt cx="1226799" cy="307902"/>
          </a:xfrm>
        </p:grpSpPr>
        <p:pic>
          <p:nvPicPr>
            <p:cNvPr id="53" name="Picture 3">
              <a:extLst>
                <a:ext uri="{FF2B5EF4-FFF2-40B4-BE49-F238E27FC236}">
                  <a16:creationId xmlns:a16="http://schemas.microsoft.com/office/drawing/2014/main" xmlns="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xmlns="" id="{613B1B79-4EC8-43C9-BA7F-665EA96D03C3}"/>
                </a:ext>
              </a:extLst>
            </p:cNvPr>
            <p:cNvSpPr txBox="1"/>
            <p:nvPr/>
          </p:nvSpPr>
          <p:spPr>
            <a:xfrm>
              <a:off x="5469220" y="2060399"/>
              <a:ext cx="895619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197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73003E7E-41F6-4796-9601-073E8318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08" y="1278166"/>
            <a:ext cx="914812" cy="297500"/>
          </a:xfrm>
          <a:prstGeom prst="rect">
            <a:avLst/>
          </a:prstGeom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07370"/>
              </p:ext>
            </p:extLst>
          </p:nvPr>
        </p:nvGraphicFramePr>
        <p:xfrm>
          <a:off x="723295" y="594928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7_3_5_card.svg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7_2_5_line.png / 7_2_5_line.svg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6696510" y="5053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95" y="5253436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6" name="직사각형 4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어절 단위로 끊어서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5B9B663-CD4E-472C-A9C4-8A627F1F70E9}"/>
              </a:ext>
            </a:extLst>
          </p:cNvPr>
          <p:cNvSpPr/>
          <p:nvPr/>
        </p:nvSpPr>
        <p:spPr bwMode="auto">
          <a:xfrm>
            <a:off x="76926" y="1787272"/>
            <a:ext cx="6873465" cy="2707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우주선의 각도를 바꿀 일에 대비해 다양한 각도를 어림하는 훈련을 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지구로 돌아갈 길을 확인하여 우주선의 각도를 진행 방향으로 얼마만큼 바꾸어야 하는지 확인했고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각도를 어림하여 그리고 각도기로 확인하는 훈련을 하여 우주선의 경로를 바꿈에 따라 각도가 얼마인지 알 수 있도록 하였다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돌아가던 길에 장애물이 나타났고 이를 피하기 위해 우리는 길을 그린 후 각도를 어림하고 확인해 보았다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9BE89A69-73E5-42A0-9985-5BA9CB3C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9" y="1862410"/>
            <a:ext cx="405858" cy="32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95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64687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22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160~161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08116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돌아갈 준비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지구로 돌아갈 준비하기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지구로 돌아갈 길의 각도 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각도를 어림하여 그리고 각도기로 확인하는 훈련하기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임무 카드에 장애물을 피해 갈 수 있는 길을 그리고 일지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B0E821D-F1F1-4F7E-BE36-4A3ADEF8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" y="864986"/>
            <a:ext cx="6924993" cy="475501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5170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2217" y="847905"/>
            <a:ext cx="6924993" cy="47550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돌아갈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준비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app\resource\contents\lesson07\ops\7\media\mp4</a:t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9857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FB0F62-B431-4248-899E-EDA930AB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" y="1668358"/>
            <a:ext cx="6940160" cy="391825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D45B50-A17F-40F9-BED6-74963B212E93}"/>
              </a:ext>
            </a:extLst>
          </p:cNvPr>
          <p:cNvSpPr/>
          <p:nvPr/>
        </p:nvSpPr>
        <p:spPr>
          <a:xfrm>
            <a:off x="664823" y="3395966"/>
            <a:ext cx="774829" cy="64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9A991B6-C4EE-4C63-AEE9-E0794DE3E8EB}"/>
              </a:ext>
            </a:extLst>
          </p:cNvPr>
          <p:cNvSpPr/>
          <p:nvPr/>
        </p:nvSpPr>
        <p:spPr>
          <a:xfrm>
            <a:off x="2899872" y="3186141"/>
            <a:ext cx="793726" cy="6203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36E99D8-5F2E-44E6-80F6-9D46B9B4C466}"/>
              </a:ext>
            </a:extLst>
          </p:cNvPr>
          <p:cNvSpPr/>
          <p:nvPr/>
        </p:nvSpPr>
        <p:spPr>
          <a:xfrm>
            <a:off x="4113070" y="3032105"/>
            <a:ext cx="1503046" cy="464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DA448E-5C17-4CAA-B8A8-E228649336E7}"/>
              </a:ext>
            </a:extLst>
          </p:cNvPr>
          <p:cNvSpPr txBox="1"/>
          <p:nvPr/>
        </p:nvSpPr>
        <p:spPr>
          <a:xfrm>
            <a:off x="68360" y="3374146"/>
            <a:ext cx="198022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지구로 돌아갈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준비는 잘되고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있나요</a:t>
            </a:r>
            <a:r>
              <a:rPr lang="en-US" altLang="ko-KR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17DA699-5CF2-480E-BCF6-D5036CD3A96F}"/>
              </a:ext>
            </a:extLst>
          </p:cNvPr>
          <p:cNvSpPr/>
          <p:nvPr/>
        </p:nvSpPr>
        <p:spPr>
          <a:xfrm>
            <a:off x="-126510" y="3374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5D758AB-BE93-46F7-B580-CB31C429B553}"/>
              </a:ext>
            </a:extLst>
          </p:cNvPr>
          <p:cNvSpPr txBox="1"/>
          <p:nvPr/>
        </p:nvSpPr>
        <p:spPr>
          <a:xfrm>
            <a:off x="2501052" y="3150866"/>
            <a:ext cx="159136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지구로 돌아갈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확인하고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114569" y="1656603"/>
            <a:ext cx="28459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75DCA4B-2966-4DFB-9975-81A40476A7DA}"/>
              </a:ext>
            </a:extLst>
          </p:cNvPr>
          <p:cNvSpPr/>
          <p:nvPr/>
        </p:nvSpPr>
        <p:spPr>
          <a:xfrm>
            <a:off x="65456" y="1853971"/>
            <a:ext cx="4254516" cy="11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CEA88D3-D464-4521-A8B3-4E27D9584FA5}"/>
              </a:ext>
            </a:extLst>
          </p:cNvPr>
          <p:cNvSpPr/>
          <p:nvPr/>
        </p:nvSpPr>
        <p:spPr>
          <a:xfrm>
            <a:off x="4449930" y="3465050"/>
            <a:ext cx="842150" cy="2518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BABC91F-A076-4AE4-A30A-A14394789439}"/>
              </a:ext>
            </a:extLst>
          </p:cNvPr>
          <p:cNvSpPr/>
          <p:nvPr/>
        </p:nvSpPr>
        <p:spPr>
          <a:xfrm>
            <a:off x="4388894" y="2803828"/>
            <a:ext cx="903185" cy="2518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BD5691B-EAB9-40CA-8E3D-F2FE7E65C759}"/>
              </a:ext>
            </a:extLst>
          </p:cNvPr>
          <p:cNvSpPr txBox="1"/>
          <p:nvPr/>
        </p:nvSpPr>
        <p:spPr>
          <a:xfrm>
            <a:off x="3455876" y="2827244"/>
            <a:ext cx="285895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장애물을 피해서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지구로 가기 위해 우주선의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각도를 바꾸는 훈련을</a:t>
            </a:r>
            <a:endParaRPr lang="en-US" altLang="ko-KR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있습니다</a:t>
            </a:r>
            <a:r>
              <a:rPr lang="en-US" altLang="ko-KR" sz="14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214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)4-1-7_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1BB48CF-AF48-45F5-A4ED-151C0646E0DE}"/>
              </a:ext>
            </a:extLst>
          </p:cNvPr>
          <p:cNvGrpSpPr/>
          <p:nvPr/>
        </p:nvGrpSpPr>
        <p:grpSpPr>
          <a:xfrm>
            <a:off x="5918542" y="1337995"/>
            <a:ext cx="1065726" cy="260415"/>
            <a:chOff x="881142" y="5359550"/>
            <a:chExt cx="1065726" cy="26041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2F293E10-B49E-471A-A823-7AC0D2AB379D}"/>
                </a:ext>
              </a:extLst>
            </p:cNvPr>
            <p:cNvGrpSpPr/>
            <p:nvPr/>
          </p:nvGrpSpPr>
          <p:grpSpPr>
            <a:xfrm>
              <a:off x="1425594" y="5359876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2DAB3487-716D-4F0D-B02D-2AEBDD59AE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DF95F2D-8B5E-4B6E-9557-B7A25A97F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64114D8C-8F6E-4F0C-83A2-A87FF8FB4F6E}"/>
                </a:ext>
              </a:extLst>
            </p:cNvPr>
            <p:cNvGrpSpPr/>
            <p:nvPr/>
          </p:nvGrpSpPr>
          <p:grpSpPr>
            <a:xfrm>
              <a:off x="881142" y="5359550"/>
              <a:ext cx="521274" cy="260415"/>
              <a:chOff x="3240719" y="345173"/>
              <a:chExt cx="521274" cy="26041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2B467810-BA8C-4388-9124-74706504F3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F18D1725-3307-465E-ADC0-3079B04B4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예 약물은 정답 칸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4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475501" y="2099380"/>
            <a:ext cx="6163178" cy="6455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지구로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돌아갈 준비가 잘되고 있는지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52" y="1921881"/>
            <a:ext cx="360000" cy="355000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CAAFA0F8-90EC-4F3D-B158-25CE9AEE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938BE1E-0FCE-4E7F-9038-3167D280AE59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32EC91C-401E-4701-9C41-7E1684B1BD15}"/>
              </a:ext>
            </a:extLst>
          </p:cNvPr>
          <p:cNvSpPr/>
          <p:nvPr/>
        </p:nvSpPr>
        <p:spPr bwMode="auto">
          <a:xfrm>
            <a:off x="475501" y="2838706"/>
            <a:ext cx="6163178" cy="4332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지구로 돌아갈 길을 확인하고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58424C1-828A-47E1-91BB-4E063379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52" y="2667565"/>
            <a:ext cx="360000" cy="355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F1BB48CF-AF48-45F5-A4ED-151C0646E0DE}"/>
              </a:ext>
            </a:extLst>
          </p:cNvPr>
          <p:cNvGrpSpPr/>
          <p:nvPr/>
        </p:nvGrpSpPr>
        <p:grpSpPr>
          <a:xfrm>
            <a:off x="5918542" y="1335578"/>
            <a:ext cx="1065726" cy="262832"/>
            <a:chOff x="881142" y="5357133"/>
            <a:chExt cx="1065726" cy="26283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2F293E10-B49E-471A-A823-7AC0D2AB379D}"/>
                </a:ext>
              </a:extLst>
            </p:cNvPr>
            <p:cNvGrpSpPr/>
            <p:nvPr/>
          </p:nvGrpSpPr>
          <p:grpSpPr>
            <a:xfrm>
              <a:off x="1425594" y="5357133"/>
              <a:ext cx="521274" cy="261623"/>
              <a:chOff x="3792317" y="342756"/>
              <a:chExt cx="521274" cy="261623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2DAB3487-716D-4F0D-B02D-2AEBDD59AE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BDF95F2D-8B5E-4B6E-9557-B7A25A97F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2756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64114D8C-8F6E-4F0C-83A2-A87FF8FB4F6E}"/>
                </a:ext>
              </a:extLst>
            </p:cNvPr>
            <p:cNvGrpSpPr/>
            <p:nvPr/>
          </p:nvGrpSpPr>
          <p:grpSpPr>
            <a:xfrm>
              <a:off x="881142" y="5362323"/>
              <a:ext cx="521274" cy="257642"/>
              <a:chOff x="3240719" y="347946"/>
              <a:chExt cx="521274" cy="25764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2B467810-BA8C-4388-9124-74706504F3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F18D1725-3307-465E-ADC0-3079B04B4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7946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A836ECA-14C1-4DD8-94B0-054DE698C094}"/>
              </a:ext>
            </a:extLst>
          </p:cNvPr>
          <p:cNvSpPr/>
          <p:nvPr/>
        </p:nvSpPr>
        <p:spPr bwMode="auto">
          <a:xfrm>
            <a:off x="475501" y="3352967"/>
            <a:ext cx="6163178" cy="7241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장애물을 피해서 지구로 가기 위해 우주선의 각도를 바꾸는  훈련을 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FBE94797-CAD9-4A55-BFD0-F542DD23D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52" y="3181827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9" y="2132856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9" y="2909151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1" y="3418480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938BE1E-0FCE-4E7F-9038-3167D280AE59}"/>
              </a:ext>
            </a:extLst>
          </p:cNvPr>
          <p:cNvSpPr/>
          <p:nvPr/>
        </p:nvSpPr>
        <p:spPr>
          <a:xfrm>
            <a:off x="262885" y="2266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7868" y="192758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각의 크기를 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049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805B6E-EEE8-47FC-8F36-4857D8DD193C}"/>
              </a:ext>
            </a:extLst>
          </p:cNvPr>
          <p:cNvSpPr txBox="1"/>
          <p:nvPr/>
        </p:nvSpPr>
        <p:spPr>
          <a:xfrm>
            <a:off x="797868" y="235507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 각도기로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73A8CA9-17E0-4026-900B-843F4FCE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4770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xmlns="" id="{E06FD976-9FC5-4C8E-92A3-2E76C3EFE306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4B995879-228B-43D9-A26E-FEC40660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33C7CE-BA5F-4FCE-990B-F52AD074BD90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4D79C37-E2F3-48CF-9298-6D1F6737276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B6E7D92-61A6-429E-9B2C-D27B34039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7" t="13960" r="7348" b="17582"/>
          <a:stretch/>
        </p:blipFill>
        <p:spPr>
          <a:xfrm>
            <a:off x="465800" y="2277989"/>
            <a:ext cx="4070196" cy="2771191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74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\app\resource\contents\lesson07\ops\7\7_3_03.html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8680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55979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77470" y="942111"/>
            <a:ext cx="66067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지구로 돌아갈 길을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C9DF739-43C6-4FC7-B8A4-4969110209BB}"/>
              </a:ext>
            </a:extLst>
          </p:cNvPr>
          <p:cNvGrpSpPr/>
          <p:nvPr/>
        </p:nvGrpSpPr>
        <p:grpSpPr>
          <a:xfrm>
            <a:off x="1760440" y="3239258"/>
            <a:ext cx="419471" cy="369332"/>
            <a:chOff x="-1780701" y="2450291"/>
            <a:chExt cx="51855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671BF8A7-474F-43D8-A8BB-276E7581271B}"/>
                </a:ext>
              </a:extLst>
            </p:cNvPr>
            <p:cNvSpPr/>
            <p:nvPr/>
          </p:nvSpPr>
          <p:spPr>
            <a:xfrm>
              <a:off x="-1645607" y="2547310"/>
              <a:ext cx="273758" cy="214208"/>
            </a:xfrm>
            <a:prstGeom prst="rect">
              <a:avLst/>
            </a:prstGeom>
            <a:solidFill>
              <a:srgbClr val="35427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5454E0A-6328-4158-B66B-8934AB295FF9}"/>
                </a:ext>
              </a:extLst>
            </p:cNvPr>
            <p:cNvSpPr txBox="1"/>
            <p:nvPr/>
          </p:nvSpPr>
          <p:spPr>
            <a:xfrm>
              <a:off x="-1780701" y="2450291"/>
              <a:ext cx="51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</p:grp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52FDFB2-4EB2-4BE5-A7A9-7FE4D02E5304}"/>
              </a:ext>
            </a:extLst>
          </p:cNvPr>
          <p:cNvGrpSpPr/>
          <p:nvPr/>
        </p:nvGrpSpPr>
        <p:grpSpPr>
          <a:xfrm>
            <a:off x="2209279" y="3439958"/>
            <a:ext cx="368644" cy="369332"/>
            <a:chOff x="-1759938" y="2483010"/>
            <a:chExt cx="455720" cy="3693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B5821298-EC60-4148-A5F7-C4192D37A084}"/>
                </a:ext>
              </a:extLst>
            </p:cNvPr>
            <p:cNvSpPr/>
            <p:nvPr/>
          </p:nvSpPr>
          <p:spPr>
            <a:xfrm>
              <a:off x="-1653273" y="2560572"/>
              <a:ext cx="299941" cy="214208"/>
            </a:xfrm>
            <a:prstGeom prst="rect">
              <a:avLst/>
            </a:prstGeom>
            <a:solidFill>
              <a:srgbClr val="324B7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212C75ED-A863-44BF-8C3C-05E80A4A6E85}"/>
                </a:ext>
              </a:extLst>
            </p:cNvPr>
            <p:cNvSpPr txBox="1"/>
            <p:nvPr/>
          </p:nvSpPr>
          <p:spPr>
            <a:xfrm>
              <a:off x="-1759938" y="2483010"/>
              <a:ext cx="455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7E251595-3C75-412D-B471-90A3B4C43F36}"/>
              </a:ext>
            </a:extLst>
          </p:cNvPr>
          <p:cNvGrpSpPr/>
          <p:nvPr/>
        </p:nvGrpSpPr>
        <p:grpSpPr>
          <a:xfrm>
            <a:off x="2614867" y="3776892"/>
            <a:ext cx="368645" cy="369332"/>
            <a:chOff x="-1535253" y="2315888"/>
            <a:chExt cx="455721" cy="36933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AEEC17B-7EC8-4C8E-8954-E7FF5EC29634}"/>
                </a:ext>
              </a:extLst>
            </p:cNvPr>
            <p:cNvSpPr/>
            <p:nvPr/>
          </p:nvSpPr>
          <p:spPr>
            <a:xfrm>
              <a:off x="-1432425" y="2393450"/>
              <a:ext cx="267050" cy="214208"/>
            </a:xfrm>
            <a:prstGeom prst="rect">
              <a:avLst/>
            </a:prstGeom>
            <a:solidFill>
              <a:srgbClr val="3F538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7723547-7C57-4C13-80D5-83287632C6D2}"/>
                </a:ext>
              </a:extLst>
            </p:cNvPr>
            <p:cNvSpPr txBox="1"/>
            <p:nvPr/>
          </p:nvSpPr>
          <p:spPr>
            <a:xfrm>
              <a:off x="-1535253" y="2315888"/>
              <a:ext cx="455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FC1E85AD-F7A3-43B1-BCEA-42FC9589C667}"/>
              </a:ext>
            </a:extLst>
          </p:cNvPr>
          <p:cNvSpPr/>
          <p:nvPr/>
        </p:nvSpPr>
        <p:spPr bwMode="auto">
          <a:xfrm>
            <a:off x="5526607" y="3403046"/>
            <a:ext cx="805838" cy="280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132" y="3182681"/>
            <a:ext cx="360000" cy="355000"/>
          </a:xfrm>
          <a:prstGeom prst="rect">
            <a:avLst/>
          </a:prstGeom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C666FC98-33D0-442F-B709-3004DD268AF3}"/>
              </a:ext>
            </a:extLst>
          </p:cNvPr>
          <p:cNvSpPr txBox="1"/>
          <p:nvPr/>
        </p:nvSpPr>
        <p:spPr>
          <a:xfrm>
            <a:off x="4984019" y="3322525"/>
            <a:ext cx="579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19EC6BD-1E2B-4C80-BF46-6D579A7EBC40}"/>
              </a:ext>
            </a:extLst>
          </p:cNvPr>
          <p:cNvSpPr/>
          <p:nvPr/>
        </p:nvSpPr>
        <p:spPr bwMode="auto">
          <a:xfrm>
            <a:off x="5526607" y="4062719"/>
            <a:ext cx="805838" cy="280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A64CFD9E-A13F-4C71-9CA4-19C59E404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767" y="3848004"/>
            <a:ext cx="360000" cy="355000"/>
          </a:xfrm>
          <a:prstGeom prst="rect">
            <a:avLst/>
          </a:prstGeom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70392540-FADC-4B51-BBF1-DE497B34F8AD}"/>
              </a:ext>
            </a:extLst>
          </p:cNvPr>
          <p:cNvSpPr txBox="1"/>
          <p:nvPr/>
        </p:nvSpPr>
        <p:spPr>
          <a:xfrm>
            <a:off x="4984019" y="3986000"/>
            <a:ext cx="579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21BAD93-284C-4703-8C28-BF3C61733B79}"/>
              </a:ext>
            </a:extLst>
          </p:cNvPr>
          <p:cNvSpPr/>
          <p:nvPr/>
        </p:nvSpPr>
        <p:spPr bwMode="auto">
          <a:xfrm>
            <a:off x="5526607" y="4672972"/>
            <a:ext cx="805838" cy="280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569850DA-CD54-498A-AC93-7524B7512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293" y="4429811"/>
            <a:ext cx="360000" cy="355000"/>
          </a:xfrm>
          <a:prstGeom prst="rect">
            <a:avLst/>
          </a:prstGeom>
        </p:spPr>
      </p:pic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ABC60D57-4914-4920-BC46-CFCB6E9D3B4A}"/>
              </a:ext>
            </a:extLst>
          </p:cNvPr>
          <p:cNvSpPr txBox="1"/>
          <p:nvPr/>
        </p:nvSpPr>
        <p:spPr>
          <a:xfrm>
            <a:off x="4984019" y="4592451"/>
            <a:ext cx="579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CAAC2BD5-C563-4175-AC92-1B393740FD21}"/>
              </a:ext>
            </a:extLst>
          </p:cNvPr>
          <p:cNvSpPr txBox="1"/>
          <p:nvPr/>
        </p:nvSpPr>
        <p:spPr>
          <a:xfrm>
            <a:off x="5028762" y="175800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xmlns="" id="{B15FE7E5-D083-458B-9D4C-C15D6C3C7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22" y="2276872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FC3782CA-96A5-453C-ACD9-4DB699F6DDEB}"/>
              </a:ext>
            </a:extLst>
          </p:cNvPr>
          <p:cNvSpPr/>
          <p:nvPr/>
        </p:nvSpPr>
        <p:spPr>
          <a:xfrm>
            <a:off x="4887530" y="16657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5413A79D-97D8-4DE3-AC1B-02198356677F}"/>
              </a:ext>
            </a:extLst>
          </p:cNvPr>
          <p:cNvSpPr/>
          <p:nvPr/>
        </p:nvSpPr>
        <p:spPr>
          <a:xfrm>
            <a:off x="4824028" y="2322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413A79D-97D8-4DE3-AC1B-02198356677F}"/>
              </a:ext>
            </a:extLst>
          </p:cNvPr>
          <p:cNvSpPr/>
          <p:nvPr/>
        </p:nvSpPr>
        <p:spPr>
          <a:xfrm>
            <a:off x="438430" y="21319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C666FC98-33D0-442F-B709-3004DD268AF3}"/>
              </a:ext>
            </a:extLst>
          </p:cNvPr>
          <p:cNvSpPr txBox="1"/>
          <p:nvPr/>
        </p:nvSpPr>
        <p:spPr>
          <a:xfrm>
            <a:off x="6300192" y="3360181"/>
            <a:ext cx="216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C666FC98-33D0-442F-B709-3004DD268AF3}"/>
              </a:ext>
            </a:extLst>
          </p:cNvPr>
          <p:cNvSpPr txBox="1"/>
          <p:nvPr/>
        </p:nvSpPr>
        <p:spPr>
          <a:xfrm>
            <a:off x="6296401" y="4010643"/>
            <a:ext cx="216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666FC98-33D0-442F-B709-3004DD268AF3}"/>
              </a:ext>
            </a:extLst>
          </p:cNvPr>
          <p:cNvSpPr txBox="1"/>
          <p:nvPr/>
        </p:nvSpPr>
        <p:spPr>
          <a:xfrm>
            <a:off x="6294958" y="4620896"/>
            <a:ext cx="216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AA4C8A-0E2B-4677-9FC6-BE1070596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2"/>
          <a:stretch/>
        </p:blipFill>
        <p:spPr>
          <a:xfrm>
            <a:off x="354490" y="1412776"/>
            <a:ext cx="6449758" cy="3822528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463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무늬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띄어쓰기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활동 영상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9004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7_3_4_01.png / 7_3_4_01.svg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9837112-00DC-4555-8E38-36B559A82B01}"/>
              </a:ext>
            </a:extLst>
          </p:cNvPr>
          <p:cNvSpPr txBox="1"/>
          <p:nvPr/>
        </p:nvSpPr>
        <p:spPr>
          <a:xfrm>
            <a:off x="398816" y="944724"/>
            <a:ext cx="66116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어림하여 그리고 각도기로 확인하는 훈련을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4D100707-A67B-4C07-B80E-D5DAA4F4119B}"/>
              </a:ext>
            </a:extLst>
          </p:cNvPr>
          <p:cNvGrpSpPr/>
          <p:nvPr/>
        </p:nvGrpSpPr>
        <p:grpSpPr>
          <a:xfrm>
            <a:off x="2756901" y="5289134"/>
            <a:ext cx="1540674" cy="269893"/>
            <a:chOff x="2779298" y="5319347"/>
            <a:chExt cx="1540674" cy="269893"/>
          </a:xfrm>
        </p:grpSpPr>
        <p:pic>
          <p:nvPicPr>
            <p:cNvPr id="120" name="Picture 11">
              <a:extLst>
                <a:ext uri="{FF2B5EF4-FFF2-40B4-BE49-F238E27FC236}">
                  <a16:creationId xmlns:a16="http://schemas.microsoft.com/office/drawing/2014/main" xmlns="" id="{FD931653-D094-4336-A23C-B3A2BB203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>
              <a:extLst>
                <a:ext uri="{FF2B5EF4-FFF2-40B4-BE49-F238E27FC236}">
                  <a16:creationId xmlns:a16="http://schemas.microsoft.com/office/drawing/2014/main" xmlns="" id="{47AB3CD6-FA5E-494C-ABF6-BA893CEDD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>
              <a:extLst>
                <a:ext uri="{FF2B5EF4-FFF2-40B4-BE49-F238E27FC236}">
                  <a16:creationId xmlns:a16="http://schemas.microsoft.com/office/drawing/2014/main" xmlns="" id="{18C8E417-9051-47A9-A308-62660DF43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>
              <a:extLst>
                <a:ext uri="{FF2B5EF4-FFF2-40B4-BE49-F238E27FC236}">
                  <a16:creationId xmlns:a16="http://schemas.microsoft.com/office/drawing/2014/main" xmlns="" id="{8B37582E-CC97-41B8-87FC-0EC01641C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634EEFFE-8B19-408E-B59F-0B226A87F1A4}"/>
              </a:ext>
            </a:extLst>
          </p:cNvPr>
          <p:cNvSpPr/>
          <p:nvPr/>
        </p:nvSpPr>
        <p:spPr>
          <a:xfrm>
            <a:off x="2382055" y="5304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E3416367-1D50-42E6-8074-E75C94962D62}"/>
              </a:ext>
            </a:extLst>
          </p:cNvPr>
          <p:cNvSpPr/>
          <p:nvPr/>
        </p:nvSpPr>
        <p:spPr>
          <a:xfrm>
            <a:off x="1126387" y="1795578"/>
            <a:ext cx="378396" cy="468052"/>
          </a:xfrm>
          <a:prstGeom prst="roundRect">
            <a:avLst/>
          </a:prstGeom>
          <a:solidFill>
            <a:srgbClr val="FEF3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4C8DB09-FFB3-454A-88FA-20B260B02FA1}"/>
              </a:ext>
            </a:extLst>
          </p:cNvPr>
          <p:cNvSpPr txBox="1"/>
          <p:nvPr/>
        </p:nvSpPr>
        <p:spPr>
          <a:xfrm>
            <a:off x="1018375" y="1737216"/>
            <a:ext cx="65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E4B0F08-A96B-434A-8CA7-91DD3777E164}"/>
              </a:ext>
            </a:extLst>
          </p:cNvPr>
          <p:cNvSpPr/>
          <p:nvPr/>
        </p:nvSpPr>
        <p:spPr>
          <a:xfrm>
            <a:off x="2159968" y="1607164"/>
            <a:ext cx="3744416" cy="1148371"/>
          </a:xfrm>
          <a:prstGeom prst="roundRect">
            <a:avLst/>
          </a:prstGeom>
          <a:solidFill>
            <a:srgbClr val="F4E8D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EF36089-600A-4500-888F-C362225D2F31}"/>
              </a:ext>
            </a:extLst>
          </p:cNvPr>
          <p:cNvSpPr txBox="1"/>
          <p:nvPr/>
        </p:nvSpPr>
        <p:spPr>
          <a:xfrm>
            <a:off x="2384676" y="1412776"/>
            <a:ext cx="470760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각도를 말합니다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대원들은 말한 각도를 어림하여 그립니다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그린 각의 크기를 잽니다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말하는 사람을 바꾸어 위 훈련을 반복합니다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B40A66D3-FCA0-4649-8DB4-A557EF7C7EE1}"/>
              </a:ext>
            </a:extLst>
          </p:cNvPr>
          <p:cNvSpPr/>
          <p:nvPr/>
        </p:nvSpPr>
        <p:spPr>
          <a:xfrm>
            <a:off x="433805" y="1460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8928BAC7-2651-4DD3-933A-505487081050}"/>
              </a:ext>
            </a:extLst>
          </p:cNvPr>
          <p:cNvSpPr/>
          <p:nvPr/>
        </p:nvSpPr>
        <p:spPr>
          <a:xfrm>
            <a:off x="1101894" y="2805546"/>
            <a:ext cx="1135601" cy="46805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34F5A6CD-3025-4CAB-BCBD-2CE28DDDC1BB}"/>
              </a:ext>
            </a:extLst>
          </p:cNvPr>
          <p:cNvSpPr txBox="1"/>
          <p:nvPr/>
        </p:nvSpPr>
        <p:spPr>
          <a:xfrm>
            <a:off x="874371" y="2771240"/>
            <a:ext cx="156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˚를 어림해서</a:t>
            </a:r>
            <a:endParaRPr lang="en-US" altLang="ko-KR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그려 봐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xmlns="" id="{C7B0EBA0-8989-4BB5-BBAE-B41FD77DC12B}"/>
              </a:ext>
            </a:extLst>
          </p:cNvPr>
          <p:cNvSpPr/>
          <p:nvPr/>
        </p:nvSpPr>
        <p:spPr>
          <a:xfrm>
            <a:off x="730343" y="4649361"/>
            <a:ext cx="900100" cy="237918"/>
          </a:xfrm>
          <a:prstGeom prst="roundRect">
            <a:avLst>
              <a:gd name="adj" fmla="val 42289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CE6E65B0-9EBE-46B3-8A57-26FF24A13FAC}"/>
              </a:ext>
            </a:extLst>
          </p:cNvPr>
          <p:cNvSpPr txBox="1"/>
          <p:nvPr/>
        </p:nvSpPr>
        <p:spPr>
          <a:xfrm>
            <a:off x="602370" y="4599043"/>
            <a:ext cx="113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45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xmlns="" id="{BBC46C1C-0021-497D-B954-7DECF2BFFA67}"/>
              </a:ext>
            </a:extLst>
          </p:cNvPr>
          <p:cNvSpPr/>
          <p:nvPr/>
        </p:nvSpPr>
        <p:spPr>
          <a:xfrm>
            <a:off x="5517658" y="4616044"/>
            <a:ext cx="900100" cy="237918"/>
          </a:xfrm>
          <a:prstGeom prst="roundRect">
            <a:avLst>
              <a:gd name="adj" fmla="val 42289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9A0178C-314E-437D-864F-0C41C6E27B68}"/>
              </a:ext>
            </a:extLst>
          </p:cNvPr>
          <p:cNvSpPr txBox="1"/>
          <p:nvPr/>
        </p:nvSpPr>
        <p:spPr>
          <a:xfrm>
            <a:off x="5399907" y="4595537"/>
            <a:ext cx="113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35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xmlns="" id="{4BA52148-3589-466F-BE3A-9C792718C93E}"/>
              </a:ext>
            </a:extLst>
          </p:cNvPr>
          <p:cNvSpPr/>
          <p:nvPr/>
        </p:nvSpPr>
        <p:spPr>
          <a:xfrm>
            <a:off x="5230843" y="3530345"/>
            <a:ext cx="900100" cy="237918"/>
          </a:xfrm>
          <a:prstGeom prst="roundRect">
            <a:avLst>
              <a:gd name="adj" fmla="val 42289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D27244A7-3125-4EB5-AA15-E4C4253181CF}"/>
              </a:ext>
            </a:extLst>
          </p:cNvPr>
          <p:cNvSpPr txBox="1"/>
          <p:nvPr/>
        </p:nvSpPr>
        <p:spPr>
          <a:xfrm>
            <a:off x="5086827" y="3480210"/>
            <a:ext cx="113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50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xmlns="" id="{E8B7BF89-1FC9-47E0-9B1F-AC29D8553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74" y="1449077"/>
            <a:ext cx="1168310" cy="3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EED08D46-6572-4A29-A2E0-6B5474DE82CD}"/>
              </a:ext>
            </a:extLst>
          </p:cNvPr>
          <p:cNvSpPr/>
          <p:nvPr/>
        </p:nvSpPr>
        <p:spPr>
          <a:xfrm>
            <a:off x="5495587" y="1278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16" y="1520788"/>
            <a:ext cx="293822" cy="29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16" y="1864354"/>
            <a:ext cx="293822" cy="30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31" y="2240868"/>
            <a:ext cx="304506" cy="30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16" y="2611040"/>
            <a:ext cx="299164" cy="29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68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4E3A3F6-EE5B-4F24-9386-66D9B84934D8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xmlns="" id="{D64E48C9-444A-4830-A819-E0E93D5D5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xmlns="" id="{1442899E-90A9-4E4D-967F-7886C7D97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:a16="http://schemas.microsoft.com/office/drawing/2014/main" xmlns="" id="{94C4DBD7-64B0-42A1-BDAB-44645B908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xmlns="" id="{3A0952D3-DF79-47E6-9610-A566997EC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60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\app\resource\contents\lesson07\ops\7\7_3_04.html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예 약물은 정답 칸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9837112-00DC-4555-8E38-36B559A82B01}"/>
              </a:ext>
            </a:extLst>
          </p:cNvPr>
          <p:cNvSpPr txBox="1"/>
          <p:nvPr/>
        </p:nvSpPr>
        <p:spPr>
          <a:xfrm>
            <a:off x="398816" y="980728"/>
            <a:ext cx="66116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어림하여 그리고 각도기로 확인하는 훈련을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10020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100B2E73-4B1A-4D37-9A8F-B2B8BDE33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36313"/>
              </p:ext>
            </p:extLst>
          </p:nvPr>
        </p:nvGraphicFramePr>
        <p:xfrm>
          <a:off x="179512" y="1940274"/>
          <a:ext cx="5042364" cy="3180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591">
                  <a:extLst>
                    <a:ext uri="{9D8B030D-6E8A-4147-A177-3AD203B41FA5}">
                      <a16:colId xmlns:a16="http://schemas.microsoft.com/office/drawing/2014/main" xmlns="" val="3668373129"/>
                    </a:ext>
                  </a:extLst>
                </a:gridCol>
                <a:gridCol w="1260591">
                  <a:extLst>
                    <a:ext uri="{9D8B030D-6E8A-4147-A177-3AD203B41FA5}">
                      <a16:colId xmlns:a16="http://schemas.microsoft.com/office/drawing/2014/main" xmlns="" val="2810576864"/>
                    </a:ext>
                  </a:extLst>
                </a:gridCol>
                <a:gridCol w="1260591">
                  <a:extLst>
                    <a:ext uri="{9D8B030D-6E8A-4147-A177-3AD203B41FA5}">
                      <a16:colId xmlns:a16="http://schemas.microsoft.com/office/drawing/2014/main" xmlns="" val="3476381718"/>
                    </a:ext>
                  </a:extLst>
                </a:gridCol>
                <a:gridCol w="1260591">
                  <a:extLst>
                    <a:ext uri="{9D8B030D-6E8A-4147-A177-3AD203B41FA5}">
                      <a16:colId xmlns:a16="http://schemas.microsoft.com/office/drawing/2014/main" xmlns="" val="813828850"/>
                    </a:ext>
                  </a:extLst>
                </a:gridCol>
              </a:tblGrid>
              <a:tr h="4394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886550"/>
                  </a:ext>
                </a:extLst>
              </a:tr>
              <a:tr h="439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말한 각도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9550389"/>
                  </a:ext>
                </a:extLst>
              </a:tr>
              <a:tr h="1862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어림하여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그린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2137342"/>
                  </a:ext>
                </a:extLst>
              </a:tr>
              <a:tr h="439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0575061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C77480EC-DBC6-4614-AB69-A165DD46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62" y="2483913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0AC843C-C6BE-4137-8E2C-B8CC03989EF8}"/>
              </a:ext>
            </a:extLst>
          </p:cNvPr>
          <p:cNvSpPr/>
          <p:nvPr/>
        </p:nvSpPr>
        <p:spPr bwMode="auto">
          <a:xfrm>
            <a:off x="1831137" y="2458828"/>
            <a:ext cx="796327" cy="274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A8DCFEF-24DF-44CD-894C-8175567191B0}"/>
              </a:ext>
            </a:extLst>
          </p:cNvPr>
          <p:cNvSpPr/>
          <p:nvPr/>
        </p:nvSpPr>
        <p:spPr bwMode="auto">
          <a:xfrm>
            <a:off x="1795133" y="4785627"/>
            <a:ext cx="796327" cy="274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CAEBFC7A-2499-4A0C-86AE-693A6B78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52" y="1809540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A9BB1906-004B-4221-AB7C-24521F8C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76" y="4813082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7215F372-6B18-4100-A2F6-65FC1C63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34" y="2862777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025574D-1E55-4AA7-9EB8-FB7A458871FA}"/>
              </a:ext>
            </a:extLst>
          </p:cNvPr>
          <p:cNvSpPr/>
          <p:nvPr/>
        </p:nvSpPr>
        <p:spPr>
          <a:xfrm>
            <a:off x="6687730" y="182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69E2C895-F5BF-4296-97BD-19CCA92A2EEF}"/>
              </a:ext>
            </a:extLst>
          </p:cNvPr>
          <p:cNvSpPr/>
          <p:nvPr/>
        </p:nvSpPr>
        <p:spPr>
          <a:xfrm>
            <a:off x="1365990" y="2295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3C9F171C-D862-4828-BAE1-1E033056E677}"/>
              </a:ext>
            </a:extLst>
          </p:cNvPr>
          <p:cNvSpPr/>
          <p:nvPr/>
        </p:nvSpPr>
        <p:spPr>
          <a:xfrm>
            <a:off x="668773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66169" y="3381986"/>
            <a:ext cx="997829" cy="813067"/>
            <a:chOff x="3082518" y="3103049"/>
            <a:chExt cx="1358559" cy="1107003"/>
          </a:xfrm>
        </p:grpSpPr>
        <p:cxnSp>
          <p:nvCxnSpPr>
            <p:cNvPr id="4" name="직선 연결선 3"/>
            <p:cNvCxnSpPr/>
            <p:nvPr/>
          </p:nvCxnSpPr>
          <p:spPr bwMode="auto">
            <a:xfrm>
              <a:off x="3282302" y="4199373"/>
              <a:ext cx="115877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3082518" y="3103049"/>
              <a:ext cx="203608" cy="110700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4093912" y="3188675"/>
            <a:ext cx="1007047" cy="995702"/>
            <a:chOff x="3851920" y="2819400"/>
            <a:chExt cx="1483564" cy="146685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851920" y="4283381"/>
              <a:ext cx="1483564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5073650" y="2819400"/>
              <a:ext cx="260350" cy="146685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C77480EC-DBC6-4614-AB69-A165DD46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275" y="2483913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0AC843C-C6BE-4137-8E2C-B8CC03989EF8}"/>
              </a:ext>
            </a:extLst>
          </p:cNvPr>
          <p:cNvSpPr/>
          <p:nvPr/>
        </p:nvSpPr>
        <p:spPr bwMode="auto">
          <a:xfrm>
            <a:off x="3091277" y="2458828"/>
            <a:ext cx="796327" cy="274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C77480EC-DBC6-4614-AB69-A165DD46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36" y="2483913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0AC843C-C6BE-4137-8E2C-B8CC03989EF8}"/>
              </a:ext>
            </a:extLst>
          </p:cNvPr>
          <p:cNvSpPr/>
          <p:nvPr/>
        </p:nvSpPr>
        <p:spPr bwMode="auto">
          <a:xfrm>
            <a:off x="4357638" y="2458828"/>
            <a:ext cx="796327" cy="274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1498534" y="3610808"/>
            <a:ext cx="1128930" cy="561162"/>
            <a:chOff x="1414167" y="3444875"/>
            <a:chExt cx="1501649" cy="746431"/>
          </a:xfrm>
        </p:grpSpPr>
        <p:cxnSp>
          <p:nvCxnSpPr>
            <p:cNvPr id="76" name="직선 연결선 75"/>
            <p:cNvCxnSpPr/>
            <p:nvPr/>
          </p:nvCxnSpPr>
          <p:spPr bwMode="auto">
            <a:xfrm>
              <a:off x="1414167" y="4191306"/>
              <a:ext cx="1501649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 flipV="1">
              <a:off x="1425575" y="3444875"/>
              <a:ext cx="1295400" cy="74612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7215F372-6B18-4100-A2F6-65FC1C63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32" y="2862777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7215F372-6B18-4100-A2F6-65FC1C63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06" y="2862777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C77480EC-DBC6-4614-AB69-A165DD46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02" y="4813082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00AC843C-C6BE-4137-8E2C-B8CC03989EF8}"/>
              </a:ext>
            </a:extLst>
          </p:cNvPr>
          <p:cNvSpPr/>
          <p:nvPr/>
        </p:nvSpPr>
        <p:spPr bwMode="auto">
          <a:xfrm>
            <a:off x="3076004" y="4787997"/>
            <a:ext cx="796327" cy="274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C77480EC-DBC6-4614-AB69-A165DD46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15" y="4813082"/>
            <a:ext cx="279356" cy="2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00AC843C-C6BE-4137-8E2C-B8CC03989EF8}"/>
              </a:ext>
            </a:extLst>
          </p:cNvPr>
          <p:cNvSpPr/>
          <p:nvPr/>
        </p:nvSpPr>
        <p:spPr bwMode="auto">
          <a:xfrm>
            <a:off x="4351417" y="4787997"/>
            <a:ext cx="796327" cy="274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7464" y="2305671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2706" y="2306413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3965" y="2305671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0983" y="2843700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6225" y="2844442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7484" y="284370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8259" y="461049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501" y="4611239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54E24561-C709-4216-ACD6-01381BB2B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4760" y="4610497"/>
            <a:ext cx="360000" cy="355000"/>
          </a:xfrm>
          <a:prstGeom prst="rect">
            <a:avLst/>
          </a:prstGeom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CAAC2BD5-C563-4175-AC92-1B393740FD21}"/>
              </a:ext>
            </a:extLst>
          </p:cNvPr>
          <p:cNvSpPr txBox="1"/>
          <p:nvPr/>
        </p:nvSpPr>
        <p:spPr>
          <a:xfrm>
            <a:off x="5076056" y="157798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025574D-1E55-4AA7-9EB8-FB7A458871FA}"/>
              </a:ext>
            </a:extLst>
          </p:cNvPr>
          <p:cNvSpPr/>
          <p:nvPr/>
        </p:nvSpPr>
        <p:spPr>
          <a:xfrm>
            <a:off x="4859215" y="1516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88302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43868</TotalTime>
  <Words>1005</Words>
  <Application>Microsoft Office PowerPoint</Application>
  <PresentationFormat>화면 슬라이드 쇼(4:3)</PresentationFormat>
  <Paragraphs>380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7914</cp:revision>
  <cp:lastPrinted>2021-12-20T01:30:02Z</cp:lastPrinted>
  <dcterms:created xsi:type="dcterms:W3CDTF">2008-07-15T12:19:11Z</dcterms:created>
  <dcterms:modified xsi:type="dcterms:W3CDTF">2022-03-25T05:14:35Z</dcterms:modified>
</cp:coreProperties>
</file>