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82" r:id="rId2"/>
    <p:sldId id="783" r:id="rId3"/>
    <p:sldId id="1327" r:id="rId4"/>
    <p:sldId id="1351" r:id="rId5"/>
    <p:sldId id="1385" r:id="rId6"/>
    <p:sldId id="1386" r:id="rId7"/>
    <p:sldId id="1097" r:id="rId8"/>
    <p:sldId id="1289" r:id="rId9"/>
    <p:sldId id="1402" r:id="rId10"/>
    <p:sldId id="1380" r:id="rId11"/>
    <p:sldId id="1403" r:id="rId12"/>
    <p:sldId id="1394" r:id="rId13"/>
    <p:sldId id="1389" r:id="rId14"/>
    <p:sldId id="1404" r:id="rId15"/>
    <p:sldId id="1400" r:id="rId16"/>
    <p:sldId id="1405" r:id="rId1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9D6"/>
    <a:srgbClr val="C3E4EA"/>
    <a:srgbClr val="EBDAD9"/>
    <a:srgbClr val="F0E3E0"/>
    <a:srgbClr val="F6EDE6"/>
    <a:srgbClr val="F3E8E3"/>
    <a:srgbClr val="F8F7EF"/>
    <a:srgbClr val="9B9ECE"/>
    <a:srgbClr val="012155"/>
    <a:srgbClr val="182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6909" autoAdjust="0"/>
  </p:normalViewPr>
  <p:slideViewPr>
    <p:cSldViewPr>
      <p:cViewPr>
        <p:scale>
          <a:sx n="100" d="100"/>
          <a:sy n="100" d="100"/>
        </p:scale>
        <p:origin x="-2076" y="-474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03647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2022.2.27.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47505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음식을 계획적으로 먹기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2"/>
            <a:ext cx="6918956" cy="1019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나오기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5415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7_4_4_01.png / 7_4_4_02.png / 7_4_4_03.png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음식을 계획적으로 먹기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9837112-00DC-4555-8E38-36B559A82B01}"/>
              </a:ext>
            </a:extLst>
          </p:cNvPr>
          <p:cNvSpPr txBox="1"/>
          <p:nvPr/>
        </p:nvSpPr>
        <p:spPr>
          <a:xfrm>
            <a:off x="398816" y="944724"/>
            <a:ext cx="661167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지구에 도착할 때까지 한 사람에게 주어진 음식은 다음과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매일 같은 양으로 하루에 먹을 수 있는 음식의 양을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5" name="Picture 2">
            <a:extLst>
              <a:ext uri="{FF2B5EF4-FFF2-40B4-BE49-F238E27FC236}">
                <a16:creationId xmlns="" xmlns:a16="http://schemas.microsoft.com/office/drawing/2014/main" id="{14DC7386-30C1-46A3-94B9-FD5A996E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52175875-E1EF-4F77-8966-5BEEFADA7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98956"/>
              </p:ext>
            </p:extLst>
          </p:nvPr>
        </p:nvGraphicFramePr>
        <p:xfrm>
          <a:off x="115384" y="2224510"/>
          <a:ext cx="6793375" cy="257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308">
                  <a:extLst>
                    <a:ext uri="{9D8B030D-6E8A-4147-A177-3AD203B41FA5}">
                      <a16:colId xmlns="" xmlns:a16="http://schemas.microsoft.com/office/drawing/2014/main" val="4061661108"/>
                    </a:ext>
                  </a:extLst>
                </a:gridCol>
                <a:gridCol w="2736304">
                  <a:extLst>
                    <a:ext uri="{9D8B030D-6E8A-4147-A177-3AD203B41FA5}">
                      <a16:colId xmlns="" xmlns:a16="http://schemas.microsoft.com/office/drawing/2014/main" val="496183136"/>
                    </a:ext>
                  </a:extLst>
                </a:gridCol>
                <a:gridCol w="2372763">
                  <a:extLst>
                    <a:ext uri="{9D8B030D-6E8A-4147-A177-3AD203B41FA5}">
                      <a16:colId xmlns="" xmlns:a16="http://schemas.microsoft.com/office/drawing/2014/main" val="2786358302"/>
                    </a:ext>
                  </a:extLst>
                </a:gridCol>
              </a:tblGrid>
              <a:tr h="643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사람에게 주어진 음식의 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사람이 하루에 먹을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음식의 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06158454"/>
                  </a:ext>
                </a:extLst>
              </a:tr>
              <a:tr h="643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진공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음식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84318514"/>
                  </a:ext>
                </a:extLst>
              </a:tr>
              <a:tr h="643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물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6753918"/>
                  </a:ext>
                </a:extLst>
              </a:tr>
              <a:tr h="643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통조림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캔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076954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7213B86-8FF4-4C6B-A222-374FF6A95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79" y="3032956"/>
            <a:ext cx="263861" cy="2943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2398C10-FC7E-4436-8668-BA7F64129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40" y="3645024"/>
            <a:ext cx="192352" cy="3551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F739E64-FD17-40F1-A06B-887AC019E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4321676"/>
            <a:ext cx="277055" cy="304217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4AA9E1C7-72C1-4F8F-B6FA-9076A74D66AE}"/>
              </a:ext>
            </a:extLst>
          </p:cNvPr>
          <p:cNvGrpSpPr/>
          <p:nvPr/>
        </p:nvGrpSpPr>
        <p:grpSpPr>
          <a:xfrm>
            <a:off x="5328084" y="2816932"/>
            <a:ext cx="729618" cy="569517"/>
            <a:chOff x="1542218" y="2467016"/>
            <a:chExt cx="729618" cy="569517"/>
          </a:xfrm>
        </p:grpSpPr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08694D2D-DDCF-4212-999B-5AAA21E91BB9}"/>
                </a:ext>
              </a:extLst>
            </p:cNvPr>
            <p:cNvSpPr/>
            <p:nvPr/>
          </p:nvSpPr>
          <p:spPr bwMode="auto">
            <a:xfrm>
              <a:off x="1542218" y="2620966"/>
              <a:ext cx="549618" cy="4155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423DF441-6939-44CB-B875-9CB019E6A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11836" y="2467016"/>
              <a:ext cx="360000" cy="355000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DD270D5C-6217-49C9-B445-52DC9B9BCB58}"/>
              </a:ext>
            </a:extLst>
          </p:cNvPr>
          <p:cNvGrpSpPr/>
          <p:nvPr/>
        </p:nvGrpSpPr>
        <p:grpSpPr>
          <a:xfrm>
            <a:off x="5328084" y="3462315"/>
            <a:ext cx="729618" cy="569517"/>
            <a:chOff x="1542218" y="2467016"/>
            <a:chExt cx="729618" cy="569517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7F29364E-A6DD-40EB-A426-AF04A2543C44}"/>
                </a:ext>
              </a:extLst>
            </p:cNvPr>
            <p:cNvSpPr/>
            <p:nvPr/>
          </p:nvSpPr>
          <p:spPr bwMode="auto">
            <a:xfrm>
              <a:off x="1542218" y="2620966"/>
              <a:ext cx="549618" cy="4155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D859C4CA-868B-4CC9-B921-F7A2230BB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11836" y="2467016"/>
              <a:ext cx="360000" cy="35500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11A9E768-0C4D-4DE3-8383-2A06DA0C947B}"/>
              </a:ext>
            </a:extLst>
          </p:cNvPr>
          <p:cNvGrpSpPr/>
          <p:nvPr/>
        </p:nvGrpSpPr>
        <p:grpSpPr>
          <a:xfrm>
            <a:off x="5328084" y="4083619"/>
            <a:ext cx="729618" cy="569517"/>
            <a:chOff x="1542218" y="2467016"/>
            <a:chExt cx="729618" cy="569517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0053575A-6E13-4BA1-95D0-BFF8030557BB}"/>
                </a:ext>
              </a:extLst>
            </p:cNvPr>
            <p:cNvSpPr/>
            <p:nvPr/>
          </p:nvSpPr>
          <p:spPr bwMode="auto">
            <a:xfrm>
              <a:off x="1542218" y="2620966"/>
              <a:ext cx="549618" cy="4155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D2D7C77A-7724-41E6-B608-5523E0FEC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11836" y="2467016"/>
              <a:ext cx="360000" cy="355000"/>
            </a:xfrm>
            <a:prstGeom prst="rect">
              <a:avLst/>
            </a:prstGeom>
          </p:spPr>
        </p:pic>
      </p:grpSp>
      <p:pic>
        <p:nvPicPr>
          <p:cNvPr id="61" name="Picture 6">
            <a:extLst>
              <a:ext uri="{FF2B5EF4-FFF2-40B4-BE49-F238E27FC236}">
                <a16:creationId xmlns="" xmlns:a16="http://schemas.microsoft.com/office/drawing/2014/main" id="{96B135CB-5539-4B8C-8FE1-B7BDAD374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3AD5DEEA-7235-4B4A-B288-339848CACB75}"/>
              </a:ext>
            </a:extLst>
          </p:cNvPr>
          <p:cNvSpPr/>
          <p:nvPr/>
        </p:nvSpPr>
        <p:spPr>
          <a:xfrm>
            <a:off x="6655979" y="50912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>
            <a:extLst>
              <a:ext uri="{FF2B5EF4-FFF2-40B4-BE49-F238E27FC236}">
                <a16:creationId xmlns="" xmlns:a16="http://schemas.microsoft.com/office/drawing/2014/main" id="{90B0262D-0813-46E1-85B2-ABE69C8FC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71" y="5265204"/>
            <a:ext cx="985839" cy="32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55B5B1E7-F258-495E-94CC-F047A233FD84}"/>
              </a:ext>
            </a:extLst>
          </p:cNvPr>
          <p:cNvSpPr/>
          <p:nvPr/>
        </p:nvSpPr>
        <p:spPr>
          <a:xfrm>
            <a:off x="5657405" y="50912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68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2"/>
            <a:ext cx="6918956" cy="1019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음식을 계획적으로 먹기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9837112-00DC-4555-8E38-36B559A82B01}"/>
              </a:ext>
            </a:extLst>
          </p:cNvPr>
          <p:cNvSpPr txBox="1"/>
          <p:nvPr/>
        </p:nvSpPr>
        <p:spPr>
          <a:xfrm>
            <a:off x="398816" y="944724"/>
            <a:ext cx="661167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지구에 도착할 때까지 한 사람에게 주어진 음식은 다음과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매일 같은 양으로 하루에 먹을 수 있는 음식의 양을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5" name="Picture 2">
            <a:extLst>
              <a:ext uri="{FF2B5EF4-FFF2-40B4-BE49-F238E27FC236}">
                <a16:creationId xmlns="" xmlns:a16="http://schemas.microsoft.com/office/drawing/2014/main" id="{14DC7386-30C1-46A3-94B9-FD5A996E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52175875-E1EF-4F77-8966-5BEEFADA7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52749"/>
              </p:ext>
            </p:extLst>
          </p:nvPr>
        </p:nvGraphicFramePr>
        <p:xfrm>
          <a:off x="115384" y="2224510"/>
          <a:ext cx="6793375" cy="257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308">
                  <a:extLst>
                    <a:ext uri="{9D8B030D-6E8A-4147-A177-3AD203B41FA5}">
                      <a16:colId xmlns="" xmlns:a16="http://schemas.microsoft.com/office/drawing/2014/main" val="4061661108"/>
                    </a:ext>
                  </a:extLst>
                </a:gridCol>
                <a:gridCol w="2736304">
                  <a:extLst>
                    <a:ext uri="{9D8B030D-6E8A-4147-A177-3AD203B41FA5}">
                      <a16:colId xmlns="" xmlns:a16="http://schemas.microsoft.com/office/drawing/2014/main" val="496183136"/>
                    </a:ext>
                  </a:extLst>
                </a:gridCol>
                <a:gridCol w="2372763">
                  <a:extLst>
                    <a:ext uri="{9D8B030D-6E8A-4147-A177-3AD203B41FA5}">
                      <a16:colId xmlns="" xmlns:a16="http://schemas.microsoft.com/office/drawing/2014/main" val="2786358302"/>
                    </a:ext>
                  </a:extLst>
                </a:gridCol>
              </a:tblGrid>
              <a:tr h="643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9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사람에게 주어진 음식의 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9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사람이 하루에 먹을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음식의 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9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06158454"/>
                  </a:ext>
                </a:extLst>
              </a:tr>
              <a:tr h="643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진공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음식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84318514"/>
                  </a:ext>
                </a:extLst>
              </a:tr>
              <a:tr h="643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물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6753918"/>
                  </a:ext>
                </a:extLst>
              </a:tr>
              <a:tr h="643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통조림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캔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076954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7213B86-8FF4-4C6B-A222-374FF6A95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79" y="3032956"/>
            <a:ext cx="263861" cy="2943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2398C10-FC7E-4436-8668-BA7F64129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40" y="3645024"/>
            <a:ext cx="192352" cy="3551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F739E64-FD17-40F1-A06B-887AC019E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4321676"/>
            <a:ext cx="277055" cy="304217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08694D2D-DDCF-4212-999B-5AAA21E91BB9}"/>
              </a:ext>
            </a:extLst>
          </p:cNvPr>
          <p:cNvSpPr/>
          <p:nvPr/>
        </p:nvSpPr>
        <p:spPr bwMode="auto">
          <a:xfrm>
            <a:off x="5328084" y="2970882"/>
            <a:ext cx="549618" cy="4155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7F29364E-A6DD-40EB-A426-AF04A2543C44}"/>
              </a:ext>
            </a:extLst>
          </p:cNvPr>
          <p:cNvSpPr/>
          <p:nvPr/>
        </p:nvSpPr>
        <p:spPr bwMode="auto">
          <a:xfrm>
            <a:off x="5328084" y="3616265"/>
            <a:ext cx="549618" cy="4155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11A9E768-0C4D-4DE3-8383-2A06DA0C947B}"/>
              </a:ext>
            </a:extLst>
          </p:cNvPr>
          <p:cNvGrpSpPr/>
          <p:nvPr/>
        </p:nvGrpSpPr>
        <p:grpSpPr>
          <a:xfrm>
            <a:off x="5328084" y="4083619"/>
            <a:ext cx="729618" cy="569517"/>
            <a:chOff x="1542218" y="2467016"/>
            <a:chExt cx="729618" cy="569517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0053575A-6E13-4BA1-95D0-BFF8030557BB}"/>
                </a:ext>
              </a:extLst>
            </p:cNvPr>
            <p:cNvSpPr/>
            <p:nvPr/>
          </p:nvSpPr>
          <p:spPr bwMode="auto">
            <a:xfrm>
              <a:off x="1542218" y="2620966"/>
              <a:ext cx="549618" cy="4155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D2D7C77A-7724-41E6-B608-5523E0FEC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11836" y="2467016"/>
              <a:ext cx="360000" cy="355000"/>
            </a:xfrm>
            <a:prstGeom prst="rect">
              <a:avLst/>
            </a:prstGeom>
          </p:spPr>
        </p:pic>
      </p:grpSp>
      <p:pic>
        <p:nvPicPr>
          <p:cNvPr id="61" name="Picture 6">
            <a:extLst>
              <a:ext uri="{FF2B5EF4-FFF2-40B4-BE49-F238E27FC236}">
                <a16:creationId xmlns="" xmlns:a16="http://schemas.microsoft.com/office/drawing/2014/main" id="{96B135CB-5539-4B8C-8FE1-B7BDAD374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="" xmlns:a16="http://schemas.microsoft.com/office/drawing/2014/main" id="{90B0262D-0813-46E1-85B2-ABE69C8FC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71" y="5265204"/>
            <a:ext cx="985839" cy="32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82301" y="3736400"/>
            <a:ext cx="6629959" cy="1600812"/>
            <a:chOff x="287525" y="3462329"/>
            <a:chExt cx="6629959" cy="1600812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02B8A28A-0F08-496E-981B-41A98CC371FE}"/>
                </a:ext>
              </a:extLst>
            </p:cNvPr>
            <p:cNvSpPr/>
            <p:nvPr/>
          </p:nvSpPr>
          <p:spPr>
            <a:xfrm>
              <a:off x="287525" y="3622981"/>
              <a:ext cx="6467856" cy="12305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67">
              <a:extLst>
                <a:ext uri="{FF2B5EF4-FFF2-40B4-BE49-F238E27FC236}">
                  <a16:creationId xmlns="" xmlns:a16="http://schemas.microsoft.com/office/drawing/2014/main" id="{42A367AA-126A-4FD1-8A61-F8853F89C6C9}"/>
                </a:ext>
              </a:extLst>
            </p:cNvPr>
            <p:cNvSpPr/>
            <p:nvPr/>
          </p:nvSpPr>
          <p:spPr>
            <a:xfrm>
              <a:off x="423432" y="3462329"/>
              <a:ext cx="544340" cy="321304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="" xmlns:a16="http://schemas.microsoft.com/office/drawing/2014/main" id="{07050C53-E2D3-45EC-A1AC-5FBE8E1F565C}"/>
                </a:ext>
              </a:extLst>
            </p:cNvPr>
            <p:cNvSpPr/>
            <p:nvPr/>
          </p:nvSpPr>
          <p:spPr>
            <a:xfrm flipH="1" flipV="1">
              <a:off x="5588005" y="4842644"/>
              <a:ext cx="189519" cy="22049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" name="TextBox 53">
              <a:extLst>
                <a:ext uri="{FF2B5EF4-FFF2-40B4-BE49-F238E27FC236}">
                  <a16:creationId xmlns="" xmlns:a16="http://schemas.microsoft.com/office/drawing/2014/main" id="{1822C041-1C2F-40A7-81B9-6297ADE8F5E2}"/>
                </a:ext>
              </a:extLst>
            </p:cNvPr>
            <p:cNvSpPr txBox="1"/>
            <p:nvPr/>
          </p:nvSpPr>
          <p:spPr>
            <a:xfrm>
              <a:off x="514643" y="3861942"/>
              <a:ext cx="6402841" cy="8771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123÷41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164÷41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205÷41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7303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73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음식을 계획적으로 먹기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지시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반짝이는 노란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기능은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\app\resource\contents\lesson07\ops\7\7_4_05.html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나오기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1B436BE-1060-4A2F-94AF-EC11E6F75A31}"/>
              </a:ext>
            </a:extLst>
          </p:cNvPr>
          <p:cNvSpPr txBox="1"/>
          <p:nvPr/>
        </p:nvSpPr>
        <p:spPr>
          <a:xfrm>
            <a:off x="398816" y="944724"/>
            <a:ext cx="6611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에 매일 같은 양으로 한 사람이 하루에 먹을 수 있는 음식의 양을 붙이고 일지를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D51AACFA-822E-4E1B-8411-BE462C7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40C74243-DA19-4C2D-8F00-F96BDE9239F8}"/>
              </a:ext>
            </a:extLst>
          </p:cNvPr>
          <p:cNvGrpSpPr/>
          <p:nvPr/>
        </p:nvGrpSpPr>
        <p:grpSpPr>
          <a:xfrm>
            <a:off x="3992845" y="1236881"/>
            <a:ext cx="1335239" cy="311963"/>
            <a:chOff x="5436097" y="1284894"/>
            <a:chExt cx="1335239" cy="311963"/>
          </a:xfrm>
        </p:grpSpPr>
        <p:pic>
          <p:nvPicPr>
            <p:cNvPr id="33" name="Picture 3">
              <a:extLst>
                <a:ext uri="{FF2B5EF4-FFF2-40B4-BE49-F238E27FC236}">
                  <a16:creationId xmlns="" xmlns:a16="http://schemas.microsoft.com/office/drawing/2014/main" id="{54E1043A-6767-46E7-91B5-E3CD4868D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7" y="1284894"/>
              <a:ext cx="1322126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43">
              <a:extLst>
                <a:ext uri="{FF2B5EF4-FFF2-40B4-BE49-F238E27FC236}">
                  <a16:creationId xmlns="" xmlns:a16="http://schemas.microsoft.com/office/drawing/2014/main" id="{613B1B79-4EC8-43C9-BA7F-665EA96D03C3}"/>
                </a:ext>
              </a:extLst>
            </p:cNvPr>
            <p:cNvSpPr txBox="1"/>
            <p:nvPr/>
          </p:nvSpPr>
          <p:spPr>
            <a:xfrm>
              <a:off x="5598000" y="1335247"/>
              <a:ext cx="117333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 197, 199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602A2040-C7F0-455C-A776-B4614D36E24C}"/>
              </a:ext>
            </a:extLst>
          </p:cNvPr>
          <p:cNvGrpSpPr/>
          <p:nvPr/>
        </p:nvGrpSpPr>
        <p:grpSpPr>
          <a:xfrm>
            <a:off x="2764253" y="5286228"/>
            <a:ext cx="1540674" cy="269893"/>
            <a:chOff x="2779298" y="5319347"/>
            <a:chExt cx="1540674" cy="269893"/>
          </a:xfrm>
        </p:grpSpPr>
        <p:pic>
          <p:nvPicPr>
            <p:cNvPr id="75" name="Picture 11">
              <a:extLst>
                <a:ext uri="{FF2B5EF4-FFF2-40B4-BE49-F238E27FC236}">
                  <a16:creationId xmlns="" xmlns:a16="http://schemas.microsoft.com/office/drawing/2014/main" id="{916F4810-4F87-451C-A196-EB6B809F6D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2">
              <a:extLst>
                <a:ext uri="{FF2B5EF4-FFF2-40B4-BE49-F238E27FC236}">
                  <a16:creationId xmlns="" xmlns:a16="http://schemas.microsoft.com/office/drawing/2014/main" id="{35825B23-6692-4171-97D0-A1F33E4A05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>
              <a:extLst>
                <a:ext uri="{FF2B5EF4-FFF2-40B4-BE49-F238E27FC236}">
                  <a16:creationId xmlns="" xmlns:a16="http://schemas.microsoft.com/office/drawing/2014/main" id="{B4963083-2DA5-4D3F-8EF0-6DC7C04A0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65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4">
              <a:extLst>
                <a:ext uri="{FF2B5EF4-FFF2-40B4-BE49-F238E27FC236}">
                  <a16:creationId xmlns="" xmlns:a16="http://schemas.microsoft.com/office/drawing/2014/main" id="{9088BDD1-3FAD-44C2-B352-5403F68B7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2467715" y="5373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C4879A3-5698-496B-8A86-37A4394D19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44" y="955031"/>
            <a:ext cx="933451" cy="288550"/>
          </a:xfrm>
          <a:prstGeom prst="rect">
            <a:avLst/>
          </a:prstGeom>
        </p:spPr>
      </p:pic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C37AD361-F18C-43A8-B5D4-2839443A4D4B}"/>
              </a:ext>
            </a:extLst>
          </p:cNvPr>
          <p:cNvSpPr txBox="1"/>
          <p:nvPr/>
        </p:nvSpPr>
        <p:spPr>
          <a:xfrm>
            <a:off x="5175304" y="1686000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음식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err="1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err="1">
                <a:latin typeface="맑은 고딕" pitchFamily="50" charset="-127"/>
                <a:ea typeface="맑은 고딕" pitchFamily="50" charset="-127"/>
              </a:rPr>
              <a:t>하여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 옮기세요</a:t>
            </a:r>
            <a:r>
              <a:rPr lang="en-US" altLang="ko-KR" sz="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54A12582-C146-49B4-9134-C23C2747D1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7624" y="2003322"/>
            <a:ext cx="4704292" cy="3261882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D961EBC5-94D7-4F50-9C5C-E8DD598134B0}"/>
              </a:ext>
            </a:extLst>
          </p:cNvPr>
          <p:cNvSpPr/>
          <p:nvPr/>
        </p:nvSpPr>
        <p:spPr>
          <a:xfrm>
            <a:off x="2220683" y="20033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6">
            <a:extLst>
              <a:ext uri="{FF2B5EF4-FFF2-40B4-BE49-F238E27FC236}">
                <a16:creationId xmlns="" xmlns:a16="http://schemas.microsoft.com/office/drawing/2014/main" id="{D87FD961-9487-43CC-A548-BAB2E0A41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F209FE82-4492-4055-8AC4-FEE9B649D332}"/>
              </a:ext>
            </a:extLst>
          </p:cNvPr>
          <p:cNvSpPr/>
          <p:nvPr/>
        </p:nvSpPr>
        <p:spPr>
          <a:xfrm>
            <a:off x="6653216" y="50521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5289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7_4_5_bg.png / 7_4_5_01.png / 7_4_5_02.png / 7_4_5_03.png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F34A444F-3F01-4BB4-AEC4-A5F12053E288}"/>
              </a:ext>
            </a:extLst>
          </p:cNvPr>
          <p:cNvSpPr/>
          <p:nvPr/>
        </p:nvSpPr>
        <p:spPr>
          <a:xfrm>
            <a:off x="5328084" y="123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F34A444F-3F01-4BB4-AEC4-A5F12053E288}"/>
              </a:ext>
            </a:extLst>
          </p:cNvPr>
          <p:cNvSpPr/>
          <p:nvPr/>
        </p:nvSpPr>
        <p:spPr>
          <a:xfrm>
            <a:off x="5004048" y="16354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96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음식을 계획적으로 먹기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6689762" y="50575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7B17C895-6284-4A85-A695-1A0E27AE332C}"/>
              </a:ext>
            </a:extLst>
          </p:cNvPr>
          <p:cNvGrpSpPr/>
          <p:nvPr/>
        </p:nvGrpSpPr>
        <p:grpSpPr>
          <a:xfrm>
            <a:off x="2754453" y="5292182"/>
            <a:ext cx="1540674" cy="269893"/>
            <a:chOff x="2779298" y="5319347"/>
            <a:chExt cx="1540674" cy="269893"/>
          </a:xfrm>
        </p:grpSpPr>
        <p:pic>
          <p:nvPicPr>
            <p:cNvPr id="49" name="Picture 11">
              <a:extLst>
                <a:ext uri="{FF2B5EF4-FFF2-40B4-BE49-F238E27FC236}">
                  <a16:creationId xmlns="" xmlns:a16="http://schemas.microsoft.com/office/drawing/2014/main" id="{50D212DD-C59C-491A-A963-77021288C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>
              <a:extLst>
                <a:ext uri="{FF2B5EF4-FFF2-40B4-BE49-F238E27FC236}">
                  <a16:creationId xmlns="" xmlns:a16="http://schemas.microsoft.com/office/drawing/2014/main" id="{BD2EB4C2-9F4C-47D6-A90E-26F2CAB53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>
              <a:extLst>
                <a:ext uri="{FF2B5EF4-FFF2-40B4-BE49-F238E27FC236}">
                  <a16:creationId xmlns="" xmlns:a16="http://schemas.microsoft.com/office/drawing/2014/main" id="{E79D3A6A-6E11-4638-8E6C-FF72464E3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7321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>
              <a:extLst>
                <a:ext uri="{FF2B5EF4-FFF2-40B4-BE49-F238E27FC236}">
                  <a16:creationId xmlns="" xmlns:a16="http://schemas.microsoft.com/office/drawing/2014/main" id="{BEAA13ED-23DD-4AE7-8F97-5AFC24E9A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F8534C6-4ED9-4D1E-BE16-AEC4EAF6AA18}"/>
              </a:ext>
            </a:extLst>
          </p:cNvPr>
          <p:cNvSpPr/>
          <p:nvPr/>
        </p:nvSpPr>
        <p:spPr>
          <a:xfrm>
            <a:off x="287524" y="1783514"/>
            <a:ext cx="6444716" cy="3301790"/>
          </a:xfrm>
          <a:prstGeom prst="rect">
            <a:avLst/>
          </a:prstGeom>
          <a:solidFill>
            <a:srgbClr val="F8F7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CAC98D6-9841-4EBE-9F64-87C4A6D37CF3}"/>
              </a:ext>
            </a:extLst>
          </p:cNvPr>
          <p:cNvSpPr txBox="1"/>
          <p:nvPr/>
        </p:nvSpPr>
        <p:spPr>
          <a:xfrm>
            <a:off x="2879812" y="1773991"/>
            <a:ext cx="1078691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CC7697B-134E-4F14-A90B-448A5EDC6C04}"/>
              </a:ext>
            </a:extLst>
          </p:cNvPr>
          <p:cNvSpPr/>
          <p:nvPr/>
        </p:nvSpPr>
        <p:spPr bwMode="auto">
          <a:xfrm>
            <a:off x="4283968" y="2162166"/>
            <a:ext cx="720422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AD1AA8B5-A1CA-4D61-9065-495CFD9C2A2B}"/>
              </a:ext>
            </a:extLst>
          </p:cNvPr>
          <p:cNvSpPr/>
          <p:nvPr/>
        </p:nvSpPr>
        <p:spPr bwMode="auto">
          <a:xfrm>
            <a:off x="5364088" y="2161737"/>
            <a:ext cx="720422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7EDC803-BC8B-464F-ADC5-DE64BE2B9810}"/>
              </a:ext>
            </a:extLst>
          </p:cNvPr>
          <p:cNvSpPr txBox="1"/>
          <p:nvPr/>
        </p:nvSpPr>
        <p:spPr>
          <a:xfrm>
            <a:off x="3942409" y="2144179"/>
            <a:ext cx="290514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5FABE8B-DB4C-4767-B6CD-4FB19E0E564D}"/>
              </a:ext>
            </a:extLst>
          </p:cNvPr>
          <p:cNvSpPr txBox="1"/>
          <p:nvPr/>
        </p:nvSpPr>
        <p:spPr>
          <a:xfrm>
            <a:off x="5004048" y="2144179"/>
            <a:ext cx="290514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BD7070FC-09E7-4437-8323-B2FC064FB840}"/>
              </a:ext>
            </a:extLst>
          </p:cNvPr>
          <p:cNvSpPr txBox="1"/>
          <p:nvPr/>
        </p:nvSpPr>
        <p:spPr>
          <a:xfrm>
            <a:off x="5976430" y="2132856"/>
            <a:ext cx="720422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1C1AF424-642E-4222-801A-30A1A1BF7E93}"/>
              </a:ext>
            </a:extLst>
          </p:cNvPr>
          <p:cNvSpPr txBox="1"/>
          <p:nvPr/>
        </p:nvSpPr>
        <p:spPr>
          <a:xfrm>
            <a:off x="251794" y="2491152"/>
            <a:ext cx="6444716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우리는 지도에 도착할 때까지 음식이 부족하지 않게 계획적으로 먹기로 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매일 같은 양으로 하루에 먹을 수 있는 음식의 양을 계산해 봤다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지구에 도착하기까지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984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시간이 남았다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FEDE8D6-C4A1-4CD6-8FB4-59B69C6941FF}"/>
              </a:ext>
            </a:extLst>
          </p:cNvPr>
          <p:cNvSpPr/>
          <p:nvPr/>
        </p:nvSpPr>
        <p:spPr bwMode="auto">
          <a:xfrm>
            <a:off x="3239852" y="2162166"/>
            <a:ext cx="720422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EC327BBB-BD31-46A9-97F8-3DCE1DF69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463" y="1756173"/>
            <a:ext cx="933451" cy="323851"/>
          </a:xfrm>
          <a:prstGeom prst="rect">
            <a:avLst/>
          </a:prstGeom>
        </p:spPr>
      </p:pic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D77947FB-7090-4B60-86BB-E51AEA62FC2D}"/>
              </a:ext>
            </a:extLst>
          </p:cNvPr>
          <p:cNvCxnSpPr>
            <a:cxnSpLocks/>
          </p:cNvCxnSpPr>
          <p:nvPr/>
        </p:nvCxnSpPr>
        <p:spPr bwMode="auto">
          <a:xfrm>
            <a:off x="339446" y="4077072"/>
            <a:ext cx="62487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C4D0DC6B-FF7D-4E67-9542-EFC5988F0FF9}"/>
              </a:ext>
            </a:extLst>
          </p:cNvPr>
          <p:cNvCxnSpPr>
            <a:cxnSpLocks/>
          </p:cNvCxnSpPr>
          <p:nvPr/>
        </p:nvCxnSpPr>
        <p:spPr bwMode="auto">
          <a:xfrm>
            <a:off x="339446" y="4545124"/>
            <a:ext cx="62487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E13A8FDC-BB2F-4EED-8FD5-0F0D156AB060}"/>
              </a:ext>
            </a:extLst>
          </p:cNvPr>
          <p:cNvCxnSpPr>
            <a:cxnSpLocks/>
          </p:cNvCxnSpPr>
          <p:nvPr/>
        </p:nvCxnSpPr>
        <p:spPr bwMode="auto">
          <a:xfrm>
            <a:off x="339446" y="4977172"/>
            <a:ext cx="62487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CA544C63-B558-4889-80EA-AA620605B7EE}"/>
              </a:ext>
            </a:extLst>
          </p:cNvPr>
          <p:cNvCxnSpPr>
            <a:cxnSpLocks/>
          </p:cNvCxnSpPr>
          <p:nvPr/>
        </p:nvCxnSpPr>
        <p:spPr bwMode="auto">
          <a:xfrm>
            <a:off x="2851699" y="3681028"/>
            <a:ext cx="373652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직사각형 40"/>
          <p:cNvSpPr/>
          <p:nvPr/>
        </p:nvSpPr>
        <p:spPr>
          <a:xfrm>
            <a:off x="65312" y="894492"/>
            <a:ext cx="6918956" cy="7273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1B436BE-1060-4A2F-94AF-EC11E6F75A31}"/>
              </a:ext>
            </a:extLst>
          </p:cNvPr>
          <p:cNvSpPr txBox="1"/>
          <p:nvPr/>
        </p:nvSpPr>
        <p:spPr>
          <a:xfrm>
            <a:off x="398816" y="944724"/>
            <a:ext cx="6611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에 매일 같은 양으로 한 사람이 하루에 먹을 수 있는 음식의 양을 붙이고 일지를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D51AACFA-822E-4E1B-8411-BE462C7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40C74243-DA19-4C2D-8F00-F96BDE9239F8}"/>
              </a:ext>
            </a:extLst>
          </p:cNvPr>
          <p:cNvGrpSpPr/>
          <p:nvPr/>
        </p:nvGrpSpPr>
        <p:grpSpPr>
          <a:xfrm>
            <a:off x="3992845" y="1236881"/>
            <a:ext cx="1335239" cy="311963"/>
            <a:chOff x="5436097" y="1284894"/>
            <a:chExt cx="1335239" cy="311963"/>
          </a:xfrm>
        </p:grpSpPr>
        <p:pic>
          <p:nvPicPr>
            <p:cNvPr id="59" name="Picture 3">
              <a:extLst>
                <a:ext uri="{FF2B5EF4-FFF2-40B4-BE49-F238E27FC236}">
                  <a16:creationId xmlns="" xmlns:a16="http://schemas.microsoft.com/office/drawing/2014/main" id="{54E1043A-6767-46E7-91B5-E3CD4868D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7" y="1284894"/>
              <a:ext cx="1322126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43">
              <a:extLst>
                <a:ext uri="{FF2B5EF4-FFF2-40B4-BE49-F238E27FC236}">
                  <a16:creationId xmlns="" xmlns:a16="http://schemas.microsoft.com/office/drawing/2014/main" id="{613B1B79-4EC8-43C9-BA7F-665EA96D03C3}"/>
                </a:ext>
              </a:extLst>
            </p:cNvPr>
            <p:cNvSpPr txBox="1"/>
            <p:nvPr/>
          </p:nvSpPr>
          <p:spPr>
            <a:xfrm>
              <a:off x="5598000" y="1335247"/>
              <a:ext cx="117333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 197, 199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FC4879A3-5698-496B-8A86-37A4394D19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544" y="955031"/>
            <a:ext cx="933451" cy="288550"/>
          </a:xfrm>
          <a:prstGeom prst="rect">
            <a:avLst/>
          </a:prstGeom>
        </p:spPr>
      </p:pic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20321"/>
              </p:ext>
            </p:extLst>
          </p:nvPr>
        </p:nvGraphicFramePr>
        <p:xfrm>
          <a:off x="723295" y="5949280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7_4_5_card.svg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7_2_5_line.png / 7_2_5_line.svg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클릭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 확대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86" y="5254178"/>
            <a:ext cx="1080000" cy="3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0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음식을 계획적으로 먹기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8" name="직사각형 7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 보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어절 단위로 끊어서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줄바꿈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08BBB4E5-B79A-492B-AC81-40CA4921EA42}"/>
              </a:ext>
            </a:extLst>
          </p:cNvPr>
          <p:cNvSpPr/>
          <p:nvPr/>
        </p:nvSpPr>
        <p:spPr bwMode="auto">
          <a:xfrm>
            <a:off x="65312" y="1772816"/>
            <a:ext cx="6873465" cy="27825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우리는 지도에 도착할 때까지 음식이 부족하지 않게 계획적으로 먹기로 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매일 같은 양으로 하루에 먹을 수 있는 음식의 양을 계산해 봤다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지구에 도착하기까지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984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시간이 남았다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하루는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시간이므로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일이 남은 것이다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사람에게 주어진 음식은 진공 포장 음식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164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통조림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205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캔으로 계획적으로 매일 같은 양을 먹기로 하였다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계산을 해보니 하루에 먹을 수 있는 음식은 진공 포장 음식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통조림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캔이었다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앞으로 남은 기간 동안 잘 나누어 </a:t>
            </a:r>
            <a:r>
              <a:rPr lang="ko-KR" altLang="en-US" sz="18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먹어야겠다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AE37649C-721E-4EB1-9AE0-8D41149E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05858" cy="32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59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2"/>
            <a:ext cx="6918956" cy="580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확대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77413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7_4_6_01.png / 7_4_6_02.png / 7_4_6_03.png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음식을 계획적으로 먹기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9837112-00DC-4555-8E38-36B559A82B01}"/>
              </a:ext>
            </a:extLst>
          </p:cNvPr>
          <p:cNvSpPr txBox="1"/>
          <p:nvPr/>
        </p:nvSpPr>
        <p:spPr>
          <a:xfrm>
            <a:off x="398816" y="992051"/>
            <a:ext cx="66116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행성 탐사 중에 있었던 일을 정리하여 쓰고 발표해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5" name="Picture 2">
            <a:extLst>
              <a:ext uri="{FF2B5EF4-FFF2-40B4-BE49-F238E27FC236}">
                <a16:creationId xmlns="" xmlns:a16="http://schemas.microsoft.com/office/drawing/2014/main" id="{14DC7386-30C1-46A3-94B9-FD5A996E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103806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3603F0A-C749-4FDF-936F-DA5E072E0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16" y="1857389"/>
            <a:ext cx="6553701" cy="31051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30F7D17-8497-49D5-AEEA-953BE8881D09}"/>
              </a:ext>
            </a:extLst>
          </p:cNvPr>
          <p:cNvSpPr/>
          <p:nvPr/>
        </p:nvSpPr>
        <p:spPr>
          <a:xfrm>
            <a:off x="2483768" y="2096852"/>
            <a:ext cx="864096" cy="2010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819CDBA-BDE1-414D-A325-D18A215A660C}"/>
              </a:ext>
            </a:extLst>
          </p:cNvPr>
          <p:cNvSpPr/>
          <p:nvPr/>
        </p:nvSpPr>
        <p:spPr>
          <a:xfrm>
            <a:off x="2480744" y="2400065"/>
            <a:ext cx="864096" cy="2010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0088D73C-410A-4AE9-A673-B2248224EAE7}"/>
              </a:ext>
            </a:extLst>
          </p:cNvPr>
          <p:cNvGrpSpPr/>
          <p:nvPr/>
        </p:nvGrpSpPr>
        <p:grpSpPr>
          <a:xfrm>
            <a:off x="1241145" y="3645024"/>
            <a:ext cx="972108" cy="504056"/>
            <a:chOff x="1241145" y="3645024"/>
            <a:chExt cx="972108" cy="504056"/>
          </a:xfrm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F977CA8E-75B4-4BA8-B183-9BC71875EBBD}"/>
                </a:ext>
              </a:extLst>
            </p:cNvPr>
            <p:cNvSpPr/>
            <p:nvPr/>
          </p:nvSpPr>
          <p:spPr>
            <a:xfrm>
              <a:off x="1390370" y="3645024"/>
              <a:ext cx="589342" cy="20106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BAA2C8AB-DBD8-49AA-894D-9E976AFEFEBD}"/>
                </a:ext>
              </a:extLst>
            </p:cNvPr>
            <p:cNvSpPr/>
            <p:nvPr/>
          </p:nvSpPr>
          <p:spPr>
            <a:xfrm>
              <a:off x="1241145" y="3809924"/>
              <a:ext cx="972108" cy="20106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1B753D24-31F2-4298-93DC-65B29D0038FB}"/>
                </a:ext>
              </a:extLst>
            </p:cNvPr>
            <p:cNvSpPr/>
            <p:nvPr/>
          </p:nvSpPr>
          <p:spPr>
            <a:xfrm>
              <a:off x="1350209" y="3916204"/>
              <a:ext cx="418679" cy="20106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E1719453-8CAB-4650-B576-D2FD265A4301}"/>
                </a:ext>
              </a:extLst>
            </p:cNvPr>
            <p:cNvSpPr/>
            <p:nvPr/>
          </p:nvSpPr>
          <p:spPr>
            <a:xfrm>
              <a:off x="1583668" y="3948011"/>
              <a:ext cx="418679" cy="20106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50677099-6B34-4B94-8A61-48A1E2FE0A9E}"/>
                </a:ext>
              </a:extLst>
            </p:cNvPr>
            <p:cNvSpPr/>
            <p:nvPr/>
          </p:nvSpPr>
          <p:spPr>
            <a:xfrm>
              <a:off x="1973621" y="3920951"/>
              <a:ext cx="113661" cy="20106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63CFCFEB-5C81-4902-83D7-0EC90CEDDA43}"/>
              </a:ext>
            </a:extLst>
          </p:cNvPr>
          <p:cNvGrpSpPr/>
          <p:nvPr/>
        </p:nvGrpSpPr>
        <p:grpSpPr>
          <a:xfrm>
            <a:off x="5676181" y="3043019"/>
            <a:ext cx="1056058" cy="587050"/>
            <a:chOff x="1218371" y="3645024"/>
            <a:chExt cx="1056058" cy="587050"/>
          </a:xfrm>
        </p:grpSpPr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E3A673CE-21D0-45B9-85CD-A5FC757716D7}"/>
                </a:ext>
              </a:extLst>
            </p:cNvPr>
            <p:cNvSpPr/>
            <p:nvPr/>
          </p:nvSpPr>
          <p:spPr>
            <a:xfrm>
              <a:off x="1390370" y="3645024"/>
              <a:ext cx="696912" cy="20106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50F75ADD-5994-4A4D-8066-85B2E9780CF3}"/>
                </a:ext>
              </a:extLst>
            </p:cNvPr>
            <p:cNvSpPr/>
            <p:nvPr/>
          </p:nvSpPr>
          <p:spPr>
            <a:xfrm>
              <a:off x="1241144" y="3809924"/>
              <a:ext cx="1033285" cy="20106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204D955D-12F7-48CA-9B8D-F77AF132A284}"/>
                </a:ext>
              </a:extLst>
            </p:cNvPr>
            <p:cNvSpPr/>
            <p:nvPr/>
          </p:nvSpPr>
          <p:spPr>
            <a:xfrm>
              <a:off x="1218371" y="4009561"/>
              <a:ext cx="418679" cy="20106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6DDC4432-F7E7-4448-9835-F17719784B78}"/>
                </a:ext>
              </a:extLst>
            </p:cNvPr>
            <p:cNvSpPr/>
            <p:nvPr/>
          </p:nvSpPr>
          <p:spPr>
            <a:xfrm>
              <a:off x="1595996" y="4031005"/>
              <a:ext cx="418679" cy="20106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B531B3AF-5171-4AAD-AFFB-DAD6BA5931C1}"/>
                </a:ext>
              </a:extLst>
            </p:cNvPr>
            <p:cNvSpPr/>
            <p:nvPr/>
          </p:nvSpPr>
          <p:spPr>
            <a:xfrm>
              <a:off x="2009048" y="3994836"/>
              <a:ext cx="265381" cy="20106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E618EEA-99B8-488B-9B2B-CFFD3800BA93}"/>
              </a:ext>
            </a:extLst>
          </p:cNvPr>
          <p:cNvSpPr txBox="1"/>
          <p:nvPr/>
        </p:nvSpPr>
        <p:spPr>
          <a:xfrm>
            <a:off x="2408736" y="2060848"/>
            <a:ext cx="57908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EDE1792-0C23-405E-9298-C748C5854E2A}"/>
              </a:ext>
            </a:extLst>
          </p:cNvPr>
          <p:cNvSpPr txBox="1"/>
          <p:nvPr/>
        </p:nvSpPr>
        <p:spPr>
          <a:xfrm>
            <a:off x="735394" y="3537610"/>
            <a:ext cx="1899293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행성을 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탐사할 때 있었던 일을 이야기해 주세요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4BB95F91-55A9-42B8-8CAD-C1EEF1B9704C}"/>
              </a:ext>
            </a:extLst>
          </p:cNvPr>
          <p:cNvSpPr txBox="1"/>
          <p:nvPr/>
        </p:nvSpPr>
        <p:spPr>
          <a:xfrm>
            <a:off x="5265949" y="2962204"/>
            <a:ext cx="1899293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지금까지 쓴 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임무 카드의 일지를 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참고해서 써 보세요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55B5B1E7-F258-495E-94CC-F047A233FD84}"/>
              </a:ext>
            </a:extLst>
          </p:cNvPr>
          <p:cNvSpPr/>
          <p:nvPr/>
        </p:nvSpPr>
        <p:spPr>
          <a:xfrm>
            <a:off x="553505" y="33295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DB02F99D-590B-470B-AAF1-BD9285B0A0FA}"/>
              </a:ext>
            </a:extLst>
          </p:cNvPr>
          <p:cNvSpPr/>
          <p:nvPr/>
        </p:nvSpPr>
        <p:spPr>
          <a:xfrm>
            <a:off x="6607137" y="49743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80" y="5242731"/>
            <a:ext cx="1080000" cy="3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8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음식을 계획적으로 먹기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8" name="직사각형 7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 보기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어절 단위로 끊어서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줄바꿈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69C621F-2E8A-4500-8BD0-809FAD21C817}"/>
              </a:ext>
            </a:extLst>
          </p:cNvPr>
          <p:cNvSpPr/>
          <p:nvPr/>
        </p:nvSpPr>
        <p:spPr bwMode="auto">
          <a:xfrm>
            <a:off x="65312" y="894493"/>
            <a:ext cx="6873465" cy="46300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행성 탐사 중 있었던 일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8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행성을 가던 중 연료가 부족해 대한민국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호기에서 </a:t>
            </a:r>
            <a:r>
              <a:rPr lang="ko-KR" altLang="en-US" sz="18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행행성까지의 거리와 주변 우주 정거장까지의 거리를 알아보았고 큰 수의 크기를 비교하여 연료를 채우러 갈 수 있는 우주 정거장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연료를 채우고 </a:t>
            </a:r>
            <a:r>
              <a:rPr lang="ko-KR" altLang="en-US" sz="18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행성에 드디어 도착했습니다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도착해서는 막대그래프로 정리된 </a:t>
            </a:r>
            <a:r>
              <a:rPr lang="ko-KR" altLang="en-US" sz="18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행성과 지구의 자원 매장량을 비교하였고 평면도형의 이동을 이용해 자원 탐사 로봇에 이동 명령을 내려 행성을 탐사했습니다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드디어 지구로 돌아가는 날 지구로 돌아갈 길을 먼저 파악하였고 가는 길에 장애물을 피하기 위해 우주선의 각도를 바꾸는 훈련을 했습니다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지구로 돌아가기까지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984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 남았을 때 나눗셈을 이용해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984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시간은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일이라는 것을 </a:t>
            </a:r>
            <a:r>
              <a:rPr lang="ko-KR" altLang="en-US" sz="18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알아내었고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음식이 부족하지 않게 하루에 얼마나 먹을지 계획을 세웠습니다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다행히도 예정된 날짜로 지구로 도착했고 음식도 알맞게 먹었습니다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72374404-3C29-4E73-AA17-CFE63A72F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60" y="974853"/>
            <a:ext cx="334788" cy="268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69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54036"/>
              </p:ext>
            </p:extLst>
          </p:nvPr>
        </p:nvGraphicFramePr>
        <p:xfrm>
          <a:off x="179388" y="654012"/>
          <a:ext cx="8774172" cy="353553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음식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음식을 계획적으로 먹기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지구에 도착하기까지 며칠이 남았는지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사람이 하루에 먹을 수 있는 음식의 양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임무 카드에 한 사람이 하루에 먹을 수 있는 음식의 양을 붙이고 일지 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뵤뵤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행성 탐사 중에 있었던 일을 정리하여 쓰고 발표하기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960486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872064B-E41C-4004-81F8-44CE88F14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872716"/>
            <a:ext cx="6890296" cy="475501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음식을 계획적으로 먹기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83706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7_4_1_ani.mp4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5496" y="877169"/>
            <a:ext cx="6924993" cy="475501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0983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나누기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47194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57996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app\resource\contents\lesson07\ops\7\media\mp4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03" y="288894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E17265FD-0840-4EFD-8E6D-B4C83D9D2CAB}"/>
              </a:ext>
            </a:extLst>
          </p:cNvPr>
          <p:cNvGrpSpPr/>
          <p:nvPr/>
        </p:nvGrpSpPr>
        <p:grpSpPr>
          <a:xfrm>
            <a:off x="71500" y="1617959"/>
            <a:ext cx="6912768" cy="4007285"/>
            <a:chOff x="-1120341" y="1217018"/>
            <a:chExt cx="5694729" cy="2981325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13B32323-B08C-4D09-A8E7-0FF8A68A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12037" y="1217018"/>
              <a:ext cx="5686425" cy="298132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40C71B0D-8291-4C8A-B556-CA268BC9B0E2}"/>
                </a:ext>
              </a:extLst>
            </p:cNvPr>
            <p:cNvSpPr/>
            <p:nvPr/>
          </p:nvSpPr>
          <p:spPr>
            <a:xfrm>
              <a:off x="-1120341" y="1217018"/>
              <a:ext cx="139421" cy="1084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 영역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음식을 계획적으로 먹기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5D45B50-A17F-40F9-BED6-74963B212E93}"/>
              </a:ext>
            </a:extLst>
          </p:cNvPr>
          <p:cNvSpPr/>
          <p:nvPr/>
        </p:nvSpPr>
        <p:spPr>
          <a:xfrm>
            <a:off x="440395" y="3495946"/>
            <a:ext cx="1215281" cy="8050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19A991B6-C4EE-4C63-AEE9-E0794DE3E8EB}"/>
              </a:ext>
            </a:extLst>
          </p:cNvPr>
          <p:cNvSpPr/>
          <p:nvPr/>
        </p:nvSpPr>
        <p:spPr>
          <a:xfrm>
            <a:off x="3098450" y="3156166"/>
            <a:ext cx="1151045" cy="6203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836E99D8-5F2E-44E6-80F6-9D46B9B4C466}"/>
              </a:ext>
            </a:extLst>
          </p:cNvPr>
          <p:cNvSpPr/>
          <p:nvPr/>
        </p:nvSpPr>
        <p:spPr>
          <a:xfrm>
            <a:off x="4842289" y="2971536"/>
            <a:ext cx="1151045" cy="8050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4DA448E-5C17-4CAA-B8A8-E228649336E7}"/>
              </a:ext>
            </a:extLst>
          </p:cNvPr>
          <p:cNvSpPr txBox="1"/>
          <p:nvPr/>
        </p:nvSpPr>
        <p:spPr>
          <a:xfrm>
            <a:off x="2797056" y="3141686"/>
            <a:ext cx="1748836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지구에 도착하기까지 며칠이 남았는지 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알아봐야겠어요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C17DA699-5CF2-480E-BCF6-D5036CD3A96F}"/>
              </a:ext>
            </a:extLst>
          </p:cNvPr>
          <p:cNvSpPr/>
          <p:nvPr/>
        </p:nvSpPr>
        <p:spPr>
          <a:xfrm>
            <a:off x="-126510" y="33741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4BD5691B-EAB9-40CA-8E3D-F2FE7E65C759}"/>
              </a:ext>
            </a:extLst>
          </p:cNvPr>
          <p:cNvSpPr txBox="1"/>
          <p:nvPr/>
        </p:nvSpPr>
        <p:spPr>
          <a:xfrm>
            <a:off x="87893" y="3425124"/>
            <a:ext cx="1920284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지구에 도착할 때까지 음식이 </a:t>
            </a:r>
            <a:r>
              <a:rPr lang="ko-KR" altLang="en-US" sz="1300">
                <a:latin typeface="맑은 고딕" panose="020B0503020000020004" pitchFamily="50" charset="-127"/>
                <a:ea typeface="맑은 고딕" panose="020B0503020000020004" pitchFamily="50" charset="-127"/>
              </a:rPr>
              <a:t>부족하지 않게 계획적으로 먹으려면 어떻게 해야 할까요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75DCA4B-2966-4DFB-9975-81A40476A7DA}"/>
              </a:ext>
            </a:extLst>
          </p:cNvPr>
          <p:cNvSpPr/>
          <p:nvPr/>
        </p:nvSpPr>
        <p:spPr>
          <a:xfrm>
            <a:off x="65456" y="1953609"/>
            <a:ext cx="3916683" cy="1245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C5D758AB-BE93-46F7-B580-CB31C429B553}"/>
              </a:ext>
            </a:extLst>
          </p:cNvPr>
          <p:cNvSpPr txBox="1"/>
          <p:nvPr/>
        </p:nvSpPr>
        <p:spPr>
          <a:xfrm>
            <a:off x="4457585" y="2941631"/>
            <a:ext cx="1862211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매일 같은 양으로 한 사람이 하루에 먹을 수 있는 음식의 양을 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구해 봐요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-32885" y="1783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6169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7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)4-1-7_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74591086-9242-44B5-BBBC-C9A6F183F462}"/>
              </a:ext>
            </a:extLst>
          </p:cNvPr>
          <p:cNvGrpSpPr/>
          <p:nvPr/>
        </p:nvGrpSpPr>
        <p:grpSpPr>
          <a:xfrm>
            <a:off x="5374529" y="1320912"/>
            <a:ext cx="521274" cy="276289"/>
            <a:chOff x="4887332" y="325260"/>
            <a:chExt cx="521274" cy="27628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B58A1E63-11BB-44B2-9DF2-6146926FB87D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FD9D4323-ACBF-4C53-BC63-A062003F8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25260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F1BB48CF-AF48-45F5-A4ED-151C0646E0DE}"/>
              </a:ext>
            </a:extLst>
          </p:cNvPr>
          <p:cNvGrpSpPr/>
          <p:nvPr/>
        </p:nvGrpSpPr>
        <p:grpSpPr>
          <a:xfrm>
            <a:off x="5918542" y="1338321"/>
            <a:ext cx="1065726" cy="260089"/>
            <a:chOff x="881142" y="5359876"/>
            <a:chExt cx="1065726" cy="26008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2F293E10-B49E-471A-A823-7AC0D2AB379D}"/>
                </a:ext>
              </a:extLst>
            </p:cNvPr>
            <p:cNvGrpSpPr/>
            <p:nvPr/>
          </p:nvGrpSpPr>
          <p:grpSpPr>
            <a:xfrm>
              <a:off x="1425594" y="5359876"/>
              <a:ext cx="521274" cy="258880"/>
              <a:chOff x="3792317" y="345499"/>
              <a:chExt cx="521274" cy="25888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2DAB3487-716D-4F0D-B02D-2AEBDD59AEB8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BDF95F2D-8B5E-4B6E-9557-B7A25A97FB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64114D8C-8F6E-4F0C-83A2-A87FF8FB4F6E}"/>
                </a:ext>
              </a:extLst>
            </p:cNvPr>
            <p:cNvGrpSpPr/>
            <p:nvPr/>
          </p:nvGrpSpPr>
          <p:grpSpPr>
            <a:xfrm>
              <a:off x="881142" y="5362323"/>
              <a:ext cx="521274" cy="257642"/>
              <a:chOff x="3240719" y="347946"/>
              <a:chExt cx="521274" cy="257642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2B467810-BA8C-4388-9124-74706504F3B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F18D1725-3307-465E-ADC0-3079B04B42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7946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음식을 계획적으로 먹기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286533" y="1628800"/>
            <a:ext cx="66659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사람이 생존하기 위해 먹어야 할 음식은 무엇일까요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5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2519772" y="2196887"/>
            <a:ext cx="1827434" cy="3465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물입니다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004" y="2079918"/>
            <a:ext cx="360000" cy="355000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="" xmlns:a16="http://schemas.microsoft.com/office/drawing/2014/main" id="{CAAFA0F8-90EC-4F3D-B158-25CE9AEE6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1938BE1E-0FCE-4E7F-9038-3167D280AE59}"/>
              </a:ext>
            </a:extLst>
          </p:cNvPr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58424C1-828A-47E1-91BB-4E063379F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974" y="2456733"/>
            <a:ext cx="360000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7FE85C7-45EA-4A13-9FA9-6DE9761E5D1C}"/>
              </a:ext>
            </a:extLst>
          </p:cNvPr>
          <p:cNvSpPr/>
          <p:nvPr/>
        </p:nvSpPr>
        <p:spPr bwMode="auto">
          <a:xfrm>
            <a:off x="2519772" y="2650390"/>
            <a:ext cx="1827434" cy="3465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밥입니다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F1BB48CF-AF48-45F5-A4ED-151C0646E0DE}"/>
              </a:ext>
            </a:extLst>
          </p:cNvPr>
          <p:cNvGrpSpPr/>
          <p:nvPr/>
        </p:nvGrpSpPr>
        <p:grpSpPr>
          <a:xfrm>
            <a:off x="5918542" y="1337995"/>
            <a:ext cx="1065726" cy="260415"/>
            <a:chOff x="881142" y="5359550"/>
            <a:chExt cx="1065726" cy="26041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2F293E10-B49E-471A-A823-7AC0D2AB379D}"/>
                </a:ext>
              </a:extLst>
            </p:cNvPr>
            <p:cNvGrpSpPr/>
            <p:nvPr/>
          </p:nvGrpSpPr>
          <p:grpSpPr>
            <a:xfrm>
              <a:off x="1425594" y="5359876"/>
              <a:ext cx="521274" cy="258880"/>
              <a:chOff x="3792317" y="345499"/>
              <a:chExt cx="521274" cy="25888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id="{2DAB3487-716D-4F0D-B02D-2AEBDD59AEB8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BDF95F2D-8B5E-4B6E-9557-B7A25A97FB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64114D8C-8F6E-4F0C-83A2-A87FF8FB4F6E}"/>
                </a:ext>
              </a:extLst>
            </p:cNvPr>
            <p:cNvGrpSpPr/>
            <p:nvPr/>
          </p:nvGrpSpPr>
          <p:grpSpPr>
            <a:xfrm>
              <a:off x="881142" y="5359550"/>
              <a:ext cx="521274" cy="260415"/>
              <a:chOff x="3240719" y="345173"/>
              <a:chExt cx="521274" cy="26041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2B467810-BA8C-4388-9124-74706504F3B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F18D1725-3307-465E-ADC0-3079B04B42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74591086-9242-44B5-BBBC-C9A6F183F462}"/>
              </a:ext>
            </a:extLst>
          </p:cNvPr>
          <p:cNvGrpSpPr/>
          <p:nvPr/>
        </p:nvGrpSpPr>
        <p:grpSpPr>
          <a:xfrm>
            <a:off x="5374529" y="1340768"/>
            <a:ext cx="521274" cy="256433"/>
            <a:chOff x="4887332" y="345116"/>
            <a:chExt cx="521274" cy="25643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B58A1E63-11BB-44B2-9DF2-6146926FB87D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FD9D4323-ACBF-4C53-BC63-A062003F8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45116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25" y="2235474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25" y="2690161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예 약물은 정답 칸 클릭 시 정답과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1938BE1E-0FCE-4E7F-9038-3167D280AE59}"/>
              </a:ext>
            </a:extLst>
          </p:cNvPr>
          <p:cNvSpPr/>
          <p:nvPr/>
        </p:nvSpPr>
        <p:spPr>
          <a:xfrm>
            <a:off x="2371503" y="24349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07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음식을 계획적으로 먹기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286534" y="1628800"/>
            <a:ext cx="66287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5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316570" y="2148536"/>
            <a:ext cx="6487678" cy="7372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지구에 도착할 때까지 음식이 부족하지 않게 계획적으로 먹으려면 어떻게 해야 할지 이야기하고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383" y="1939381"/>
            <a:ext cx="360000" cy="355000"/>
          </a:xfrm>
          <a:prstGeom prst="rect">
            <a:avLst/>
          </a:prstGeom>
        </p:spPr>
      </p:pic>
      <p:pic>
        <p:nvPicPr>
          <p:cNvPr id="62" name="Picture 6">
            <a:extLst>
              <a:ext uri="{FF2B5EF4-FFF2-40B4-BE49-F238E27FC236}">
                <a16:creationId xmlns="" xmlns:a16="http://schemas.microsoft.com/office/drawing/2014/main" id="{F7558416-3E65-4F3E-83C4-BB825DCEE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45B97C2D-5A2E-458C-9803-6AD7A8306165}"/>
              </a:ext>
            </a:extLst>
          </p:cNvPr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6E676BA4-8A26-4CCD-8BD6-6C361345E848}"/>
              </a:ext>
            </a:extLst>
          </p:cNvPr>
          <p:cNvSpPr/>
          <p:nvPr/>
        </p:nvSpPr>
        <p:spPr bwMode="auto">
          <a:xfrm>
            <a:off x="316570" y="2954078"/>
            <a:ext cx="6487678" cy="4461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지구에 도착하기까지 며칠이 남았는지 알아보려고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141C7F50-FDBB-4E26-97C8-2FC161CC8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383" y="2744924"/>
            <a:ext cx="360000" cy="35500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9CFC517-F3CB-42D9-901B-013EF7E55E95}"/>
              </a:ext>
            </a:extLst>
          </p:cNvPr>
          <p:cNvSpPr/>
          <p:nvPr/>
        </p:nvSpPr>
        <p:spPr bwMode="auto">
          <a:xfrm>
            <a:off x="316570" y="3482776"/>
            <a:ext cx="6487678" cy="7372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매일 같은 양으로 한 사람이 하루에 먹을 수 있는 음식의 양을 구하려고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CED503A7-C589-4589-9761-EC7B7A649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383" y="3315381"/>
            <a:ext cx="360000" cy="35500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2002132-3361-4CCF-8F8B-811E40C7BFAB}"/>
              </a:ext>
            </a:extLst>
          </p:cNvPr>
          <p:cNvGrpSpPr/>
          <p:nvPr/>
        </p:nvGrpSpPr>
        <p:grpSpPr>
          <a:xfrm>
            <a:off x="5918542" y="1335857"/>
            <a:ext cx="1065726" cy="260415"/>
            <a:chOff x="3238747" y="5486833"/>
            <a:chExt cx="1065726" cy="26041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7C1B2695-80DF-4DF9-BF9C-DBB5A5D126A4}"/>
                </a:ext>
              </a:extLst>
            </p:cNvPr>
            <p:cNvGrpSpPr/>
            <p:nvPr/>
          </p:nvGrpSpPr>
          <p:grpSpPr>
            <a:xfrm>
              <a:off x="3783199" y="5487159"/>
              <a:ext cx="521274" cy="258880"/>
              <a:chOff x="3792317" y="345499"/>
              <a:chExt cx="521274" cy="25888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xmlns="" id="{BCBB814A-D8B1-487A-9F40-9F7B3BE4F885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E1FADA77-E1FD-42AB-BED1-32DD65EE9F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232C607C-BE5F-4B74-B2C4-2014FC8D1F98}"/>
                </a:ext>
              </a:extLst>
            </p:cNvPr>
            <p:cNvGrpSpPr/>
            <p:nvPr/>
          </p:nvGrpSpPr>
          <p:grpSpPr>
            <a:xfrm>
              <a:off x="3238747" y="5486833"/>
              <a:ext cx="521274" cy="260415"/>
              <a:chOff x="3240719" y="345173"/>
              <a:chExt cx="521274" cy="26041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id="{671DE333-0C7B-4742-B5B8-47B0154B1691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BA17CE53-5F33-4557-BFC2-A9C57F2389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74591086-9242-44B5-BBBC-C9A6F183F462}"/>
              </a:ext>
            </a:extLst>
          </p:cNvPr>
          <p:cNvGrpSpPr/>
          <p:nvPr/>
        </p:nvGrpSpPr>
        <p:grpSpPr>
          <a:xfrm>
            <a:off x="5374529" y="1340768"/>
            <a:ext cx="521274" cy="256433"/>
            <a:chOff x="4887332" y="345116"/>
            <a:chExt cx="521274" cy="25643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B58A1E63-11BB-44B2-9DF2-6146926FB87D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FD9D4323-ACBF-4C53-BC63-A062003F8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45116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2235474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1" y="3043638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0" y="3584362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예 약물은 정답 칸 클릭 시 정답과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45B97C2D-5A2E-458C-9803-6AD7A8306165}"/>
              </a:ext>
            </a:extLst>
          </p:cNvPr>
          <p:cNvSpPr/>
          <p:nvPr/>
        </p:nvSpPr>
        <p:spPr>
          <a:xfrm>
            <a:off x="208510" y="2776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66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96535" y="288167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1" y="30310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음식을 계획적으로 먹기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AF08FD7-D247-43ED-A509-6A3A9BC4AD7B}"/>
              </a:ext>
            </a:extLst>
          </p:cNvPr>
          <p:cNvSpPr/>
          <p:nvPr/>
        </p:nvSpPr>
        <p:spPr>
          <a:xfrm>
            <a:off x="65312" y="894493"/>
            <a:ext cx="6918956" cy="769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배경맞추기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크기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맞추기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버튼은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정답가리기로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54053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7_4_3_01.png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음식을 계획적으로 먹기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655979" y="50912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2">
            <a:extLst>
              <a:ext uri="{FF2B5EF4-FFF2-40B4-BE49-F238E27FC236}">
                <a16:creationId xmlns="" xmlns:a16="http://schemas.microsoft.com/office/drawing/2014/main" id="{7DBC1A0F-9E8C-439B-935B-065B38D1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068E78A-9207-447C-B69D-CBA23DC69F1B}"/>
              </a:ext>
            </a:extLst>
          </p:cNvPr>
          <p:cNvSpPr txBox="1"/>
          <p:nvPr/>
        </p:nvSpPr>
        <p:spPr>
          <a:xfrm>
            <a:off x="398816" y="944724"/>
            <a:ext cx="6611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대한민국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호기가 지구에 도착하기까지 며칠이 남았는지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5B112A2-8A05-4B2C-BEDC-4B763F9F3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5" y="1996391"/>
            <a:ext cx="6929863" cy="303278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C0C6343-790B-4016-94A3-51C28F37887D}"/>
              </a:ext>
            </a:extLst>
          </p:cNvPr>
          <p:cNvSpPr/>
          <p:nvPr/>
        </p:nvSpPr>
        <p:spPr>
          <a:xfrm>
            <a:off x="5357746" y="2600908"/>
            <a:ext cx="574095" cy="5556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871DF41-E193-47FF-B8F0-39FFE32E8687}"/>
              </a:ext>
            </a:extLst>
          </p:cNvPr>
          <p:cNvSpPr/>
          <p:nvPr/>
        </p:nvSpPr>
        <p:spPr>
          <a:xfrm>
            <a:off x="5357746" y="2337725"/>
            <a:ext cx="1399903" cy="6688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2D541029-32D5-4D0C-A9B3-8C65DF1064DA}"/>
              </a:ext>
            </a:extLst>
          </p:cNvPr>
          <p:cNvSpPr/>
          <p:nvPr/>
        </p:nvSpPr>
        <p:spPr>
          <a:xfrm>
            <a:off x="5931841" y="2722398"/>
            <a:ext cx="886816" cy="4168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="" xmlns:a16="http://schemas.microsoft.com/office/drawing/2014/main" id="{EE49C4E1-7D86-4B5C-8A93-5D65DA4C3D8D}"/>
              </a:ext>
            </a:extLst>
          </p:cNvPr>
          <p:cNvGrpSpPr/>
          <p:nvPr/>
        </p:nvGrpSpPr>
        <p:grpSpPr>
          <a:xfrm>
            <a:off x="5283769" y="2559398"/>
            <a:ext cx="729618" cy="513918"/>
            <a:chOff x="1542218" y="2467016"/>
            <a:chExt cx="729618" cy="513918"/>
          </a:xfrm>
        </p:grpSpPr>
        <p:sp>
          <p:nvSpPr>
            <p:cNvPr id="177" name="직사각형 176">
              <a:extLst>
                <a:ext uri="{FF2B5EF4-FFF2-40B4-BE49-F238E27FC236}">
                  <a16:creationId xmlns="" xmlns:a16="http://schemas.microsoft.com/office/drawing/2014/main" id="{A0C0C649-11E6-4333-890C-C81507D4C12D}"/>
                </a:ext>
              </a:extLst>
            </p:cNvPr>
            <p:cNvSpPr/>
            <p:nvPr/>
          </p:nvSpPr>
          <p:spPr bwMode="auto">
            <a:xfrm>
              <a:off x="1542218" y="2652542"/>
              <a:ext cx="549618" cy="32839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8" name="그림 177">
              <a:extLst>
                <a:ext uri="{FF2B5EF4-FFF2-40B4-BE49-F238E27FC236}">
                  <a16:creationId xmlns="" xmlns:a16="http://schemas.microsoft.com/office/drawing/2014/main" id="{ECEF5668-BE93-4756-9DC8-146364011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11836" y="2467016"/>
              <a:ext cx="360000" cy="355000"/>
            </a:xfrm>
            <a:prstGeom prst="rect">
              <a:avLst/>
            </a:prstGeom>
          </p:spPr>
        </p:pic>
      </p:grp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0370E976-A1CF-4498-A369-74A85223FDAE}"/>
              </a:ext>
            </a:extLst>
          </p:cNvPr>
          <p:cNvSpPr/>
          <p:nvPr/>
        </p:nvSpPr>
        <p:spPr>
          <a:xfrm rot="21126607">
            <a:off x="1908209" y="2932509"/>
            <a:ext cx="1537509" cy="731160"/>
          </a:xfrm>
          <a:prstGeom prst="rect">
            <a:avLst/>
          </a:prstGeom>
          <a:solidFill>
            <a:srgbClr val="C3E4E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6D35674-6872-420A-8421-91A77C3A32F3}"/>
              </a:ext>
            </a:extLst>
          </p:cNvPr>
          <p:cNvSpPr txBox="1"/>
          <p:nvPr/>
        </p:nvSpPr>
        <p:spPr>
          <a:xfrm>
            <a:off x="5302683" y="2452536"/>
            <a:ext cx="1737792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지구에 도착하기까지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DE39A91C-9F7A-4043-85BC-7096A64ACF97}"/>
              </a:ext>
            </a:extLst>
          </p:cNvPr>
          <p:cNvSpPr txBox="1"/>
          <p:nvPr/>
        </p:nvSpPr>
        <p:spPr>
          <a:xfrm>
            <a:off x="5751821" y="2744149"/>
            <a:ext cx="1268451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일이 남았구나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5EE4AFB-8E33-4BFA-9B58-3F9BEE8C3008}"/>
              </a:ext>
            </a:extLst>
          </p:cNvPr>
          <p:cNvSpPr txBox="1"/>
          <p:nvPr/>
        </p:nvSpPr>
        <p:spPr>
          <a:xfrm rot="21269863">
            <a:off x="1711030" y="2977857"/>
            <a:ext cx="1849053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지구에 도착하기까지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984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시간이 남았습니다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8ED0219D-C639-4E38-83B9-FA18E2BF525A}"/>
              </a:ext>
            </a:extLst>
          </p:cNvPr>
          <p:cNvSpPr/>
          <p:nvPr/>
        </p:nvSpPr>
        <p:spPr>
          <a:xfrm>
            <a:off x="87074" y="1938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81C89AAA-177C-4450-B075-4FC494119CF6}"/>
              </a:ext>
            </a:extLst>
          </p:cNvPr>
          <p:cNvSpPr/>
          <p:nvPr/>
        </p:nvSpPr>
        <p:spPr>
          <a:xfrm>
            <a:off x="1730886" y="27438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648324E5-C293-4095-A908-D4C1D203ECD7}"/>
              </a:ext>
            </a:extLst>
          </p:cNvPr>
          <p:cNvSpPr/>
          <p:nvPr/>
        </p:nvSpPr>
        <p:spPr>
          <a:xfrm>
            <a:off x="5157805" y="23377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2">
            <a:extLst>
              <a:ext uri="{FF2B5EF4-FFF2-40B4-BE49-F238E27FC236}">
                <a16:creationId xmlns="" xmlns:a16="http://schemas.microsoft.com/office/drawing/2014/main" id="{5E814E48-56B1-4E2A-A7FB-B81DA16CA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71" y="5265204"/>
            <a:ext cx="985839" cy="32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BEDC801B-5C2F-4667-9631-32F50C105D61}"/>
              </a:ext>
            </a:extLst>
          </p:cNvPr>
          <p:cNvSpPr/>
          <p:nvPr/>
        </p:nvSpPr>
        <p:spPr>
          <a:xfrm>
            <a:off x="5657405" y="50912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AF08FD7-D247-43ED-A509-6A3A9BC4AD7B}"/>
              </a:ext>
            </a:extLst>
          </p:cNvPr>
          <p:cNvSpPr/>
          <p:nvPr/>
        </p:nvSpPr>
        <p:spPr>
          <a:xfrm>
            <a:off x="65312" y="894493"/>
            <a:ext cx="6918956" cy="769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음식을 계획적으로 먹기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="" xmlns:a16="http://schemas.microsoft.com/office/drawing/2014/main" id="{7DBC1A0F-9E8C-439B-935B-065B38D1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068E78A-9207-447C-B69D-CBA23DC69F1B}"/>
              </a:ext>
            </a:extLst>
          </p:cNvPr>
          <p:cNvSpPr txBox="1"/>
          <p:nvPr/>
        </p:nvSpPr>
        <p:spPr>
          <a:xfrm>
            <a:off x="398816" y="944724"/>
            <a:ext cx="6611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대한민국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호기가 지구에 도착하기까지 며칠이 남았는지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5B112A2-8A05-4B2C-BEDC-4B763F9F3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5" y="1996391"/>
            <a:ext cx="6929863" cy="303278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C0C6343-790B-4016-94A3-51C28F37887D}"/>
              </a:ext>
            </a:extLst>
          </p:cNvPr>
          <p:cNvSpPr/>
          <p:nvPr/>
        </p:nvSpPr>
        <p:spPr>
          <a:xfrm>
            <a:off x="5357746" y="2600908"/>
            <a:ext cx="574095" cy="5556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871DF41-E193-47FF-B8F0-39FFE32E8687}"/>
              </a:ext>
            </a:extLst>
          </p:cNvPr>
          <p:cNvSpPr/>
          <p:nvPr/>
        </p:nvSpPr>
        <p:spPr>
          <a:xfrm>
            <a:off x="5357746" y="2337725"/>
            <a:ext cx="1399903" cy="6688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2D541029-32D5-4D0C-A9B3-8C65DF1064DA}"/>
              </a:ext>
            </a:extLst>
          </p:cNvPr>
          <p:cNvSpPr/>
          <p:nvPr/>
        </p:nvSpPr>
        <p:spPr>
          <a:xfrm>
            <a:off x="5931841" y="2722398"/>
            <a:ext cx="886816" cy="4168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="" xmlns:a16="http://schemas.microsoft.com/office/drawing/2014/main" id="{A0C0C649-11E6-4333-890C-C81507D4C12D}"/>
              </a:ext>
            </a:extLst>
          </p:cNvPr>
          <p:cNvSpPr/>
          <p:nvPr/>
        </p:nvSpPr>
        <p:spPr bwMode="auto">
          <a:xfrm>
            <a:off x="5283769" y="2744924"/>
            <a:ext cx="549618" cy="3283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0370E976-A1CF-4498-A369-74A85223FDAE}"/>
              </a:ext>
            </a:extLst>
          </p:cNvPr>
          <p:cNvSpPr/>
          <p:nvPr/>
        </p:nvSpPr>
        <p:spPr>
          <a:xfrm rot="21126607">
            <a:off x="1908209" y="2932509"/>
            <a:ext cx="1537509" cy="731160"/>
          </a:xfrm>
          <a:prstGeom prst="rect">
            <a:avLst/>
          </a:prstGeom>
          <a:solidFill>
            <a:srgbClr val="C3E4E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6D35674-6872-420A-8421-91A77C3A32F3}"/>
              </a:ext>
            </a:extLst>
          </p:cNvPr>
          <p:cNvSpPr txBox="1"/>
          <p:nvPr/>
        </p:nvSpPr>
        <p:spPr>
          <a:xfrm>
            <a:off x="5302683" y="2452536"/>
            <a:ext cx="1737792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지구에 도착하기까지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DE39A91C-9F7A-4043-85BC-7096A64ACF97}"/>
              </a:ext>
            </a:extLst>
          </p:cNvPr>
          <p:cNvSpPr txBox="1"/>
          <p:nvPr/>
        </p:nvSpPr>
        <p:spPr>
          <a:xfrm>
            <a:off x="5751821" y="2744149"/>
            <a:ext cx="1268451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일이 남았구나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5EE4AFB-8E33-4BFA-9B58-3F9BEE8C3008}"/>
              </a:ext>
            </a:extLst>
          </p:cNvPr>
          <p:cNvSpPr txBox="1"/>
          <p:nvPr/>
        </p:nvSpPr>
        <p:spPr>
          <a:xfrm rot="21269863">
            <a:off x="1711030" y="2977857"/>
            <a:ext cx="1849053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지구에 도착하기까지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984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시간이 남았습니다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12">
            <a:extLst>
              <a:ext uri="{FF2B5EF4-FFF2-40B4-BE49-F238E27FC236}">
                <a16:creationId xmlns="" xmlns:a16="http://schemas.microsoft.com/office/drawing/2014/main" id="{5E814E48-56B1-4E2A-A7FB-B81DA16CA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71" y="5265204"/>
            <a:ext cx="985839" cy="32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435AE11A-3488-414C-BC30-23FF12BFEE9F}"/>
              </a:ext>
            </a:extLst>
          </p:cNvPr>
          <p:cNvGrpSpPr/>
          <p:nvPr/>
        </p:nvGrpSpPr>
        <p:grpSpPr>
          <a:xfrm>
            <a:off x="287525" y="4206041"/>
            <a:ext cx="6588731" cy="1059163"/>
            <a:chOff x="287525" y="3330931"/>
            <a:chExt cx="6588731" cy="967063"/>
          </a:xfrm>
        </p:grpSpPr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2F40203C-833B-48A8-B7B9-EC1B92DB9658}"/>
                </a:ext>
              </a:extLst>
            </p:cNvPr>
            <p:cNvGrpSpPr/>
            <p:nvPr/>
          </p:nvGrpSpPr>
          <p:grpSpPr>
            <a:xfrm>
              <a:off x="287525" y="3330931"/>
              <a:ext cx="6467856" cy="967063"/>
              <a:chOff x="192745" y="2348880"/>
              <a:chExt cx="6667165" cy="967063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0992A3AE-E5AE-43DC-876F-3C57289A675E}"/>
                  </a:ext>
                </a:extLst>
              </p:cNvPr>
              <p:cNvSpPr/>
              <p:nvPr/>
            </p:nvSpPr>
            <p:spPr>
              <a:xfrm>
                <a:off x="192745" y="2546903"/>
                <a:ext cx="6667165" cy="570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67">
                <a:extLst>
                  <a:ext uri="{FF2B5EF4-FFF2-40B4-BE49-F238E27FC236}">
                    <a16:creationId xmlns="" xmlns:a16="http://schemas.microsoft.com/office/drawing/2014/main" id="{3109D19D-4DD2-4A97-A266-7E12ABEEA588}"/>
                  </a:ext>
                </a:extLst>
              </p:cNvPr>
              <p:cNvSpPr/>
              <p:nvPr/>
            </p:nvSpPr>
            <p:spPr>
              <a:xfrm>
                <a:off x="332840" y="2348880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38" name="직각 삼각형 37">
                <a:extLst>
                  <a:ext uri="{FF2B5EF4-FFF2-40B4-BE49-F238E27FC236}">
                    <a16:creationId xmlns="" xmlns:a16="http://schemas.microsoft.com/office/drawing/2014/main" id="{18C91E4F-CC2C-47FE-A736-23B65507A45E}"/>
                  </a:ext>
                </a:extLst>
              </p:cNvPr>
              <p:cNvSpPr/>
              <p:nvPr/>
            </p:nvSpPr>
            <p:spPr>
              <a:xfrm flipH="1" flipV="1">
                <a:off x="5342950" y="3127836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35" name="TextBox 53">
              <a:extLst>
                <a:ext uri="{FF2B5EF4-FFF2-40B4-BE49-F238E27FC236}">
                  <a16:creationId xmlns="" xmlns:a16="http://schemas.microsoft.com/office/drawing/2014/main" id="{1AA8EF24-A343-4839-85E7-A514B97F38A5}"/>
                </a:ext>
              </a:extLst>
            </p:cNvPr>
            <p:cNvSpPr txBox="1"/>
            <p:nvPr/>
          </p:nvSpPr>
          <p:spPr>
            <a:xfrm>
              <a:off x="473415" y="3691403"/>
              <a:ext cx="6402841" cy="2669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984÷24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41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1571839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43841</TotalTime>
  <Words>1409</Words>
  <Application>Microsoft Office PowerPoint</Application>
  <PresentationFormat>화면 슬라이드 쇼(4:3)</PresentationFormat>
  <Paragraphs>418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8082</cp:revision>
  <cp:lastPrinted>2021-12-20T01:30:02Z</cp:lastPrinted>
  <dcterms:created xsi:type="dcterms:W3CDTF">2008-07-15T12:19:11Z</dcterms:created>
  <dcterms:modified xsi:type="dcterms:W3CDTF">2022-03-25T05:19:26Z</dcterms:modified>
</cp:coreProperties>
</file>