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82" r:id="rId2"/>
    <p:sldId id="783" r:id="rId3"/>
    <p:sldId id="1405" r:id="rId4"/>
    <p:sldId id="1387" r:id="rId5"/>
    <p:sldId id="1445" r:id="rId6"/>
    <p:sldId id="1374" r:id="rId7"/>
    <p:sldId id="1447" r:id="rId8"/>
    <p:sldId id="1421" r:id="rId9"/>
    <p:sldId id="1389" r:id="rId10"/>
    <p:sldId id="1448" r:id="rId11"/>
    <p:sldId id="1378" r:id="rId12"/>
    <p:sldId id="1452" r:id="rId13"/>
    <p:sldId id="1393" r:id="rId14"/>
    <p:sldId id="1450" r:id="rId15"/>
    <p:sldId id="1442" r:id="rId16"/>
    <p:sldId id="1381" r:id="rId17"/>
    <p:sldId id="1443" r:id="rId18"/>
    <p:sldId id="1451" r:id="rId19"/>
    <p:sldId id="1444" r:id="rId2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3D0"/>
    <a:srgbClr val="FEF4E4"/>
    <a:srgbClr val="F5F1F8"/>
    <a:srgbClr val="DBCBE3"/>
    <a:srgbClr val="F2F6FC"/>
    <a:srgbClr val="C5D8EF"/>
    <a:srgbClr val="F9BEBF"/>
    <a:srgbClr val="95B3D7"/>
    <a:srgbClr val="C82A63"/>
    <a:srgbClr val="FBD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0" autoAdjust="0"/>
    <p:restoredTop sz="90548" autoAdjust="0"/>
  </p:normalViewPr>
  <p:slideViewPr>
    <p:cSldViewPr>
      <p:cViewPr>
        <p:scale>
          <a:sx n="100" d="100"/>
          <a:sy n="100" d="100"/>
        </p:scale>
        <p:origin x="-1836" y="-30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727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23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846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398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582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35544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57929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계산식에서 규칙을 찾아볼까요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표 6">
            <a:extLst>
              <a:ext uri="{FF2B5EF4-FFF2-40B4-BE49-F238E27FC236}">
                <a16:creationId xmlns:a16="http://schemas.microsoft.com/office/drawing/2014/main" xmlns="" id="{9BFE3D95-AE4A-48EC-84C1-4AACFBFD1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91761"/>
              </p:ext>
            </p:extLst>
          </p:nvPr>
        </p:nvGraphicFramePr>
        <p:xfrm>
          <a:off x="1021700" y="2352950"/>
          <a:ext cx="5076000" cy="2403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558626363"/>
                    </a:ext>
                  </a:extLst>
                </a:gridCol>
                <a:gridCol w="3888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</a:tblGrid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1×1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11×11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33361379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111×111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92100515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1111×1111</a:t>
                      </a: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＝</a:t>
                      </a: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1234321</a:t>
                      </a:r>
                      <a:endParaRPr kumimoji="1" lang="ko-KR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00103933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11111×11111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123454321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50041504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B8B8C30C-8441-43FE-977E-F870E633585E}"/>
              </a:ext>
            </a:extLst>
          </p:cNvPr>
          <p:cNvSpPr txBox="1"/>
          <p:nvPr/>
        </p:nvSpPr>
        <p:spPr>
          <a:xfrm>
            <a:off x="644500" y="1604119"/>
            <a:ext cx="62587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규칙에 따라 넷째 빈칸에 알맞은 곱셈식을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6">
            <a:extLst>
              <a:ext uri="{FF2B5EF4-FFF2-40B4-BE49-F238E27FC236}">
                <a16:creationId xmlns:a16="http://schemas.microsoft.com/office/drawing/2014/main" xmlns="" id="{BF8A029E-A442-40C8-8853-1D81C7109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>
            <a:extLst>
              <a:ext uri="{FF2B5EF4-FFF2-40B4-BE49-F238E27FC236}">
                <a16:creationId xmlns:a16="http://schemas.microsoft.com/office/drawing/2014/main" xmlns="" id="{62335EB7-082D-4516-AC24-91481699A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3662F39-375B-463E-9AF2-146D7D4C74E5}"/>
              </a:ext>
            </a:extLst>
          </p:cNvPr>
          <p:cNvGrpSpPr/>
          <p:nvPr/>
        </p:nvGrpSpPr>
        <p:grpSpPr>
          <a:xfrm>
            <a:off x="192745" y="4044107"/>
            <a:ext cx="6667165" cy="1193179"/>
            <a:chOff x="192745" y="4080111"/>
            <a:chExt cx="6667165" cy="119317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246FA9EB-7E71-441C-BACA-4E3D7146B292}"/>
                </a:ext>
              </a:extLst>
            </p:cNvPr>
            <p:cNvSpPr/>
            <p:nvPr/>
          </p:nvSpPr>
          <p:spPr>
            <a:xfrm>
              <a:off x="192745" y="4257451"/>
              <a:ext cx="6667165" cy="8277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38">
              <a:extLst>
                <a:ext uri="{FF2B5EF4-FFF2-40B4-BE49-F238E27FC236}">
                  <a16:creationId xmlns:a16="http://schemas.microsoft.com/office/drawing/2014/main" xmlns="" id="{BF4512AE-C0F4-42EC-8391-1F069840F80A}"/>
                </a:ext>
              </a:extLst>
            </p:cNvPr>
            <p:cNvSpPr/>
            <p:nvPr/>
          </p:nvSpPr>
          <p:spPr>
            <a:xfrm>
              <a:off x="338478" y="408011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xmlns="" id="{0B85097A-3A17-4348-9868-F73E4AE08CD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8B26D9FB-50E6-40D5-A204-65910D391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53">
            <a:extLst>
              <a:ext uri="{FF2B5EF4-FFF2-40B4-BE49-F238E27FC236}">
                <a16:creationId xmlns:a16="http://schemas.microsoft.com/office/drawing/2014/main" xmlns="" id="{1BD032BC-59D1-4E89-8C61-5DDFDA85AD35}"/>
              </a:ext>
            </a:extLst>
          </p:cNvPr>
          <p:cNvSpPr txBox="1"/>
          <p:nvPr/>
        </p:nvSpPr>
        <p:spPr>
          <a:xfrm flipH="1">
            <a:off x="323527" y="4365104"/>
            <a:ext cx="6444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곱해지는 수와 곱하는 수에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 씩 늘어나므로 넷째 빈칸에 알맞은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1111×1111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1234321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3350984" y="1232756"/>
            <a:ext cx="3633284" cy="252028"/>
            <a:chOff x="1431221" y="4501919"/>
            <a:chExt cx="3633284" cy="252028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905460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51693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323425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952395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2184723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264922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1431221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1~2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46908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3~4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379332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6~8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545819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823248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66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0B22C912-3F31-4D8B-AFA3-A367407C13DC}"/>
              </a:ext>
            </a:extLst>
          </p:cNvPr>
          <p:cNvSpPr txBox="1"/>
          <p:nvPr/>
        </p:nvSpPr>
        <p:spPr>
          <a:xfrm>
            <a:off x="644499" y="1592796"/>
            <a:ext cx="637387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12345654321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되는 곱셈식을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D2D5D51E-2E98-4445-91FE-3FF4BE43D779}"/>
              </a:ext>
            </a:extLst>
          </p:cNvPr>
          <p:cNvSpPr/>
          <p:nvPr/>
        </p:nvSpPr>
        <p:spPr bwMode="auto">
          <a:xfrm>
            <a:off x="1367644" y="4828066"/>
            <a:ext cx="42593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111111×111111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12345654321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6">
            <a:extLst>
              <a:ext uri="{FF2B5EF4-FFF2-40B4-BE49-F238E27FC236}">
                <a16:creationId xmlns:a16="http://schemas.microsoft.com/office/drawing/2014/main" xmlns="" id="{6D3E33CC-173F-4F09-865F-BA3B09AE4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>
            <a:extLst>
              <a:ext uri="{FF2B5EF4-FFF2-40B4-BE49-F238E27FC236}">
                <a16:creationId xmlns:a16="http://schemas.microsoft.com/office/drawing/2014/main" xmlns="" id="{79910D02-E606-4870-8108-719107FF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3350984" y="1232756"/>
            <a:ext cx="3633284" cy="252028"/>
            <a:chOff x="1431221" y="4501919"/>
            <a:chExt cx="3633284" cy="252028"/>
          </a:xfrm>
        </p:grpSpPr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905460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51693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323425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952395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2184723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264922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1431221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1~2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46908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3~4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379332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6~8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545819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823248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619232BD-26D7-442B-B9AE-DDC17C38E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227" y="4650566"/>
            <a:ext cx="360000" cy="355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23AF89E-C25D-43E0-81FB-24642112712F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A7952F75-D029-484B-80A7-567033002322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D5B54365-55E3-4D99-9B1A-979E148079EC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6">
            <a:extLst>
              <a:ext uri="{FF2B5EF4-FFF2-40B4-BE49-F238E27FC236}">
                <a16:creationId xmlns:a16="http://schemas.microsoft.com/office/drawing/2014/main" xmlns="" id="{9BFE3D95-AE4A-48EC-84C1-4AACFBFD1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11905"/>
              </p:ext>
            </p:extLst>
          </p:nvPr>
        </p:nvGraphicFramePr>
        <p:xfrm>
          <a:off x="1021700" y="2352950"/>
          <a:ext cx="5076000" cy="2403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558626363"/>
                    </a:ext>
                  </a:extLst>
                </a:gridCol>
                <a:gridCol w="3888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</a:tblGrid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1×1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11×11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33361379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111×111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92100515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1111×1111</a:t>
                      </a: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＝</a:t>
                      </a: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1234321</a:t>
                      </a:r>
                      <a:endParaRPr kumimoji="1" lang="ko-KR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00103933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11111×11111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123454321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5004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6">
            <a:extLst>
              <a:ext uri="{FF2B5EF4-FFF2-40B4-BE49-F238E27FC236}">
                <a16:creationId xmlns:a16="http://schemas.microsoft.com/office/drawing/2014/main" xmlns="" id="{9BFE3D95-AE4A-48EC-84C1-4AACFBFD1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566016"/>
              </p:ext>
            </p:extLst>
          </p:nvPr>
        </p:nvGraphicFramePr>
        <p:xfrm>
          <a:off x="1021700" y="2352950"/>
          <a:ext cx="5076000" cy="2403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558626363"/>
                    </a:ext>
                  </a:extLst>
                </a:gridCol>
                <a:gridCol w="3888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</a:tblGrid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1×1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11×11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33361379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111×111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92100515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1111×1111</a:t>
                      </a: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＝</a:t>
                      </a: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1234321</a:t>
                      </a:r>
                      <a:endParaRPr kumimoji="1" lang="ko-KR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00103933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11111×11111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123454321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50041504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0B22C912-3F31-4D8B-AFA3-A367407C13DC}"/>
              </a:ext>
            </a:extLst>
          </p:cNvPr>
          <p:cNvSpPr txBox="1"/>
          <p:nvPr/>
        </p:nvSpPr>
        <p:spPr>
          <a:xfrm>
            <a:off x="644499" y="1592796"/>
            <a:ext cx="637387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12345654321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되는 곱셈식을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D2D5D51E-2E98-4445-91FE-3FF4BE43D779}"/>
              </a:ext>
            </a:extLst>
          </p:cNvPr>
          <p:cNvSpPr/>
          <p:nvPr/>
        </p:nvSpPr>
        <p:spPr bwMode="auto">
          <a:xfrm>
            <a:off x="1367644" y="4828066"/>
            <a:ext cx="42593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111111×111111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12345654321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6">
            <a:extLst>
              <a:ext uri="{FF2B5EF4-FFF2-40B4-BE49-F238E27FC236}">
                <a16:creationId xmlns:a16="http://schemas.microsoft.com/office/drawing/2014/main" xmlns="" id="{6D3E33CC-173F-4F09-865F-BA3B09AE4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>
            <a:extLst>
              <a:ext uri="{FF2B5EF4-FFF2-40B4-BE49-F238E27FC236}">
                <a16:creationId xmlns:a16="http://schemas.microsoft.com/office/drawing/2014/main" xmlns="" id="{79910D02-E606-4870-8108-719107FF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3350984" y="1232756"/>
            <a:ext cx="3633284" cy="252028"/>
            <a:chOff x="1431221" y="4501919"/>
            <a:chExt cx="3633284" cy="252028"/>
          </a:xfrm>
        </p:grpSpPr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905460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51693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323425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952395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2184723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264922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1431221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1~2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46908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3~4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379332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6~8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545819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823248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5E7ECF02-B72C-46A6-9B82-5F75EA013D7E}"/>
              </a:ext>
            </a:extLst>
          </p:cNvPr>
          <p:cNvGrpSpPr/>
          <p:nvPr/>
        </p:nvGrpSpPr>
        <p:grpSpPr>
          <a:xfrm>
            <a:off x="192745" y="3748797"/>
            <a:ext cx="6667165" cy="1488489"/>
            <a:chOff x="192745" y="3784801"/>
            <a:chExt cx="6667165" cy="148848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CFECA7C-2A40-4F2F-B433-DDE0D3BCE83E}"/>
                </a:ext>
              </a:extLst>
            </p:cNvPr>
            <p:cNvSpPr/>
            <p:nvPr/>
          </p:nvSpPr>
          <p:spPr>
            <a:xfrm>
              <a:off x="192745" y="3946819"/>
              <a:ext cx="6667165" cy="11383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xmlns="" id="{E577587E-2718-4AC0-A76D-8056AF31918D}"/>
                </a:ext>
              </a:extLst>
            </p:cNvPr>
            <p:cNvSpPr/>
            <p:nvPr/>
          </p:nvSpPr>
          <p:spPr>
            <a:xfrm>
              <a:off x="338478" y="378480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0B4792F1-248D-44F5-815E-DECD7E9779B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TextBox 53">
            <a:extLst>
              <a:ext uri="{FF2B5EF4-FFF2-40B4-BE49-F238E27FC236}">
                <a16:creationId xmlns:a16="http://schemas.microsoft.com/office/drawing/2014/main" xmlns="" id="{27A2551A-A015-4975-BA65-124619220AD4}"/>
              </a:ext>
            </a:extLst>
          </p:cNvPr>
          <p:cNvSpPr txBox="1"/>
          <p:nvPr/>
        </p:nvSpPr>
        <p:spPr>
          <a:xfrm flipH="1">
            <a:off x="338478" y="4091119"/>
            <a:ext cx="652142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결과의 가운데 숫자는 그 순서의 숫자이므로 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12345654321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되는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곱셈식은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111111×111111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12345654321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1F0ED0D5-B30C-4A12-912A-534FB6573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18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4D573C91-34A0-41C5-96BF-F7305AFE9A71}"/>
              </a:ext>
            </a:extLst>
          </p:cNvPr>
          <p:cNvSpPr txBox="1"/>
          <p:nvPr/>
        </p:nvSpPr>
        <p:spPr>
          <a:xfrm>
            <a:off x="644500" y="1592796"/>
            <a:ext cx="60192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나눗셈식을 보고 규칙을 찾아 다섯째 빈칸에 알맞은 나눗셈식을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8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3" name="표 6">
            <a:extLst>
              <a:ext uri="{FF2B5EF4-FFF2-40B4-BE49-F238E27FC236}">
                <a16:creationId xmlns:a16="http://schemas.microsoft.com/office/drawing/2014/main" xmlns="" id="{C3B224E6-EE91-4175-99F5-8D73B85D7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10915"/>
              </p:ext>
            </p:extLst>
          </p:nvPr>
        </p:nvGraphicFramePr>
        <p:xfrm>
          <a:off x="1021700" y="2501528"/>
          <a:ext cx="5076000" cy="2403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558626363"/>
                    </a:ext>
                  </a:extLst>
                </a:gridCol>
                <a:gridCol w="3888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</a:tblGrid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나눗셈식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111111÷10101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222222÷10101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3361379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333333÷10101</a:t>
                      </a:r>
                      <a:r>
                        <a:rPr kumimoji="0" lang="ko-KR" altLang="en-US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2100515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444444÷10101</a:t>
                      </a:r>
                      <a:r>
                        <a:rPr kumimoji="0" lang="ko-KR" altLang="en-US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</a:t>
                      </a:r>
                      <a:endParaRPr kumimoji="1" lang="ko-KR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0103933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555555÷10101</a:t>
                      </a: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＝</a:t>
                      </a: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0041504"/>
                  </a:ext>
                </a:extLst>
              </a:tr>
            </a:tbl>
          </a:graphicData>
        </a:graphic>
      </p:graphicFrame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59D9DEE5-898B-49BF-B1C9-5F61912A2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229" y="4362031"/>
            <a:ext cx="360000" cy="355000"/>
          </a:xfrm>
          <a:prstGeom prst="rect">
            <a:avLst/>
          </a:prstGeom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AD41C912-50D7-4E1B-B5D5-077CE2C65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5E8A0A0B-B661-453F-8278-F30393EE28DA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9F941F5A-C451-4EBD-9075-F1B601E3CF84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350984" y="1232756"/>
            <a:ext cx="3633284" cy="252028"/>
            <a:chOff x="1431221" y="4501919"/>
            <a:chExt cx="3633284" cy="252028"/>
          </a:xfrm>
        </p:grpSpPr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905460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51693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순서도: 대체 처리 27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323425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952395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2184723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264922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1431221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1~2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46908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3~4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379332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6~8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545819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823248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85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6">
            <a:extLst>
              <a:ext uri="{FF2B5EF4-FFF2-40B4-BE49-F238E27FC236}">
                <a16:creationId xmlns:a16="http://schemas.microsoft.com/office/drawing/2014/main" xmlns="" id="{C3B224E6-EE91-4175-99F5-8D73B85D7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8570"/>
              </p:ext>
            </p:extLst>
          </p:nvPr>
        </p:nvGraphicFramePr>
        <p:xfrm>
          <a:off x="1021700" y="2501528"/>
          <a:ext cx="5076000" cy="2403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558626363"/>
                    </a:ext>
                  </a:extLst>
                </a:gridCol>
                <a:gridCol w="3888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</a:tblGrid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나눗셈식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111111÷10101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222222÷10101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3361379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333333÷10101</a:t>
                      </a:r>
                      <a:r>
                        <a:rPr kumimoji="0" lang="ko-KR" altLang="en-US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2100515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444444÷10101</a:t>
                      </a:r>
                      <a:r>
                        <a:rPr kumimoji="0" lang="ko-KR" altLang="en-US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</a:t>
                      </a:r>
                      <a:endParaRPr kumimoji="1" lang="ko-KR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0103933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555555÷10101</a:t>
                      </a: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＝</a:t>
                      </a: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0041504"/>
                  </a:ext>
                </a:extLst>
              </a:tr>
            </a:tbl>
          </a:graphicData>
        </a:graphic>
      </p:graphicFrame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4D573C91-34A0-41C5-96BF-F7305AFE9A71}"/>
              </a:ext>
            </a:extLst>
          </p:cNvPr>
          <p:cNvSpPr txBox="1"/>
          <p:nvPr/>
        </p:nvSpPr>
        <p:spPr>
          <a:xfrm>
            <a:off x="644500" y="1592796"/>
            <a:ext cx="60192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나눗셈식을 보고 규칙을 찾아 다섯째 빈칸에 알맞은 나눗셈식을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8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59D9DEE5-898B-49BF-B1C9-5F61912A2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148" y="4190124"/>
            <a:ext cx="360000" cy="355000"/>
          </a:xfrm>
          <a:prstGeom prst="rect">
            <a:avLst/>
          </a:prstGeom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AD41C912-50D7-4E1B-B5D5-077CE2C65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3739540F-F8B4-4CB6-A8A6-B31C006D817F}"/>
              </a:ext>
            </a:extLst>
          </p:cNvPr>
          <p:cNvGrpSpPr/>
          <p:nvPr/>
        </p:nvGrpSpPr>
        <p:grpSpPr>
          <a:xfrm>
            <a:off x="192745" y="3230978"/>
            <a:ext cx="6667165" cy="2006308"/>
            <a:chOff x="192745" y="3266982"/>
            <a:chExt cx="6667165" cy="200630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99E7CF95-E7AA-45CD-ABFD-A4EB59CC8069}"/>
                </a:ext>
              </a:extLst>
            </p:cNvPr>
            <p:cNvSpPr/>
            <p:nvPr/>
          </p:nvSpPr>
          <p:spPr>
            <a:xfrm>
              <a:off x="192745" y="3429000"/>
              <a:ext cx="6667165" cy="16561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38">
              <a:extLst>
                <a:ext uri="{FF2B5EF4-FFF2-40B4-BE49-F238E27FC236}">
                  <a16:creationId xmlns:a16="http://schemas.microsoft.com/office/drawing/2014/main" xmlns="" id="{73C4366E-A616-4663-9858-4762CF5F273C}"/>
                </a:ext>
              </a:extLst>
            </p:cNvPr>
            <p:cNvSpPr/>
            <p:nvPr/>
          </p:nvSpPr>
          <p:spPr>
            <a:xfrm>
              <a:off x="338478" y="326698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xmlns="" id="{FB5BA577-9B69-4244-A221-4FAFB3CC8F2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FCAD46BB-00E1-4CD5-8DF1-0D95C15E8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53">
            <a:extLst>
              <a:ext uri="{FF2B5EF4-FFF2-40B4-BE49-F238E27FC236}">
                <a16:creationId xmlns:a16="http://schemas.microsoft.com/office/drawing/2014/main" xmlns="" id="{7290B0AA-9D4A-460B-9B9C-1EFD37466070}"/>
              </a:ext>
            </a:extLst>
          </p:cNvPr>
          <p:cNvSpPr txBox="1"/>
          <p:nvPr/>
        </p:nvSpPr>
        <p:spPr>
          <a:xfrm flipH="1">
            <a:off x="281180" y="3604709"/>
            <a:ext cx="64455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나누어지는 수는 그 순서의 숫자가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나누는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10101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항상 일정합니다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결과는 그 순서의 숫자가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수이므로 다섯째 빈칸에 알맞은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나눗셈식은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555555÷10101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3350984" y="1232756"/>
            <a:ext cx="3633284" cy="252028"/>
            <a:chOff x="1431221" y="4501919"/>
            <a:chExt cx="3633284" cy="252028"/>
          </a:xfrm>
        </p:grpSpPr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905460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51693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323425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952395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2184723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264922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1431221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1~2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46908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3~4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379332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6~8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545819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823248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412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350984" y="1232756"/>
            <a:ext cx="3633284" cy="252028"/>
            <a:chOff x="1431221" y="4501919"/>
            <a:chExt cx="3633284" cy="252028"/>
          </a:xfrm>
        </p:grpSpPr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905460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51693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순서도: 대체 처리 27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323425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952395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2184723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264922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1431221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1~2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46908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3~4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379332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6~8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545819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823248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623997"/>
            <a:ext cx="54980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셈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보고 물음에 답해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99273" y="159715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xmlns="" id="{22CA5103-382C-49D2-9355-344AF6B33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306" y="1604119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8">
            <a:extLst>
              <a:ext uri="{FF2B5EF4-FFF2-40B4-BE49-F238E27FC236}">
                <a16:creationId xmlns:a16="http://schemas.microsoft.com/office/drawing/2014/main" xmlns="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CF0A7C4A-1896-4F47-8BCA-FC0C75B12B14}"/>
              </a:ext>
            </a:extLst>
          </p:cNvPr>
          <p:cNvGrpSpPr/>
          <p:nvPr/>
        </p:nvGrpSpPr>
        <p:grpSpPr>
          <a:xfrm>
            <a:off x="863600" y="1620265"/>
            <a:ext cx="352425" cy="371475"/>
            <a:chOff x="654001" y="4905164"/>
            <a:chExt cx="352425" cy="371475"/>
          </a:xfrm>
        </p:grpSpPr>
        <p:pic>
          <p:nvPicPr>
            <p:cNvPr id="60" name="Picture 2">
              <a:extLst>
                <a:ext uri="{FF2B5EF4-FFF2-40B4-BE49-F238E27FC236}">
                  <a16:creationId xmlns:a16="http://schemas.microsoft.com/office/drawing/2014/main" xmlns="" id="{A66400C4-E622-4104-B7E8-06B092B69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5DC5CF12-37E1-4658-B2D2-F6F27A09F0ED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D2A74EB9-5F7E-4A47-A14F-2C8772409A5A}"/>
              </a:ext>
            </a:extLst>
          </p:cNvPr>
          <p:cNvSpPr/>
          <p:nvPr/>
        </p:nvSpPr>
        <p:spPr>
          <a:xfrm>
            <a:off x="6558570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xmlns="" id="{46C498F2-5CFB-42B0-9147-1E1A1D161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42563"/>
              </p:ext>
            </p:extLst>
          </p:nvPr>
        </p:nvGraphicFramePr>
        <p:xfrm>
          <a:off x="935596" y="2348880"/>
          <a:ext cx="5076000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558626363"/>
                    </a:ext>
                  </a:extLst>
                </a:gridCol>
                <a:gridCol w="3888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</a:tblGrid>
              <a:tr h="34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34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12345679×9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111111111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34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12345679×18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222222222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3361379"/>
                  </a:ext>
                </a:extLst>
              </a:tr>
              <a:tr h="348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12345679×27</a:t>
                      </a:r>
                      <a:r>
                        <a:rPr kumimoji="0" lang="ko-KR" altLang="en-US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333333333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2100515"/>
                  </a:ext>
                </a:extLst>
              </a:tr>
              <a:tr h="348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12345679×36</a:t>
                      </a:r>
                      <a:r>
                        <a:rPr kumimoji="0" lang="ko-KR" altLang="en-US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444444444</a:t>
                      </a:r>
                      <a:endParaRPr kumimoji="1" lang="ko-KR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010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93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>
            <a:extLst>
              <a:ext uri="{FF2B5EF4-FFF2-40B4-BE49-F238E27FC236}">
                <a16:creationId xmlns:a16="http://schemas.microsoft.com/office/drawing/2014/main" xmlns="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12374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규칙을 찾아 쓴 것입니다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C890F77-C78A-4F7F-8B58-0327F025D5EA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A9210D8F-8EFE-40EA-913E-229CF04926D3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>
            <a:extLst>
              <a:ext uri="{FF2B5EF4-FFF2-40B4-BE49-F238E27FC236}">
                <a16:creationId xmlns:a16="http://schemas.microsoft.com/office/drawing/2014/main" xmlns="" id="{05E7A3E1-1406-490D-A26E-A686C7D2D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014" y="1615663"/>
            <a:ext cx="347925" cy="3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DD713193-0304-439A-9CB9-8F50E3A20DAB}"/>
              </a:ext>
            </a:extLst>
          </p:cNvPr>
          <p:cNvSpPr txBox="1"/>
          <p:nvPr/>
        </p:nvSpPr>
        <p:spPr>
          <a:xfrm flipH="1">
            <a:off x="1205326" y="4426170"/>
            <a:ext cx="458368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곱하는 수가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커지고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계산 결과가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             씩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커집니다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74CD14D6-98D1-473F-B1EA-2C579211F67B}"/>
              </a:ext>
            </a:extLst>
          </p:cNvPr>
          <p:cNvSpPr/>
          <p:nvPr/>
        </p:nvSpPr>
        <p:spPr bwMode="auto">
          <a:xfrm>
            <a:off x="1295636" y="4981065"/>
            <a:ext cx="154446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111111111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704676A3-96C5-474A-8EC5-A2F86A68C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100" y="4810051"/>
            <a:ext cx="360000" cy="355000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CC3A4006-109F-4524-AF5C-C6BAF2033ECF}"/>
              </a:ext>
            </a:extLst>
          </p:cNvPr>
          <p:cNvSpPr/>
          <p:nvPr/>
        </p:nvSpPr>
        <p:spPr bwMode="auto">
          <a:xfrm>
            <a:off x="2699850" y="4565843"/>
            <a:ext cx="360001" cy="355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605362C9-8BD8-47CA-B106-47014B519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852" y="4394547"/>
            <a:ext cx="360000" cy="345151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3350984" y="1232756"/>
            <a:ext cx="3633284" cy="252028"/>
            <a:chOff x="1431221" y="4501919"/>
            <a:chExt cx="3633284" cy="252028"/>
          </a:xfrm>
        </p:grpSpPr>
        <p:sp>
          <p:nvSpPr>
            <p:cNvPr id="33" name="순서도: 대체 처리 32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905460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51693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323425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952395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2184723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264922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1431221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1~2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46908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3~4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379332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6~8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545819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823248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" name="모서리가 둥근 직사각형 56"/>
          <p:cNvSpPr/>
          <p:nvPr/>
        </p:nvSpPr>
        <p:spPr>
          <a:xfrm>
            <a:off x="1043608" y="4412107"/>
            <a:ext cx="4637386" cy="1033117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6">
            <a:extLst>
              <a:ext uri="{FF2B5EF4-FFF2-40B4-BE49-F238E27FC236}">
                <a16:creationId xmlns:a16="http://schemas.microsoft.com/office/drawing/2014/main" xmlns="" id="{46C498F2-5CFB-42B0-9147-1E1A1D161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05577"/>
              </p:ext>
            </p:extLst>
          </p:nvPr>
        </p:nvGraphicFramePr>
        <p:xfrm>
          <a:off x="935596" y="2348880"/>
          <a:ext cx="5076000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558626363"/>
                    </a:ext>
                  </a:extLst>
                </a:gridCol>
                <a:gridCol w="3888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</a:tblGrid>
              <a:tr h="34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34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12345679×9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111111111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34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12345679×18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222222222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3361379"/>
                  </a:ext>
                </a:extLst>
              </a:tr>
              <a:tr h="348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12345679×27</a:t>
                      </a:r>
                      <a:r>
                        <a:rPr kumimoji="0" lang="ko-KR" altLang="en-US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333333333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2100515"/>
                  </a:ext>
                </a:extLst>
              </a:tr>
              <a:tr h="348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12345679×36</a:t>
                      </a:r>
                      <a:r>
                        <a:rPr kumimoji="0" lang="ko-KR" altLang="en-US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444444444</a:t>
                      </a:r>
                      <a:endParaRPr kumimoji="1" lang="ko-KR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010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362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>
            <a:extLst>
              <a:ext uri="{FF2B5EF4-FFF2-40B4-BE49-F238E27FC236}">
                <a16:creationId xmlns:a16="http://schemas.microsoft.com/office/drawing/2014/main" xmlns="" id="{231746F6-5A6C-4E74-BCCF-FEF3B6097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9D47E04B-932B-4150-B22B-7CE4F063BE38}"/>
              </a:ext>
            </a:extLst>
          </p:cNvPr>
          <p:cNvGrpSpPr/>
          <p:nvPr/>
        </p:nvGrpSpPr>
        <p:grpSpPr>
          <a:xfrm>
            <a:off x="329875" y="1620265"/>
            <a:ext cx="352425" cy="371475"/>
            <a:chOff x="654001" y="4905164"/>
            <a:chExt cx="352425" cy="371475"/>
          </a:xfrm>
        </p:grpSpPr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xmlns="" id="{50EC8D16-79E4-468F-A54A-318347B3C5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0E9A7F52-53FA-49C9-92FC-7367E2F39313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규칙에 따라 다섯째 빈칸에 알맞은 곱셈식을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9C95FA1F-D50D-4580-8D78-68AAFCC9B004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9" name="Picture 12">
            <a:extLst>
              <a:ext uri="{FF2B5EF4-FFF2-40B4-BE49-F238E27FC236}">
                <a16:creationId xmlns:a16="http://schemas.microsoft.com/office/drawing/2014/main" xmlns="" id="{0B47BB4B-9FFA-4E5A-A967-36DBF2FE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812CEF60-C6E5-488D-A193-394AB2FC9EB4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75AF7EDE-3F11-4354-8C13-65E11C2E3620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350984" y="1232756"/>
            <a:ext cx="3633284" cy="252028"/>
            <a:chOff x="1431221" y="4501919"/>
            <a:chExt cx="3633284" cy="252028"/>
          </a:xfrm>
        </p:grpSpPr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905460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51693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323425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952395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2184723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264922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1431221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1~2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46908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3~4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379332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6~8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545819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823248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8" name="표 6">
            <a:extLst>
              <a:ext uri="{FF2B5EF4-FFF2-40B4-BE49-F238E27FC236}">
                <a16:creationId xmlns:a16="http://schemas.microsoft.com/office/drawing/2014/main" xmlns="" id="{46C498F2-5CFB-42B0-9147-1E1A1D161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370149"/>
              </p:ext>
            </p:extLst>
          </p:nvPr>
        </p:nvGraphicFramePr>
        <p:xfrm>
          <a:off x="935596" y="2348880"/>
          <a:ext cx="5076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558626363"/>
                    </a:ext>
                  </a:extLst>
                </a:gridCol>
                <a:gridCol w="3888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</a:tblGrid>
              <a:tr h="34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34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12345679×9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111111111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34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12345679×18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222222222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3361379"/>
                  </a:ext>
                </a:extLst>
              </a:tr>
              <a:tr h="348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12345679×27</a:t>
                      </a:r>
                      <a:r>
                        <a:rPr kumimoji="0" lang="ko-KR" altLang="en-US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333333333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2100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12345679×36</a:t>
                      </a:r>
                      <a:r>
                        <a:rPr kumimoji="0" lang="ko-KR" altLang="en-US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444444444</a:t>
                      </a:r>
                      <a:endParaRPr kumimoji="1" lang="ko-KR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0103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12345679×45</a:t>
                      </a: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＝</a:t>
                      </a: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555555555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53EE0B21-71FE-48CF-A677-805C6DB7A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415412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34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6">
            <a:extLst>
              <a:ext uri="{FF2B5EF4-FFF2-40B4-BE49-F238E27FC236}">
                <a16:creationId xmlns:a16="http://schemas.microsoft.com/office/drawing/2014/main" xmlns="" id="{46C498F2-5CFB-42B0-9147-1E1A1D161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81409"/>
              </p:ext>
            </p:extLst>
          </p:nvPr>
        </p:nvGraphicFramePr>
        <p:xfrm>
          <a:off x="935596" y="2348880"/>
          <a:ext cx="5076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558626363"/>
                    </a:ext>
                  </a:extLst>
                </a:gridCol>
                <a:gridCol w="3888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</a:tblGrid>
              <a:tr h="34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34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12345679×9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111111111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34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12345679×18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222222222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3361379"/>
                  </a:ext>
                </a:extLst>
              </a:tr>
              <a:tr h="348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12345679×27</a:t>
                      </a:r>
                      <a:r>
                        <a:rPr kumimoji="0" lang="ko-KR" altLang="en-US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333333333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2100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12345679×36</a:t>
                      </a:r>
                      <a:r>
                        <a:rPr kumimoji="0" lang="ko-KR" altLang="en-US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444444444</a:t>
                      </a:r>
                      <a:endParaRPr kumimoji="1" lang="ko-KR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0103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12345679×45</a:t>
                      </a: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＝</a:t>
                      </a: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555555555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2" name="Picture 6">
            <a:extLst>
              <a:ext uri="{FF2B5EF4-FFF2-40B4-BE49-F238E27FC236}">
                <a16:creationId xmlns:a16="http://schemas.microsoft.com/office/drawing/2014/main" xmlns="" id="{231746F6-5A6C-4E74-BCCF-FEF3B6097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9D47E04B-932B-4150-B22B-7CE4F063BE38}"/>
              </a:ext>
            </a:extLst>
          </p:cNvPr>
          <p:cNvGrpSpPr/>
          <p:nvPr/>
        </p:nvGrpSpPr>
        <p:grpSpPr>
          <a:xfrm>
            <a:off x="329875" y="1620265"/>
            <a:ext cx="352425" cy="371475"/>
            <a:chOff x="654001" y="4905164"/>
            <a:chExt cx="352425" cy="371475"/>
          </a:xfrm>
        </p:grpSpPr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xmlns="" id="{50EC8D16-79E4-468F-A54A-318347B3C5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0E9A7F52-53FA-49C9-92FC-7367E2F39313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규칙에 따라 다섯째 빈칸에 알맞은 곱셈식을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53EE0B21-71FE-48CF-A677-805C6DB7A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148" y="4190124"/>
            <a:ext cx="360000" cy="355000"/>
          </a:xfrm>
          <a:prstGeom prst="rect">
            <a:avLst/>
          </a:prstGeom>
        </p:spPr>
      </p:pic>
      <p:pic>
        <p:nvPicPr>
          <p:cNvPr id="79" name="Picture 12">
            <a:extLst>
              <a:ext uri="{FF2B5EF4-FFF2-40B4-BE49-F238E27FC236}">
                <a16:creationId xmlns:a16="http://schemas.microsoft.com/office/drawing/2014/main" xmlns="" id="{0B47BB4B-9FFA-4E5A-A967-36DBF2FE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C719596F-8F6B-4DAF-9A36-F16B783403C6}"/>
              </a:ext>
            </a:extLst>
          </p:cNvPr>
          <p:cNvGrpSpPr/>
          <p:nvPr/>
        </p:nvGrpSpPr>
        <p:grpSpPr>
          <a:xfrm>
            <a:off x="192745" y="3748797"/>
            <a:ext cx="6667165" cy="1488489"/>
            <a:chOff x="192745" y="3784801"/>
            <a:chExt cx="6667165" cy="148848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8F5AFFCB-620A-4758-9986-8C199D161197}"/>
                </a:ext>
              </a:extLst>
            </p:cNvPr>
            <p:cNvSpPr/>
            <p:nvPr/>
          </p:nvSpPr>
          <p:spPr>
            <a:xfrm>
              <a:off x="192745" y="3946819"/>
              <a:ext cx="6667165" cy="11383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8">
              <a:extLst>
                <a:ext uri="{FF2B5EF4-FFF2-40B4-BE49-F238E27FC236}">
                  <a16:creationId xmlns:a16="http://schemas.microsoft.com/office/drawing/2014/main" xmlns="" id="{7A4D08CB-6063-48BD-84B8-F8EA047ACD73}"/>
                </a:ext>
              </a:extLst>
            </p:cNvPr>
            <p:cNvSpPr/>
            <p:nvPr/>
          </p:nvSpPr>
          <p:spPr>
            <a:xfrm>
              <a:off x="338478" y="378480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xmlns="" id="{E753E12B-0E72-4ADB-8AEF-6D50C64596F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18F72576-35E7-4F0A-A5B6-5C495A8D9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53">
            <a:extLst>
              <a:ext uri="{FF2B5EF4-FFF2-40B4-BE49-F238E27FC236}">
                <a16:creationId xmlns:a16="http://schemas.microsoft.com/office/drawing/2014/main" xmlns="" id="{46094398-1B78-405A-894C-0B3B834C1555}"/>
              </a:ext>
            </a:extLst>
          </p:cNvPr>
          <p:cNvSpPr txBox="1"/>
          <p:nvPr/>
        </p:nvSpPr>
        <p:spPr>
          <a:xfrm flipH="1">
            <a:off x="323527" y="4091119"/>
            <a:ext cx="644471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곱하는 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커지고 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111111111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커지므로 다섯째 빈칸에 알맞은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12345679×45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555555555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3350984" y="1232756"/>
            <a:ext cx="3633284" cy="252028"/>
            <a:chOff x="1431221" y="4501919"/>
            <a:chExt cx="3633284" cy="252028"/>
          </a:xfrm>
        </p:grpSpPr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905460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51693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323425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952395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2184723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264922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1431221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1~2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46908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3~4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379332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6~8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545819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823248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350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CF0A7C4A-1896-4F47-8BCA-FC0C75B12B14}"/>
              </a:ext>
            </a:extLst>
          </p:cNvPr>
          <p:cNvGrpSpPr/>
          <p:nvPr/>
        </p:nvGrpSpPr>
        <p:grpSpPr>
          <a:xfrm>
            <a:off x="329875" y="1620265"/>
            <a:ext cx="352425" cy="371475"/>
            <a:chOff x="654001" y="4905164"/>
            <a:chExt cx="352425" cy="371475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xmlns="" id="{A66400C4-E622-4104-B7E8-06B092B69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5DC5CF12-37E1-4658-B2D2-F6F27A09F0ED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37387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777777777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되는 곱셈식을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5BD07988-6020-4E7C-AC7C-8891445DC4F4}"/>
              </a:ext>
            </a:extLst>
          </p:cNvPr>
          <p:cNvSpPr/>
          <p:nvPr/>
        </p:nvSpPr>
        <p:spPr bwMode="auto">
          <a:xfrm>
            <a:off x="1677816" y="4796059"/>
            <a:ext cx="370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12345679×63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777777777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80AD4E03-9EF3-4E36-ABD4-82B9B3251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108" y="4653136"/>
            <a:ext cx="360000" cy="355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3B3B41FB-7116-4EC6-908A-BB2C881A473D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E7A7FD51-086A-48A6-A5B1-94F4472EEDCB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350984" y="1232756"/>
            <a:ext cx="3633284" cy="252028"/>
            <a:chOff x="1431221" y="4501919"/>
            <a:chExt cx="3633284" cy="252028"/>
          </a:xfrm>
        </p:grpSpPr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905460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51693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323425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952395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2184723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264922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1431221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1~2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46908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3~4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379332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6~8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545819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823248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8" name="표 6">
            <a:extLst>
              <a:ext uri="{FF2B5EF4-FFF2-40B4-BE49-F238E27FC236}">
                <a16:creationId xmlns:a16="http://schemas.microsoft.com/office/drawing/2014/main" xmlns="" id="{46C498F2-5CFB-42B0-9147-1E1A1D161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15927"/>
              </p:ext>
            </p:extLst>
          </p:nvPr>
        </p:nvGraphicFramePr>
        <p:xfrm>
          <a:off x="935596" y="2348880"/>
          <a:ext cx="5076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558626363"/>
                    </a:ext>
                  </a:extLst>
                </a:gridCol>
                <a:gridCol w="3888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</a:tblGrid>
              <a:tr h="34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34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12345679×9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111111111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34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12345679×18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222222222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3361379"/>
                  </a:ext>
                </a:extLst>
              </a:tr>
              <a:tr h="348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12345679×27</a:t>
                      </a:r>
                      <a:r>
                        <a:rPr kumimoji="0" lang="ko-KR" altLang="en-US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333333333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2100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12345679×36</a:t>
                      </a:r>
                      <a:r>
                        <a:rPr kumimoji="0" lang="ko-KR" altLang="en-US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444444444</a:t>
                      </a:r>
                      <a:endParaRPr kumimoji="1" lang="ko-KR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0103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12345679×45</a:t>
                      </a:r>
                      <a:r>
                        <a:rPr kumimoji="1" lang="ko-KR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＝</a:t>
                      </a:r>
                      <a:r>
                        <a:rPr kumimoji="1" lang="en-US" altLang="ko-K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555555555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1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8310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98~99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350984" y="1232756"/>
            <a:ext cx="3633284" cy="252028"/>
            <a:chOff x="1431221" y="4501919"/>
            <a:chExt cx="3633284" cy="252028"/>
          </a:xfrm>
        </p:grpSpPr>
        <p:sp>
          <p:nvSpPr>
            <p:cNvPr id="28" name="순서도: 대체 처리 27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905460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51693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323425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952395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2184723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264922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1431221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1~2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46908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3~4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379332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6~8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545819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823248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623997"/>
            <a:ext cx="54980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계산식을 보고 물음에 답해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99273" y="159715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32" y="1615612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>
            <a:extLst>
              <a:ext uri="{FF2B5EF4-FFF2-40B4-BE49-F238E27FC236}">
                <a16:creationId xmlns:a16="http://schemas.microsoft.com/office/drawing/2014/main" xmlns="" id="{22CA5103-382C-49D2-9355-344AF6B33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306" y="1604119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D2A74EB9-5F7E-4A47-A14F-2C8772409A5A}"/>
              </a:ext>
            </a:extLst>
          </p:cNvPr>
          <p:cNvSpPr/>
          <p:nvPr/>
        </p:nvSpPr>
        <p:spPr>
          <a:xfrm>
            <a:off x="6328935" y="5157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계산기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D2A74EB9-5F7E-4A47-A14F-2C8772409A5A}"/>
              </a:ext>
            </a:extLst>
          </p:cNvPr>
          <p:cNvSpPr/>
          <p:nvPr/>
        </p:nvSpPr>
        <p:spPr>
          <a:xfrm>
            <a:off x="5682232" y="17114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xmlns="" id="{AF65AD1A-BA26-4FBC-A7A1-94E0F358F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07041"/>
              </p:ext>
            </p:extLst>
          </p:nvPr>
        </p:nvGraphicFramePr>
        <p:xfrm>
          <a:off x="1356863" y="2578098"/>
          <a:ext cx="4465524" cy="200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6905">
                  <a:extLst>
                    <a:ext uri="{9D8B030D-6E8A-4147-A177-3AD203B41FA5}">
                      <a16:colId xmlns:a16="http://schemas.microsoft.com/office/drawing/2014/main" xmlns="" val="558626363"/>
                    </a:ext>
                  </a:extLst>
                </a:gridCol>
                <a:gridCol w="3338619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</a:tblGrid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99×12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1188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99×23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33361379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99×34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3366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92100515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5004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44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E593701E-9AB6-43B7-B911-CA72F08001FC}"/>
              </a:ext>
            </a:extLst>
          </p:cNvPr>
          <p:cNvSpPr txBox="1"/>
          <p:nvPr/>
        </p:nvSpPr>
        <p:spPr>
          <a:xfrm>
            <a:off x="644499" y="1604119"/>
            <a:ext cx="60265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규칙에 따라 넷째 빈칸에 알맞은 곱셈식을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12">
            <a:extLst>
              <a:ext uri="{FF2B5EF4-FFF2-40B4-BE49-F238E27FC236}">
                <a16:creationId xmlns:a16="http://schemas.microsoft.com/office/drawing/2014/main" xmlns="" id="{554C42E6-5307-4825-B4A4-98735ECC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80808A1E-6BB9-473F-B07A-E444CDD9FE04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27430E3C-347B-43EE-9BE2-A868F8EF4BD7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6">
            <a:extLst>
              <a:ext uri="{FF2B5EF4-FFF2-40B4-BE49-F238E27FC236}">
                <a16:creationId xmlns:a16="http://schemas.microsoft.com/office/drawing/2014/main" xmlns="" id="{AF65AD1A-BA26-4FBC-A7A1-94E0F358F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89405"/>
              </p:ext>
            </p:extLst>
          </p:nvPr>
        </p:nvGraphicFramePr>
        <p:xfrm>
          <a:off x="1356863" y="2578098"/>
          <a:ext cx="4465524" cy="200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6905">
                  <a:extLst>
                    <a:ext uri="{9D8B030D-6E8A-4147-A177-3AD203B41FA5}">
                      <a16:colId xmlns:a16="http://schemas.microsoft.com/office/drawing/2014/main" xmlns="" val="558626363"/>
                    </a:ext>
                  </a:extLst>
                </a:gridCol>
                <a:gridCol w="3338619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</a:tblGrid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99×12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1188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99×23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33361379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99×34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3366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92100515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99×45</a:t>
                      </a: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＝</a:t>
                      </a: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4455</a:t>
                      </a:r>
                      <a:endParaRPr kumimoji="1" lang="ko-KR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50041504"/>
                  </a:ext>
                </a:extLst>
              </a:tr>
            </a:tbl>
          </a:graphicData>
        </a:graphic>
      </p:graphicFrame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309989DE-1B99-4D34-B461-B00DF6A70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2406" y="4085065"/>
            <a:ext cx="360000" cy="355000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3350984" y="1232756"/>
            <a:ext cx="3633284" cy="252028"/>
            <a:chOff x="1431221" y="4501919"/>
            <a:chExt cx="3633284" cy="252028"/>
          </a:xfrm>
        </p:grpSpPr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905460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51693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323425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952395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2184723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264922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1431221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1~2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46908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3~4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379332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6~8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545819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823248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14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표 6">
            <a:extLst>
              <a:ext uri="{FF2B5EF4-FFF2-40B4-BE49-F238E27FC236}">
                <a16:creationId xmlns:a16="http://schemas.microsoft.com/office/drawing/2014/main" xmlns="" id="{AF65AD1A-BA26-4FBC-A7A1-94E0F358F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179638"/>
              </p:ext>
            </p:extLst>
          </p:nvPr>
        </p:nvGraphicFramePr>
        <p:xfrm>
          <a:off x="1356863" y="2578098"/>
          <a:ext cx="4465524" cy="200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6905">
                  <a:extLst>
                    <a:ext uri="{9D8B030D-6E8A-4147-A177-3AD203B41FA5}">
                      <a16:colId xmlns:a16="http://schemas.microsoft.com/office/drawing/2014/main" xmlns="" val="558626363"/>
                    </a:ext>
                  </a:extLst>
                </a:gridCol>
                <a:gridCol w="3338619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</a:tblGrid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99×12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1188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99×23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33361379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99×34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3366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92100515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99×45</a:t>
                      </a: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＝</a:t>
                      </a: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4455</a:t>
                      </a:r>
                      <a:endParaRPr kumimoji="1" lang="ko-KR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50041504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E593701E-9AB6-43B7-B911-CA72F08001FC}"/>
              </a:ext>
            </a:extLst>
          </p:cNvPr>
          <p:cNvSpPr txBox="1"/>
          <p:nvPr/>
        </p:nvSpPr>
        <p:spPr>
          <a:xfrm>
            <a:off x="644499" y="1604119"/>
            <a:ext cx="60265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규칙에 따라 넷째 빈칸에 알맞은 곱셈식을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12">
            <a:extLst>
              <a:ext uri="{FF2B5EF4-FFF2-40B4-BE49-F238E27FC236}">
                <a16:creationId xmlns:a16="http://schemas.microsoft.com/office/drawing/2014/main" xmlns="" id="{554C42E6-5307-4825-B4A4-98735ECC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E7D6FDB3-1214-45E6-A6A6-260F3E06C339}"/>
              </a:ext>
            </a:extLst>
          </p:cNvPr>
          <p:cNvGrpSpPr/>
          <p:nvPr/>
        </p:nvGrpSpPr>
        <p:grpSpPr>
          <a:xfrm>
            <a:off x="192745" y="4044107"/>
            <a:ext cx="6667165" cy="1193179"/>
            <a:chOff x="192745" y="4080111"/>
            <a:chExt cx="6667165" cy="119317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A232260F-1FDC-44CA-8344-BD9B740A66B0}"/>
                </a:ext>
              </a:extLst>
            </p:cNvPr>
            <p:cNvSpPr/>
            <p:nvPr/>
          </p:nvSpPr>
          <p:spPr>
            <a:xfrm>
              <a:off x="192745" y="4257451"/>
              <a:ext cx="6667165" cy="8277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38">
              <a:extLst>
                <a:ext uri="{FF2B5EF4-FFF2-40B4-BE49-F238E27FC236}">
                  <a16:creationId xmlns:a16="http://schemas.microsoft.com/office/drawing/2014/main" xmlns="" id="{88386BA6-F86A-4996-8CCC-C45373AA1184}"/>
                </a:ext>
              </a:extLst>
            </p:cNvPr>
            <p:cNvSpPr/>
            <p:nvPr/>
          </p:nvSpPr>
          <p:spPr>
            <a:xfrm>
              <a:off x="338478" y="408011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xmlns="" id="{69C5E0C6-89B1-4286-A65A-E4E85EBE47F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E5D278F5-3A98-4311-B1FC-B8DE5C6EE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53">
            <a:extLst>
              <a:ext uri="{FF2B5EF4-FFF2-40B4-BE49-F238E27FC236}">
                <a16:creationId xmlns:a16="http://schemas.microsoft.com/office/drawing/2014/main" xmlns="" id="{7BC6A86F-77A7-4826-99EB-FD3075C92EC6}"/>
              </a:ext>
            </a:extLst>
          </p:cNvPr>
          <p:cNvSpPr txBox="1"/>
          <p:nvPr/>
        </p:nvSpPr>
        <p:spPr>
          <a:xfrm flipH="1">
            <a:off x="323527" y="4365104"/>
            <a:ext cx="6444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곱하는 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커지고 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1089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커지므로 넷째 빈칸에 알맞은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99×45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4455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3350984" y="1232756"/>
            <a:ext cx="3633284" cy="252028"/>
            <a:chOff x="1431221" y="4501919"/>
            <a:chExt cx="3633284" cy="252028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905460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51693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323425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952395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2184723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264922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1431221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1~2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46908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3~4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379332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6~8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545819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823248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110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5612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50912B8F-B4DB-40FF-B45D-FD1536F2D1CF}"/>
              </a:ext>
            </a:extLst>
          </p:cNvPr>
          <p:cNvSpPr txBox="1"/>
          <p:nvPr/>
        </p:nvSpPr>
        <p:spPr>
          <a:xfrm>
            <a:off x="644499" y="1604119"/>
            <a:ext cx="63548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6633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곱셈식을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xmlns="" id="{136B9A30-0EB0-4A90-9155-88B5B424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464390" y="4347949"/>
            <a:ext cx="2359638" cy="508053"/>
            <a:chOff x="2502403" y="4577167"/>
            <a:chExt cx="2359638" cy="508053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A9B73D8F-0B39-4FA9-9E6A-6BC0D8DABBBF}"/>
                </a:ext>
              </a:extLst>
            </p:cNvPr>
            <p:cNvSpPr/>
            <p:nvPr/>
          </p:nvSpPr>
          <p:spPr bwMode="auto">
            <a:xfrm>
              <a:off x="2502403" y="4720090"/>
              <a:ext cx="216024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99×67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6633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xmlns="" id="{EC6B1232-5617-4025-9204-BDB832B9F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02041" y="4577167"/>
              <a:ext cx="360000" cy="355000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123AF89E-C25D-43E0-81FB-24642112712F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A7952F75-D029-484B-80A7-567033002322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D5B54365-55E3-4D99-9B1A-979E148079EC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350984" y="1232756"/>
            <a:ext cx="3633284" cy="252028"/>
            <a:chOff x="1431221" y="4501919"/>
            <a:chExt cx="3633284" cy="252028"/>
          </a:xfrm>
        </p:grpSpPr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905460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51693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323425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952395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2184723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264922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1431221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1~2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46908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3~4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379332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6~8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545819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823248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6" name="표 6">
            <a:extLst>
              <a:ext uri="{FF2B5EF4-FFF2-40B4-BE49-F238E27FC236}">
                <a16:creationId xmlns:a16="http://schemas.microsoft.com/office/drawing/2014/main" xmlns="" id="{AF65AD1A-BA26-4FBC-A7A1-94E0F358F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42175"/>
              </p:ext>
            </p:extLst>
          </p:nvPr>
        </p:nvGraphicFramePr>
        <p:xfrm>
          <a:off x="1356863" y="2348880"/>
          <a:ext cx="4465524" cy="200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6905">
                  <a:extLst>
                    <a:ext uri="{9D8B030D-6E8A-4147-A177-3AD203B41FA5}">
                      <a16:colId xmlns:a16="http://schemas.microsoft.com/office/drawing/2014/main" xmlns="" val="558626363"/>
                    </a:ext>
                  </a:extLst>
                </a:gridCol>
                <a:gridCol w="3338619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</a:tblGrid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99×12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1188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99×23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33361379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99×34</a:t>
                      </a:r>
                      <a:r>
                        <a:rPr lang="ko-KR" altLang="en-US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3366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92100515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99×45</a:t>
                      </a:r>
                      <a:r>
                        <a:rPr lang="ko-KR" altLang="en-US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4455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5004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6">
            <a:extLst>
              <a:ext uri="{FF2B5EF4-FFF2-40B4-BE49-F238E27FC236}">
                <a16:creationId xmlns:a16="http://schemas.microsoft.com/office/drawing/2014/main" xmlns="" id="{AF65AD1A-BA26-4FBC-A7A1-94E0F358F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05424"/>
              </p:ext>
            </p:extLst>
          </p:nvPr>
        </p:nvGraphicFramePr>
        <p:xfrm>
          <a:off x="1356863" y="2348880"/>
          <a:ext cx="4465524" cy="200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6905">
                  <a:extLst>
                    <a:ext uri="{9D8B030D-6E8A-4147-A177-3AD203B41FA5}">
                      <a16:colId xmlns:a16="http://schemas.microsoft.com/office/drawing/2014/main" xmlns="" val="558626363"/>
                    </a:ext>
                  </a:extLst>
                </a:gridCol>
                <a:gridCol w="3338619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</a:tblGrid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99×12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1188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99×23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33361379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99×34</a:t>
                      </a:r>
                      <a:r>
                        <a:rPr lang="ko-KR" altLang="en-US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3366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92100515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99×45</a:t>
                      </a:r>
                      <a:r>
                        <a:rPr lang="ko-KR" altLang="en-US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4455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50041504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5612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50912B8F-B4DB-40FF-B45D-FD1536F2D1CF}"/>
              </a:ext>
            </a:extLst>
          </p:cNvPr>
          <p:cNvSpPr txBox="1"/>
          <p:nvPr/>
        </p:nvSpPr>
        <p:spPr>
          <a:xfrm>
            <a:off x="644499" y="1604119"/>
            <a:ext cx="63548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6633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곱셈식을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xmlns="" id="{136B9A30-0EB0-4A90-9155-88B5B424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9B73D8F-0B39-4FA9-9E6A-6BC0D8DABBBF}"/>
              </a:ext>
            </a:extLst>
          </p:cNvPr>
          <p:cNvSpPr/>
          <p:nvPr/>
        </p:nvSpPr>
        <p:spPr bwMode="auto">
          <a:xfrm>
            <a:off x="2411760" y="4720090"/>
            <a:ext cx="21602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99 × 67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6633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EC6B1232-5617-4025-9204-BDB832B9F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398" y="4577167"/>
            <a:ext cx="360000" cy="355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C747DC4D-A39A-4F58-BF9E-9285CCD64985}"/>
              </a:ext>
            </a:extLst>
          </p:cNvPr>
          <p:cNvGrpSpPr/>
          <p:nvPr/>
        </p:nvGrpSpPr>
        <p:grpSpPr>
          <a:xfrm>
            <a:off x="192745" y="3401088"/>
            <a:ext cx="6667165" cy="1836198"/>
            <a:chOff x="192745" y="3437092"/>
            <a:chExt cx="6667165" cy="183619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0D6643E4-2F2C-42DA-BF36-444CA071DAB7}"/>
                </a:ext>
              </a:extLst>
            </p:cNvPr>
            <p:cNvSpPr/>
            <p:nvPr/>
          </p:nvSpPr>
          <p:spPr>
            <a:xfrm>
              <a:off x="192745" y="3573016"/>
              <a:ext cx="6667165" cy="15121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8">
              <a:extLst>
                <a:ext uri="{FF2B5EF4-FFF2-40B4-BE49-F238E27FC236}">
                  <a16:creationId xmlns:a16="http://schemas.microsoft.com/office/drawing/2014/main" xmlns="" id="{794BB224-13E8-4765-A977-F62A16B0CEF7}"/>
                </a:ext>
              </a:extLst>
            </p:cNvPr>
            <p:cNvSpPr/>
            <p:nvPr/>
          </p:nvSpPr>
          <p:spPr>
            <a:xfrm>
              <a:off x="338478" y="343709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xmlns="" id="{08EC272D-FDA0-4777-BF77-8485E435E9B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70220612-A951-428F-9899-083E8D0E8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53">
            <a:extLst>
              <a:ext uri="{FF2B5EF4-FFF2-40B4-BE49-F238E27FC236}">
                <a16:creationId xmlns:a16="http://schemas.microsoft.com/office/drawing/2014/main" xmlns="" id="{97C0BABF-FFB2-4ADD-962E-15332411EFD6}"/>
              </a:ext>
            </a:extLst>
          </p:cNvPr>
          <p:cNvSpPr txBox="1"/>
          <p:nvPr/>
        </p:nvSpPr>
        <p:spPr>
          <a:xfrm flipH="1">
            <a:off x="323527" y="3751292"/>
            <a:ext cx="644471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다섯째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99×56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5544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여섯째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99×67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6633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6633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99×67</a:t>
            </a:r>
            <a:r>
              <a:rPr lang="ko-KR" altLang="en-US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6633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3350984" y="1232756"/>
            <a:ext cx="3633284" cy="252028"/>
            <a:chOff x="1431221" y="4501919"/>
            <a:chExt cx="3633284" cy="252028"/>
          </a:xfrm>
        </p:grpSpPr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905460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51693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323425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952395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2184723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264922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1431221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1~2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46908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3~4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379332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6~8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545819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823248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84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350984" y="1232756"/>
            <a:ext cx="3633284" cy="252028"/>
            <a:chOff x="1431221" y="4501919"/>
            <a:chExt cx="3633284" cy="252028"/>
          </a:xfrm>
        </p:grpSpPr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905460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51693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순서도: 대체 처리 27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323425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952395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2184723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264922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1431221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1~2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46908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3~4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379332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6~8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545819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823248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623997"/>
            <a:ext cx="54980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계산식을 보고 물음에 답해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99273" y="159715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>
            <a:extLst>
              <a:ext uri="{FF2B5EF4-FFF2-40B4-BE49-F238E27FC236}">
                <a16:creationId xmlns:a16="http://schemas.microsoft.com/office/drawing/2014/main" xmlns="" id="{22CA5103-382C-49D2-9355-344AF6B33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306" y="1604119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9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" name="표 6">
            <a:extLst>
              <a:ext uri="{FF2B5EF4-FFF2-40B4-BE49-F238E27FC236}">
                <a16:creationId xmlns:a16="http://schemas.microsoft.com/office/drawing/2014/main" xmlns="" id="{9BFE3D95-AE4A-48EC-84C1-4AACFBFD1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602277"/>
              </p:ext>
            </p:extLst>
          </p:nvPr>
        </p:nvGraphicFramePr>
        <p:xfrm>
          <a:off x="1021700" y="2352950"/>
          <a:ext cx="5076000" cy="2403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558626363"/>
                    </a:ext>
                  </a:extLst>
                </a:gridCol>
                <a:gridCol w="3888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</a:tblGrid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1×1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11×11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33361379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111×111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92100515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00103933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11111×11111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123454321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50041504"/>
                  </a:ext>
                </a:extLst>
              </a:tr>
            </a:tbl>
          </a:graphicData>
        </a:graphic>
      </p:graphicFrame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D2A74EB9-5F7E-4A47-A14F-2C8772409A5A}"/>
              </a:ext>
            </a:extLst>
          </p:cNvPr>
          <p:cNvSpPr/>
          <p:nvPr/>
        </p:nvSpPr>
        <p:spPr>
          <a:xfrm>
            <a:off x="6558570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32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B8B8C30C-8441-43FE-977E-F870E633585E}"/>
              </a:ext>
            </a:extLst>
          </p:cNvPr>
          <p:cNvSpPr txBox="1"/>
          <p:nvPr/>
        </p:nvSpPr>
        <p:spPr>
          <a:xfrm>
            <a:off x="644500" y="1604119"/>
            <a:ext cx="62587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규칙에 따라 넷째 빈칸에 알맞은 곱셈식을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82" name="표 6">
            <a:extLst>
              <a:ext uri="{FF2B5EF4-FFF2-40B4-BE49-F238E27FC236}">
                <a16:creationId xmlns:a16="http://schemas.microsoft.com/office/drawing/2014/main" xmlns="" id="{9BFE3D95-AE4A-48EC-84C1-4AACFBFD1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748118"/>
              </p:ext>
            </p:extLst>
          </p:nvPr>
        </p:nvGraphicFramePr>
        <p:xfrm>
          <a:off x="1021700" y="2352950"/>
          <a:ext cx="5076000" cy="2403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558626363"/>
                    </a:ext>
                  </a:extLst>
                </a:gridCol>
                <a:gridCol w="3888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</a:tblGrid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1×1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11×11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33361379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111×111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92100515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1111×1111</a:t>
                      </a: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＝</a:t>
                      </a: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1234321</a:t>
                      </a:r>
                      <a:endParaRPr kumimoji="1" lang="ko-KR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00103933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11111×11111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123454321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50041504"/>
                  </a:ext>
                </a:extLst>
              </a:tr>
            </a:tbl>
          </a:graphicData>
        </a:graphic>
      </p:graphicFrame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7BA35085-E473-4CC6-ABA5-4E059BE29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086" y="3966540"/>
            <a:ext cx="360000" cy="355000"/>
          </a:xfrm>
          <a:prstGeom prst="rect">
            <a:avLst/>
          </a:prstGeom>
        </p:spPr>
      </p:pic>
      <p:pic>
        <p:nvPicPr>
          <p:cNvPr id="85" name="Picture 6">
            <a:extLst>
              <a:ext uri="{FF2B5EF4-FFF2-40B4-BE49-F238E27FC236}">
                <a16:creationId xmlns:a16="http://schemas.microsoft.com/office/drawing/2014/main" xmlns="" id="{BF8A029E-A442-40C8-8853-1D81C7109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>
            <a:extLst>
              <a:ext uri="{FF2B5EF4-FFF2-40B4-BE49-F238E27FC236}">
                <a16:creationId xmlns:a16="http://schemas.microsoft.com/office/drawing/2014/main" xmlns="" id="{62335EB7-082D-4516-AC24-91481699A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3350984" y="1232756"/>
            <a:ext cx="3633284" cy="252028"/>
            <a:chOff x="1431221" y="4501919"/>
            <a:chExt cx="3633284" cy="252028"/>
          </a:xfrm>
        </p:grpSpPr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905460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51693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3234251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952395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2184723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264922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1431221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1~2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46908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3~4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3793323" y="4501919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6~8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545819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4823248" y="450191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23AF89E-C25D-43E0-81FB-24642112712F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A7952F75-D029-484B-80A7-567033002322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D5B54365-55E3-4D99-9B1A-979E148079EC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71933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43917</TotalTime>
  <Words>1642</Words>
  <Application>Microsoft Office PowerPoint</Application>
  <PresentationFormat>화면 슬라이드 쇼(4:3)</PresentationFormat>
  <Paragraphs>643</Paragraphs>
  <Slides>19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7478</cp:revision>
  <dcterms:created xsi:type="dcterms:W3CDTF">2008-07-15T12:19:11Z</dcterms:created>
  <dcterms:modified xsi:type="dcterms:W3CDTF">2022-03-25T05:50:23Z</dcterms:modified>
</cp:coreProperties>
</file>