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446" r:id="rId4"/>
    <p:sldId id="1450" r:id="rId5"/>
    <p:sldId id="1396" r:id="rId6"/>
    <p:sldId id="1428" r:id="rId7"/>
    <p:sldId id="1409" r:id="rId8"/>
    <p:sldId id="1466" r:id="rId9"/>
    <p:sldId id="1447" r:id="rId10"/>
    <p:sldId id="1410" r:id="rId11"/>
    <p:sldId id="1467" r:id="rId12"/>
    <p:sldId id="1412" r:id="rId13"/>
    <p:sldId id="1468" r:id="rId14"/>
    <p:sldId id="1414" r:id="rId15"/>
    <p:sldId id="1469" r:id="rId16"/>
    <p:sldId id="1415" r:id="rId17"/>
    <p:sldId id="1470" r:id="rId18"/>
    <p:sldId id="1417" r:id="rId19"/>
    <p:sldId id="1471" r:id="rId20"/>
    <p:sldId id="1438" r:id="rId21"/>
    <p:sldId id="1472" r:id="rId22"/>
    <p:sldId id="1448" r:id="rId23"/>
    <p:sldId id="1421" r:id="rId24"/>
    <p:sldId id="1464" r:id="rId25"/>
    <p:sldId id="1473" r:id="rId26"/>
    <p:sldId id="1465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A1F"/>
    <a:srgbClr val="F1D2D3"/>
    <a:srgbClr val="FFFFFF"/>
    <a:srgbClr val="F5DFE0"/>
    <a:srgbClr val="EDC6CA"/>
    <a:srgbClr val="D5E9C6"/>
    <a:srgbClr val="FCD3BF"/>
    <a:srgbClr val="C7DBF1"/>
    <a:srgbClr val="E5D2E6"/>
    <a:srgbClr val="B1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6686" autoAdjust="0"/>
  </p:normalViewPr>
  <p:slideViewPr>
    <p:cSldViewPr>
      <p:cViewPr>
        <p:scale>
          <a:sx n="100" d="100"/>
          <a:sy n="100" d="100"/>
        </p:scale>
        <p:origin x="-1860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72716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111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학년－학기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839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696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47564" y="1604119"/>
            <a:ext cx="6228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사각형의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="" xmlns:a16="http://schemas.microsoft.com/office/drawing/2014/main" id="{5C97DD0C-5034-4333-B8D3-61C8633B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33B6A4E-68DD-4417-979A-02091CC0DD0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="" xmlns:a16="http://schemas.microsoft.com/office/drawing/2014/main" id="{C02FE676-1E39-4453-BDFA-A9EF028D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86968"/>
              </p:ext>
            </p:extLst>
          </p:nvPr>
        </p:nvGraphicFramePr>
        <p:xfrm>
          <a:off x="863628" y="4083368"/>
          <a:ext cx="5248383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0946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0946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20946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78494F0-416A-4936-92C0-16518E3DC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116" y="444340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B26F1B67-D6E1-471C-B705-DA5BE3155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984" y="444340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71D612B-4D05-486E-B78E-2FB45A062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868" y="4443408"/>
            <a:ext cx="360000" cy="355000"/>
          </a:xfrm>
          <a:prstGeom prst="rect">
            <a:avLst/>
          </a:prstGeom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AA3D8349-306E-4FBD-8617-83422CD0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9CABF6E8-D603-4598-8842-C5874FF850CB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CC687654-CDF8-40B9-99EB-315A0A06F8E2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91ED66E-98B4-49E0-81E5-B72A30E6BB1A}"/>
              </a:ext>
            </a:extLst>
          </p:cNvPr>
          <p:cNvGrpSpPr/>
          <p:nvPr/>
        </p:nvGrpSpPr>
        <p:grpSpPr>
          <a:xfrm>
            <a:off x="516272" y="2096852"/>
            <a:ext cx="5999944" cy="1980220"/>
            <a:chOff x="653743" y="1988840"/>
            <a:chExt cx="5999944" cy="1980220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BA1FDACA-94BF-4F1A-8EA5-508761F5002D}"/>
                </a:ext>
              </a:extLst>
            </p:cNvPr>
            <p:cNvGrpSpPr/>
            <p:nvPr/>
          </p:nvGrpSpPr>
          <p:grpSpPr>
            <a:xfrm>
              <a:off x="653743" y="2380608"/>
              <a:ext cx="5999944" cy="1588452"/>
              <a:chOff x="653743" y="2236779"/>
              <a:chExt cx="5999944" cy="158845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="" xmlns:a16="http://schemas.microsoft.com/office/drawing/2014/main" id="{D4C4A68C-AF0D-45B8-BC97-199A1983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743" y="2236779"/>
                <a:ext cx="5999944" cy="1588452"/>
              </a:xfrm>
              <a:prstGeom prst="rect">
                <a:avLst/>
              </a:prstGeom>
            </p:spPr>
          </p:pic>
          <p:sp>
            <p:nvSpPr>
              <p:cNvPr id="71" name="사각형: 둥근 모서리 3">
                <a:extLst>
                  <a:ext uri="{FF2B5EF4-FFF2-40B4-BE49-F238E27FC236}">
                    <a16:creationId xmlns="" xmlns:a16="http://schemas.microsoft.com/office/drawing/2014/main" id="{6066BE5F-D143-4E12-8E81-D00C01C080AD}"/>
                  </a:ext>
                </a:extLst>
              </p:cNvPr>
              <p:cNvSpPr/>
              <p:nvPr/>
            </p:nvSpPr>
            <p:spPr>
              <a:xfrm>
                <a:off x="1799692" y="2348880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36">
                <a:extLst>
                  <a:ext uri="{FF2B5EF4-FFF2-40B4-BE49-F238E27FC236}">
                    <a16:creationId xmlns="" xmlns:a16="http://schemas.microsoft.com/office/drawing/2014/main" id="{5C35CAAB-EDBE-40B6-99CA-A10B639B3D99}"/>
                  </a:ext>
                </a:extLst>
              </p:cNvPr>
              <p:cNvSpPr/>
              <p:nvPr/>
            </p:nvSpPr>
            <p:spPr>
              <a:xfrm>
                <a:off x="3887105" y="2348879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Picture 31">
                <a:extLst>
                  <a:ext uri="{FF2B5EF4-FFF2-40B4-BE49-F238E27FC236}">
                    <a16:creationId xmlns="" xmlns:a16="http://schemas.microsoft.com/office/drawing/2014/main" id="{61674CDF-1450-4CF5-BEA7-CC29C007A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699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31">
                <a:extLst>
                  <a:ext uri="{FF2B5EF4-FFF2-40B4-BE49-F238E27FC236}">
                    <a16:creationId xmlns="" xmlns:a16="http://schemas.microsoft.com/office/drawing/2014/main" id="{D58D0658-4B81-46C4-85B5-75ED514AD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208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523B2E39-CB8C-4AB5-86D2-220F9578113C}"/>
                </a:ext>
              </a:extLst>
            </p:cNvPr>
            <p:cNvSpPr txBox="1"/>
            <p:nvPr/>
          </p:nvSpPr>
          <p:spPr>
            <a:xfrm>
              <a:off x="973829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00ADC3D1-6799-43F1-8861-70B44689649B}"/>
                </a:ext>
              </a:extLst>
            </p:cNvPr>
            <p:cNvSpPr txBox="1"/>
            <p:nvPr/>
          </p:nvSpPr>
          <p:spPr>
            <a:xfrm>
              <a:off x="2657997" y="1988840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985B74D0-E2FF-4E1D-B7BE-C0DB50171B41}"/>
                </a:ext>
              </a:extLst>
            </p:cNvPr>
            <p:cNvSpPr txBox="1"/>
            <p:nvPr/>
          </p:nvSpPr>
          <p:spPr>
            <a:xfrm>
              <a:off x="4985247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9CABF6E8-D603-4598-8842-C5874FF850CB}"/>
              </a:ext>
            </a:extLst>
          </p:cNvPr>
          <p:cNvSpPr/>
          <p:nvPr/>
        </p:nvSpPr>
        <p:spPr>
          <a:xfrm>
            <a:off x="447119" y="2454668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6">
            <a:extLst>
              <a:ext uri="{FF2B5EF4-FFF2-40B4-BE49-F238E27FC236}">
                <a16:creationId xmlns="" xmlns:a16="http://schemas.microsoft.com/office/drawing/2014/main" id="{C02FE676-1E39-4453-BDFA-A9EF028D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25806"/>
              </p:ext>
            </p:extLst>
          </p:nvPr>
        </p:nvGraphicFramePr>
        <p:xfrm>
          <a:off x="863628" y="4083368"/>
          <a:ext cx="5248383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0946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0946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20946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F78494F0-416A-4936-92C0-16518E3D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16" y="4443408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26F1B67-D6E1-471C-B705-DA5BE315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84" y="4443408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71D612B-4D05-486E-B78E-2FB45A06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4443408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91ED66E-98B4-49E0-81E5-B72A30E6BB1A}"/>
              </a:ext>
            </a:extLst>
          </p:cNvPr>
          <p:cNvGrpSpPr/>
          <p:nvPr/>
        </p:nvGrpSpPr>
        <p:grpSpPr>
          <a:xfrm>
            <a:off x="516272" y="2096852"/>
            <a:ext cx="5999944" cy="1980220"/>
            <a:chOff x="653743" y="1988840"/>
            <a:chExt cx="5999944" cy="1980220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BA1FDACA-94BF-4F1A-8EA5-508761F5002D}"/>
                </a:ext>
              </a:extLst>
            </p:cNvPr>
            <p:cNvGrpSpPr/>
            <p:nvPr/>
          </p:nvGrpSpPr>
          <p:grpSpPr>
            <a:xfrm>
              <a:off x="653743" y="2380608"/>
              <a:ext cx="5999944" cy="1588452"/>
              <a:chOff x="653743" y="2236779"/>
              <a:chExt cx="5999944" cy="1588452"/>
            </a:xfrm>
          </p:grpSpPr>
          <p:pic>
            <p:nvPicPr>
              <p:cNvPr id="51" name="그림 50">
                <a:extLst>
                  <a:ext uri="{FF2B5EF4-FFF2-40B4-BE49-F238E27FC236}">
                    <a16:creationId xmlns="" xmlns:a16="http://schemas.microsoft.com/office/drawing/2014/main" id="{D4C4A68C-AF0D-45B8-BC97-199A1983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743" y="2236779"/>
                <a:ext cx="5999944" cy="1588452"/>
              </a:xfrm>
              <a:prstGeom prst="rect">
                <a:avLst/>
              </a:prstGeom>
            </p:spPr>
          </p:pic>
          <p:sp>
            <p:nvSpPr>
              <p:cNvPr id="72" name="사각형: 둥근 모서리 3">
                <a:extLst>
                  <a:ext uri="{FF2B5EF4-FFF2-40B4-BE49-F238E27FC236}">
                    <a16:creationId xmlns="" xmlns:a16="http://schemas.microsoft.com/office/drawing/2014/main" id="{6066BE5F-D143-4E12-8E81-D00C01C080AD}"/>
                  </a:ext>
                </a:extLst>
              </p:cNvPr>
              <p:cNvSpPr/>
              <p:nvPr/>
            </p:nvSpPr>
            <p:spPr>
              <a:xfrm>
                <a:off x="1799692" y="2348880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36">
                <a:extLst>
                  <a:ext uri="{FF2B5EF4-FFF2-40B4-BE49-F238E27FC236}">
                    <a16:creationId xmlns="" xmlns:a16="http://schemas.microsoft.com/office/drawing/2014/main" id="{5C35CAAB-EDBE-40B6-99CA-A10B639B3D99}"/>
                  </a:ext>
                </a:extLst>
              </p:cNvPr>
              <p:cNvSpPr/>
              <p:nvPr/>
            </p:nvSpPr>
            <p:spPr>
              <a:xfrm>
                <a:off x="3887105" y="2348879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31">
                <a:extLst>
                  <a:ext uri="{FF2B5EF4-FFF2-40B4-BE49-F238E27FC236}">
                    <a16:creationId xmlns="" xmlns:a16="http://schemas.microsoft.com/office/drawing/2014/main" id="{61674CDF-1450-4CF5-BEA7-CC29C007A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699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31">
                <a:extLst>
                  <a:ext uri="{FF2B5EF4-FFF2-40B4-BE49-F238E27FC236}">
                    <a16:creationId xmlns="" xmlns:a16="http://schemas.microsoft.com/office/drawing/2014/main" id="{D58D0658-4B81-46C4-85B5-75ED514AD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208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23B2E39-CB8C-4AB5-86D2-220F9578113C}"/>
                </a:ext>
              </a:extLst>
            </p:cNvPr>
            <p:cNvSpPr txBox="1"/>
            <p:nvPr/>
          </p:nvSpPr>
          <p:spPr>
            <a:xfrm>
              <a:off x="973829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3">
              <a:extLst>
                <a:ext uri="{FF2B5EF4-FFF2-40B4-BE49-F238E27FC236}">
                  <a16:creationId xmlns="" xmlns:a16="http://schemas.microsoft.com/office/drawing/2014/main" id="{00ADC3D1-6799-43F1-8861-70B44689649B}"/>
                </a:ext>
              </a:extLst>
            </p:cNvPr>
            <p:cNvSpPr txBox="1"/>
            <p:nvPr/>
          </p:nvSpPr>
          <p:spPr>
            <a:xfrm>
              <a:off x="2657997" y="1988840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>
              <a:extLst>
                <a:ext uri="{FF2B5EF4-FFF2-40B4-BE49-F238E27FC236}">
                  <a16:creationId xmlns="" xmlns:a16="http://schemas.microsoft.com/office/drawing/2014/main" id="{985B74D0-E2FF-4E1D-B7BE-C0DB50171B41}"/>
                </a:ext>
              </a:extLst>
            </p:cNvPr>
            <p:cNvSpPr txBox="1"/>
            <p:nvPr/>
          </p:nvSpPr>
          <p:spPr>
            <a:xfrm>
              <a:off x="4985247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47564" y="1604119"/>
            <a:ext cx="6228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사각형의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="" xmlns:a16="http://schemas.microsoft.com/office/drawing/2014/main" id="{5C97DD0C-5034-4333-B8D3-61C8633B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AA3D8349-306E-4FBD-8617-83422CD0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EEE70C8-E822-49EA-ADA0-884A7A635770}"/>
              </a:ext>
            </a:extLst>
          </p:cNvPr>
          <p:cNvGrpSpPr/>
          <p:nvPr/>
        </p:nvGrpSpPr>
        <p:grpSpPr>
          <a:xfrm>
            <a:off x="192745" y="4325925"/>
            <a:ext cx="6667165" cy="911361"/>
            <a:chOff x="192745" y="4361929"/>
            <a:chExt cx="6667165" cy="911361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755D192B-FEA7-4D3E-874D-19E72E7E1CDC}"/>
                </a:ext>
              </a:extLst>
            </p:cNvPr>
            <p:cNvSpPr/>
            <p:nvPr/>
          </p:nvSpPr>
          <p:spPr>
            <a:xfrm>
              <a:off x="192745" y="4509120"/>
              <a:ext cx="6667165" cy="576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="" xmlns:a16="http://schemas.microsoft.com/office/drawing/2014/main" id="{72D42FEE-EEBC-45C1-B685-A635CD12B09C}"/>
                </a:ext>
              </a:extLst>
            </p:cNvPr>
            <p:cNvSpPr/>
            <p:nvPr/>
          </p:nvSpPr>
          <p:spPr>
            <a:xfrm>
              <a:off x="338478" y="436192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15CA89C1-8CAD-4A12-A022-4C24DA9E08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B90B1FC1-1DC0-4C0C-8865-961CDFFA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>
            <a:extLst>
              <a:ext uri="{FF2B5EF4-FFF2-40B4-BE49-F238E27FC236}">
                <a16:creationId xmlns="" xmlns:a16="http://schemas.microsoft.com/office/drawing/2014/main" id="{0893EC77-9C62-4EAB-9C95-B3DBC56B0725}"/>
              </a:ext>
            </a:extLst>
          </p:cNvPr>
          <p:cNvSpPr txBox="1"/>
          <p:nvPr/>
        </p:nvSpPr>
        <p:spPr>
          <a:xfrm flipH="1">
            <a:off x="295103" y="4635604"/>
            <a:ext cx="51668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개수가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7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256717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156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사각형의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860DCCA-2ABB-4EEA-AFF1-BAD8F1C6C2B9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2ABC18F4-A3CF-4DD7-AC9C-F8F34BC1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0C2D1F6-4963-4D98-AF65-8C14D8048761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0B1CC30-8D20-49F9-A4D2-7AD44F35FB37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51080D9-CAB4-48F9-A492-C9045AB2B8F1}"/>
              </a:ext>
            </a:extLst>
          </p:cNvPr>
          <p:cNvSpPr/>
          <p:nvPr/>
        </p:nvSpPr>
        <p:spPr bwMode="auto">
          <a:xfrm>
            <a:off x="3134054" y="446802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1F0A00F-7CEB-4B00-A574-75768F12A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52" y="4325103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91ED66E-98B4-49E0-81E5-B72A30E6BB1A}"/>
              </a:ext>
            </a:extLst>
          </p:cNvPr>
          <p:cNvGrpSpPr/>
          <p:nvPr/>
        </p:nvGrpSpPr>
        <p:grpSpPr>
          <a:xfrm>
            <a:off x="516272" y="2096852"/>
            <a:ext cx="5999944" cy="1980220"/>
            <a:chOff x="653743" y="1988840"/>
            <a:chExt cx="5999944" cy="1980220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BA1FDACA-94BF-4F1A-8EA5-508761F5002D}"/>
                </a:ext>
              </a:extLst>
            </p:cNvPr>
            <p:cNvGrpSpPr/>
            <p:nvPr/>
          </p:nvGrpSpPr>
          <p:grpSpPr>
            <a:xfrm>
              <a:off x="653743" y="2380608"/>
              <a:ext cx="5999944" cy="1588452"/>
              <a:chOff x="653743" y="2236779"/>
              <a:chExt cx="5999944" cy="1588452"/>
            </a:xfrm>
          </p:grpSpPr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D4C4A68C-AF0D-45B8-BC97-199A1983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743" y="2236779"/>
                <a:ext cx="5999944" cy="1588452"/>
              </a:xfrm>
              <a:prstGeom prst="rect">
                <a:avLst/>
              </a:prstGeom>
            </p:spPr>
          </p:pic>
          <p:sp>
            <p:nvSpPr>
              <p:cNvPr id="64" name="사각형: 둥근 모서리 3">
                <a:extLst>
                  <a:ext uri="{FF2B5EF4-FFF2-40B4-BE49-F238E27FC236}">
                    <a16:creationId xmlns="" xmlns:a16="http://schemas.microsoft.com/office/drawing/2014/main" id="{6066BE5F-D143-4E12-8E81-D00C01C080AD}"/>
                  </a:ext>
                </a:extLst>
              </p:cNvPr>
              <p:cNvSpPr/>
              <p:nvPr/>
            </p:nvSpPr>
            <p:spPr>
              <a:xfrm>
                <a:off x="1799692" y="2348880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36">
                <a:extLst>
                  <a:ext uri="{FF2B5EF4-FFF2-40B4-BE49-F238E27FC236}">
                    <a16:creationId xmlns="" xmlns:a16="http://schemas.microsoft.com/office/drawing/2014/main" id="{5C35CAAB-EDBE-40B6-99CA-A10B639B3D99}"/>
                  </a:ext>
                </a:extLst>
              </p:cNvPr>
              <p:cNvSpPr/>
              <p:nvPr/>
            </p:nvSpPr>
            <p:spPr>
              <a:xfrm>
                <a:off x="3887105" y="2348879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31">
                <a:extLst>
                  <a:ext uri="{FF2B5EF4-FFF2-40B4-BE49-F238E27FC236}">
                    <a16:creationId xmlns="" xmlns:a16="http://schemas.microsoft.com/office/drawing/2014/main" id="{61674CDF-1450-4CF5-BEA7-CC29C007A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699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31">
                <a:extLst>
                  <a:ext uri="{FF2B5EF4-FFF2-40B4-BE49-F238E27FC236}">
                    <a16:creationId xmlns="" xmlns:a16="http://schemas.microsoft.com/office/drawing/2014/main" id="{D58D0658-4B81-46C4-85B5-75ED514AD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208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523B2E39-CB8C-4AB5-86D2-220F9578113C}"/>
                </a:ext>
              </a:extLst>
            </p:cNvPr>
            <p:cNvSpPr txBox="1"/>
            <p:nvPr/>
          </p:nvSpPr>
          <p:spPr>
            <a:xfrm>
              <a:off x="973829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00ADC3D1-6799-43F1-8861-70B44689649B}"/>
                </a:ext>
              </a:extLst>
            </p:cNvPr>
            <p:cNvSpPr txBox="1"/>
            <p:nvPr/>
          </p:nvSpPr>
          <p:spPr>
            <a:xfrm>
              <a:off x="2657997" y="1988840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985B74D0-E2FF-4E1D-B7BE-C0DB50171B41}"/>
                </a:ext>
              </a:extLst>
            </p:cNvPr>
            <p:cNvSpPr txBox="1"/>
            <p:nvPr/>
          </p:nvSpPr>
          <p:spPr>
            <a:xfrm>
              <a:off x="4985247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551080D9-CAB4-48F9-A492-C9045AB2B8F1}"/>
              </a:ext>
            </a:extLst>
          </p:cNvPr>
          <p:cNvSpPr/>
          <p:nvPr/>
        </p:nvSpPr>
        <p:spPr bwMode="auto">
          <a:xfrm>
            <a:off x="3134054" y="446802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61F0A00F-7CEB-4B00-A574-75768F12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52" y="4325103"/>
            <a:ext cx="360000" cy="3550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991ED66E-98B4-49E0-81E5-B72A30E6BB1A}"/>
              </a:ext>
            </a:extLst>
          </p:cNvPr>
          <p:cNvGrpSpPr/>
          <p:nvPr/>
        </p:nvGrpSpPr>
        <p:grpSpPr>
          <a:xfrm>
            <a:off x="516272" y="2096852"/>
            <a:ext cx="5999944" cy="1980220"/>
            <a:chOff x="653743" y="1988840"/>
            <a:chExt cx="5999944" cy="1980220"/>
          </a:xfrm>
        </p:grpSpPr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BA1FDACA-94BF-4F1A-8EA5-508761F5002D}"/>
                </a:ext>
              </a:extLst>
            </p:cNvPr>
            <p:cNvGrpSpPr/>
            <p:nvPr/>
          </p:nvGrpSpPr>
          <p:grpSpPr>
            <a:xfrm>
              <a:off x="653743" y="2380608"/>
              <a:ext cx="5999944" cy="1588452"/>
              <a:chOff x="653743" y="2236779"/>
              <a:chExt cx="5999944" cy="1588452"/>
            </a:xfrm>
          </p:grpSpPr>
          <p:pic>
            <p:nvPicPr>
              <p:cNvPr id="88" name="그림 87">
                <a:extLst>
                  <a:ext uri="{FF2B5EF4-FFF2-40B4-BE49-F238E27FC236}">
                    <a16:creationId xmlns="" xmlns:a16="http://schemas.microsoft.com/office/drawing/2014/main" id="{D4C4A68C-AF0D-45B8-BC97-199A1983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743" y="2236779"/>
                <a:ext cx="5999944" cy="1588452"/>
              </a:xfrm>
              <a:prstGeom prst="rect">
                <a:avLst/>
              </a:prstGeom>
            </p:spPr>
          </p:pic>
          <p:sp>
            <p:nvSpPr>
              <p:cNvPr id="89" name="사각형: 둥근 모서리 3">
                <a:extLst>
                  <a:ext uri="{FF2B5EF4-FFF2-40B4-BE49-F238E27FC236}">
                    <a16:creationId xmlns="" xmlns:a16="http://schemas.microsoft.com/office/drawing/2014/main" id="{6066BE5F-D143-4E12-8E81-D00C01C080AD}"/>
                  </a:ext>
                </a:extLst>
              </p:cNvPr>
              <p:cNvSpPr/>
              <p:nvPr/>
            </p:nvSpPr>
            <p:spPr>
              <a:xfrm>
                <a:off x="1799692" y="2348880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36">
                <a:extLst>
                  <a:ext uri="{FF2B5EF4-FFF2-40B4-BE49-F238E27FC236}">
                    <a16:creationId xmlns="" xmlns:a16="http://schemas.microsoft.com/office/drawing/2014/main" id="{5C35CAAB-EDBE-40B6-99CA-A10B639B3D99}"/>
                  </a:ext>
                </a:extLst>
              </p:cNvPr>
              <p:cNvSpPr/>
              <p:nvPr/>
            </p:nvSpPr>
            <p:spPr>
              <a:xfrm>
                <a:off x="3887105" y="2348879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1" name="Picture 31">
                <a:extLst>
                  <a:ext uri="{FF2B5EF4-FFF2-40B4-BE49-F238E27FC236}">
                    <a16:creationId xmlns="" xmlns:a16="http://schemas.microsoft.com/office/drawing/2014/main" id="{61674CDF-1450-4CF5-BEA7-CC29C007A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699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31">
                <a:extLst>
                  <a:ext uri="{FF2B5EF4-FFF2-40B4-BE49-F238E27FC236}">
                    <a16:creationId xmlns="" xmlns:a16="http://schemas.microsoft.com/office/drawing/2014/main" id="{D58D0658-4B81-46C4-85B5-75ED514AD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208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523B2E39-CB8C-4AB5-86D2-220F9578113C}"/>
                </a:ext>
              </a:extLst>
            </p:cNvPr>
            <p:cNvSpPr txBox="1"/>
            <p:nvPr/>
          </p:nvSpPr>
          <p:spPr>
            <a:xfrm>
              <a:off x="973829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43">
              <a:extLst>
                <a:ext uri="{FF2B5EF4-FFF2-40B4-BE49-F238E27FC236}">
                  <a16:creationId xmlns="" xmlns:a16="http://schemas.microsoft.com/office/drawing/2014/main" id="{00ADC3D1-6799-43F1-8861-70B44689649B}"/>
                </a:ext>
              </a:extLst>
            </p:cNvPr>
            <p:cNvSpPr txBox="1"/>
            <p:nvPr/>
          </p:nvSpPr>
          <p:spPr>
            <a:xfrm>
              <a:off x="2657997" y="1988840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43">
              <a:extLst>
                <a:ext uri="{FF2B5EF4-FFF2-40B4-BE49-F238E27FC236}">
                  <a16:creationId xmlns="" xmlns:a16="http://schemas.microsoft.com/office/drawing/2014/main" id="{985B74D0-E2FF-4E1D-B7BE-C0DB50171B41}"/>
                </a:ext>
              </a:extLst>
            </p:cNvPr>
            <p:cNvSpPr txBox="1"/>
            <p:nvPr/>
          </p:nvSpPr>
          <p:spPr>
            <a:xfrm>
              <a:off x="4985247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156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사각형의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2ABC18F4-A3CF-4DD7-AC9C-F8F34BC1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D36EA1-9B0F-41A0-8C64-286C53DB5F64}"/>
              </a:ext>
            </a:extLst>
          </p:cNvPr>
          <p:cNvSpPr txBox="1"/>
          <p:nvPr/>
        </p:nvSpPr>
        <p:spPr>
          <a:xfrm flipH="1">
            <a:off x="3823317" y="462845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51080D9-CAB4-48F9-A492-C9045AB2B8F1}"/>
              </a:ext>
            </a:extLst>
          </p:cNvPr>
          <p:cNvSpPr/>
          <p:nvPr/>
        </p:nvSpPr>
        <p:spPr bwMode="auto">
          <a:xfrm>
            <a:off x="2951820" y="463542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1F0A00F-7CEB-4B00-A574-75768F12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18" y="4492506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3E07FD5-A9E8-4878-B7A6-76C064F8B14F}"/>
              </a:ext>
            </a:extLst>
          </p:cNvPr>
          <p:cNvGrpSpPr/>
          <p:nvPr/>
        </p:nvGrpSpPr>
        <p:grpSpPr>
          <a:xfrm>
            <a:off x="192745" y="3753036"/>
            <a:ext cx="6667165" cy="1484250"/>
            <a:chOff x="192745" y="3789040"/>
            <a:chExt cx="6667165" cy="1484250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5F05FB28-9076-422D-B85E-4A9354A8D8D4}"/>
                </a:ext>
              </a:extLst>
            </p:cNvPr>
            <p:cNvSpPr/>
            <p:nvPr/>
          </p:nvSpPr>
          <p:spPr>
            <a:xfrm>
              <a:off x="192745" y="3927504"/>
              <a:ext cx="6667165" cy="1157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="" xmlns:a16="http://schemas.microsoft.com/office/drawing/2014/main" id="{51E54768-F988-4B96-84EF-A89A5BFBC402}"/>
                </a:ext>
              </a:extLst>
            </p:cNvPr>
            <p:cNvSpPr/>
            <p:nvPr/>
          </p:nvSpPr>
          <p:spPr>
            <a:xfrm>
              <a:off x="338478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5FD35226-BCAE-4950-B3AF-EC7819948D8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0CEBA081-EDAD-430C-80FB-5CD1FEFA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="" xmlns:a16="http://schemas.microsoft.com/office/drawing/2014/main" id="{2D8E84CB-F527-42D5-A237-5F58D0D67161}"/>
              </a:ext>
            </a:extLst>
          </p:cNvPr>
          <p:cNvSpPr txBox="1"/>
          <p:nvPr/>
        </p:nvSpPr>
        <p:spPr>
          <a:xfrm flipH="1">
            <a:off x="287524" y="4079684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개수가 늘어나는 규칙은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첫째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(2×2),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둘째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(3×3),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셋째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(4×4)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넷째 배열에 사용될 사각형은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(5×5)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408791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DE8FF7-F33A-4C1B-B33F-2EF8E46E54D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모양의 배열에서 다섯째 배열에 사용될 모형은 모두 몇 개인지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3E3AF38-7D19-4BE0-8EE1-25B9C0AD4190}"/>
              </a:ext>
            </a:extLst>
          </p:cNvPr>
          <p:cNvGrpSpPr/>
          <p:nvPr/>
        </p:nvGrpSpPr>
        <p:grpSpPr>
          <a:xfrm>
            <a:off x="171100" y="2384884"/>
            <a:ext cx="6705600" cy="2135987"/>
            <a:chOff x="171100" y="2254385"/>
            <a:chExt cx="6705600" cy="2135987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6F4F0D4-4B07-4EF1-9D6B-8CB68965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100" y="2677976"/>
              <a:ext cx="6705600" cy="1712396"/>
            </a:xfrm>
            <a:prstGeom prst="rect">
              <a:avLst/>
            </a:prstGeom>
          </p:spPr>
        </p:pic>
        <p:sp>
          <p:nvSpPr>
            <p:cNvPr id="17" name="TextBox 43">
              <a:extLst>
                <a:ext uri="{FF2B5EF4-FFF2-40B4-BE49-F238E27FC236}">
                  <a16:creationId xmlns="" xmlns:a16="http://schemas.microsoft.com/office/drawing/2014/main" id="{C0768199-ABFD-4437-BE58-DD575E64E619}"/>
                </a:ext>
              </a:extLst>
            </p:cNvPr>
            <p:cNvSpPr txBox="1"/>
            <p:nvPr/>
          </p:nvSpPr>
          <p:spPr>
            <a:xfrm>
              <a:off x="225199" y="2254386"/>
              <a:ext cx="697912" cy="3847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43">
              <a:extLst>
                <a:ext uri="{FF2B5EF4-FFF2-40B4-BE49-F238E27FC236}">
                  <a16:creationId xmlns="" xmlns:a16="http://schemas.microsoft.com/office/drawing/2014/main" id="{FA61B387-DA4A-4C02-94BA-FCC6D327529F}"/>
                </a:ext>
              </a:extLst>
            </p:cNvPr>
            <p:cNvSpPr txBox="1"/>
            <p:nvPr/>
          </p:nvSpPr>
          <p:spPr>
            <a:xfrm>
              <a:off x="2051720" y="2254385"/>
              <a:ext cx="697912" cy="3847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43">
              <a:extLst>
                <a:ext uri="{FF2B5EF4-FFF2-40B4-BE49-F238E27FC236}">
                  <a16:creationId xmlns="" xmlns:a16="http://schemas.microsoft.com/office/drawing/2014/main" id="{7F51B706-0313-45C8-AEB1-B8077DCDED1C}"/>
                </a:ext>
              </a:extLst>
            </p:cNvPr>
            <p:cNvSpPr txBox="1"/>
            <p:nvPr/>
          </p:nvSpPr>
          <p:spPr>
            <a:xfrm>
              <a:off x="3837133" y="2254386"/>
              <a:ext cx="697912" cy="3847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43">
              <a:extLst>
                <a:ext uri="{FF2B5EF4-FFF2-40B4-BE49-F238E27FC236}">
                  <a16:creationId xmlns="" xmlns:a16="http://schemas.microsoft.com/office/drawing/2014/main" id="{D596D0DB-360F-4F66-ABA0-8ECEF39E1567}"/>
                </a:ext>
              </a:extLst>
            </p:cNvPr>
            <p:cNvSpPr txBox="1"/>
            <p:nvPr/>
          </p:nvSpPr>
          <p:spPr>
            <a:xfrm>
              <a:off x="5663654" y="2254386"/>
              <a:ext cx="697912" cy="3847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65E638E3-9662-46BF-84DE-D341FACB6EEB}"/>
                </a:ext>
              </a:extLst>
            </p:cNvPr>
            <p:cNvSpPr/>
            <p:nvPr/>
          </p:nvSpPr>
          <p:spPr>
            <a:xfrm>
              <a:off x="1159014" y="2893295"/>
              <a:ext cx="424654" cy="35568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55498006-5EFC-4EFF-A5A2-01B65A033307}"/>
                </a:ext>
              </a:extLst>
            </p:cNvPr>
            <p:cNvSpPr/>
            <p:nvPr/>
          </p:nvSpPr>
          <p:spPr>
            <a:xfrm>
              <a:off x="3041274" y="2893295"/>
              <a:ext cx="424654" cy="35568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AB7C208D-8BE4-4AF5-82AD-017CAE8A5B4D}"/>
                </a:ext>
              </a:extLst>
            </p:cNvPr>
            <p:cNvSpPr/>
            <p:nvPr/>
          </p:nvSpPr>
          <p:spPr>
            <a:xfrm>
              <a:off x="4627137" y="2893295"/>
              <a:ext cx="424654" cy="35568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31">
              <a:extLst>
                <a:ext uri="{FF2B5EF4-FFF2-40B4-BE49-F238E27FC236}">
                  <a16:creationId xmlns="" xmlns:a16="http://schemas.microsoft.com/office/drawing/2014/main" id="{049891C8-0830-45C8-9473-50553EA1A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619" y="2893295"/>
              <a:ext cx="340049" cy="33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1">
              <a:extLst>
                <a:ext uri="{FF2B5EF4-FFF2-40B4-BE49-F238E27FC236}">
                  <a16:creationId xmlns="" xmlns:a16="http://schemas.microsoft.com/office/drawing/2014/main" id="{93B5AE36-B820-44EB-98C9-0A7A5740B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74" y="2893295"/>
              <a:ext cx="340049" cy="33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1">
              <a:extLst>
                <a:ext uri="{FF2B5EF4-FFF2-40B4-BE49-F238E27FC236}">
                  <a16:creationId xmlns="" xmlns:a16="http://schemas.microsoft.com/office/drawing/2014/main" id="{708E1A84-7145-4134-A236-48D90435C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1" y="2893295"/>
              <a:ext cx="340049" cy="33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A2253DC-E5BE-4068-916C-03E6E795192A}"/>
              </a:ext>
            </a:extLst>
          </p:cNvPr>
          <p:cNvSpPr/>
          <p:nvPr/>
        </p:nvSpPr>
        <p:spPr bwMode="auto">
          <a:xfrm>
            <a:off x="3062046" y="4580035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F1CF7EB-C192-421E-863F-5B72C5139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44" y="4437112"/>
            <a:ext cx="360000" cy="355000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6275FF01-AEAA-4AAF-BA57-84E1B4FD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40B648A4-C42B-429B-9D9D-AE1BE6F6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96BAD910-405B-4BFA-B5B5-78D6AAB450B8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0D1DA80-24FF-4C48-B777-D288B25D2A0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234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6_7_7_0.svg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3E3AF38-7D19-4BE0-8EE1-25B9C0AD4190}"/>
              </a:ext>
            </a:extLst>
          </p:cNvPr>
          <p:cNvGrpSpPr/>
          <p:nvPr/>
        </p:nvGrpSpPr>
        <p:grpSpPr>
          <a:xfrm>
            <a:off x="171100" y="2492896"/>
            <a:ext cx="6705600" cy="2027975"/>
            <a:chOff x="171100" y="2362397"/>
            <a:chExt cx="6705600" cy="2027975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56F4F0D4-4B07-4EF1-9D6B-8CB68965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00" y="2677976"/>
              <a:ext cx="6705600" cy="1712396"/>
            </a:xfrm>
            <a:prstGeom prst="rect">
              <a:avLst/>
            </a:prstGeom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C0768199-ABFD-4437-BE58-DD575E64E619}"/>
                </a:ext>
              </a:extLst>
            </p:cNvPr>
            <p:cNvSpPr txBox="1"/>
            <p:nvPr/>
          </p:nvSpPr>
          <p:spPr>
            <a:xfrm>
              <a:off x="225199" y="236239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FA61B387-DA4A-4C02-94BA-FCC6D327529F}"/>
                </a:ext>
              </a:extLst>
            </p:cNvPr>
            <p:cNvSpPr txBox="1"/>
            <p:nvPr/>
          </p:nvSpPr>
          <p:spPr>
            <a:xfrm>
              <a:off x="2051720" y="2362397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>
              <a:extLst>
                <a:ext uri="{FF2B5EF4-FFF2-40B4-BE49-F238E27FC236}">
                  <a16:creationId xmlns="" xmlns:a16="http://schemas.microsoft.com/office/drawing/2014/main" id="{7F51B706-0313-45C8-AEB1-B8077DCDED1C}"/>
                </a:ext>
              </a:extLst>
            </p:cNvPr>
            <p:cNvSpPr txBox="1"/>
            <p:nvPr/>
          </p:nvSpPr>
          <p:spPr>
            <a:xfrm>
              <a:off x="3837133" y="236239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>
              <a:extLst>
                <a:ext uri="{FF2B5EF4-FFF2-40B4-BE49-F238E27FC236}">
                  <a16:creationId xmlns="" xmlns:a16="http://schemas.microsoft.com/office/drawing/2014/main" id="{D596D0DB-360F-4F66-ABA0-8ECEF39E1567}"/>
                </a:ext>
              </a:extLst>
            </p:cNvPr>
            <p:cNvSpPr txBox="1"/>
            <p:nvPr/>
          </p:nvSpPr>
          <p:spPr>
            <a:xfrm>
              <a:off x="5663654" y="236239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사각형: 둥근 모서리 3">
              <a:extLst>
                <a:ext uri="{FF2B5EF4-FFF2-40B4-BE49-F238E27FC236}">
                  <a16:creationId xmlns="" xmlns:a16="http://schemas.microsoft.com/office/drawing/2014/main" id="{65E638E3-9662-46BF-84DE-D341FACB6EEB}"/>
                </a:ext>
              </a:extLst>
            </p:cNvPr>
            <p:cNvSpPr/>
            <p:nvPr/>
          </p:nvSpPr>
          <p:spPr>
            <a:xfrm>
              <a:off x="1159014" y="2893295"/>
              <a:ext cx="424654" cy="35568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21">
              <a:extLst>
                <a:ext uri="{FF2B5EF4-FFF2-40B4-BE49-F238E27FC236}">
                  <a16:creationId xmlns="" xmlns:a16="http://schemas.microsoft.com/office/drawing/2014/main" id="{55498006-5EFC-4EFF-A5A2-01B65A033307}"/>
                </a:ext>
              </a:extLst>
            </p:cNvPr>
            <p:cNvSpPr/>
            <p:nvPr/>
          </p:nvSpPr>
          <p:spPr>
            <a:xfrm>
              <a:off x="3041274" y="2893295"/>
              <a:ext cx="424654" cy="35568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22">
              <a:extLst>
                <a:ext uri="{FF2B5EF4-FFF2-40B4-BE49-F238E27FC236}">
                  <a16:creationId xmlns="" xmlns:a16="http://schemas.microsoft.com/office/drawing/2014/main" id="{AB7C208D-8BE4-4AF5-82AD-017CAE8A5B4D}"/>
                </a:ext>
              </a:extLst>
            </p:cNvPr>
            <p:cNvSpPr/>
            <p:nvPr/>
          </p:nvSpPr>
          <p:spPr>
            <a:xfrm>
              <a:off x="4627137" y="2893295"/>
              <a:ext cx="424654" cy="35568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Picture 31">
              <a:extLst>
                <a:ext uri="{FF2B5EF4-FFF2-40B4-BE49-F238E27FC236}">
                  <a16:creationId xmlns="" xmlns:a16="http://schemas.microsoft.com/office/drawing/2014/main" id="{049891C8-0830-45C8-9473-50553EA1A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619" y="2893295"/>
              <a:ext cx="340049" cy="33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31">
              <a:extLst>
                <a:ext uri="{FF2B5EF4-FFF2-40B4-BE49-F238E27FC236}">
                  <a16:creationId xmlns="" xmlns:a16="http://schemas.microsoft.com/office/drawing/2014/main" id="{93B5AE36-B820-44EB-98C9-0A7A5740B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74" y="2893295"/>
              <a:ext cx="340049" cy="33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31">
              <a:extLst>
                <a:ext uri="{FF2B5EF4-FFF2-40B4-BE49-F238E27FC236}">
                  <a16:creationId xmlns="" xmlns:a16="http://schemas.microsoft.com/office/drawing/2014/main" id="{708E1A84-7145-4134-A236-48D90435C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1" y="2893295"/>
              <a:ext cx="340049" cy="33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모양의 배열에서 다섯째 배열에 사용될 모형은 모두 몇 개인지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8B7C6E3-573B-4249-9E86-14C52554B8A5}"/>
              </a:ext>
            </a:extLst>
          </p:cNvPr>
          <p:cNvSpPr txBox="1"/>
          <p:nvPr/>
        </p:nvSpPr>
        <p:spPr>
          <a:xfrm flipH="1">
            <a:off x="3823317" y="4465049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A2253DC-E5BE-4068-916C-03E6E795192A}"/>
              </a:ext>
            </a:extLst>
          </p:cNvPr>
          <p:cNvSpPr/>
          <p:nvPr/>
        </p:nvSpPr>
        <p:spPr bwMode="auto">
          <a:xfrm>
            <a:off x="2951820" y="4472023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F1CF7EB-C192-421E-863F-5B72C5139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718" y="4329100"/>
            <a:ext cx="360000" cy="355000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6275FF01-AEAA-4AAF-BA57-84E1B4FD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40B648A4-C42B-429B-9D9D-AE1BE6F6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6EFD625-11B6-4BE5-BF08-8DE80080238C}"/>
              </a:ext>
            </a:extLst>
          </p:cNvPr>
          <p:cNvGrpSpPr/>
          <p:nvPr/>
        </p:nvGrpSpPr>
        <p:grpSpPr>
          <a:xfrm>
            <a:off x="192745" y="3176972"/>
            <a:ext cx="6667165" cy="2060314"/>
            <a:chOff x="192745" y="3212976"/>
            <a:chExt cx="6667165" cy="2060314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62854DC9-7AE5-4505-ADB7-8F7085F98DD9}"/>
                </a:ext>
              </a:extLst>
            </p:cNvPr>
            <p:cNvSpPr/>
            <p:nvPr/>
          </p:nvSpPr>
          <p:spPr>
            <a:xfrm>
              <a:off x="192745" y="3372789"/>
              <a:ext cx="6667165" cy="17123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="" xmlns:a16="http://schemas.microsoft.com/office/drawing/2014/main" id="{6405492E-2B82-4F9A-9C17-F14BDBC84E6A}"/>
                </a:ext>
              </a:extLst>
            </p:cNvPr>
            <p:cNvSpPr/>
            <p:nvPr/>
          </p:nvSpPr>
          <p:spPr>
            <a:xfrm>
              <a:off x="338478" y="32129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="" xmlns:a16="http://schemas.microsoft.com/office/drawing/2014/main" id="{102D3790-CE92-4DC4-A92B-A895F319980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5AC1649D-DAE1-4B14-96EB-7552D984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>
            <a:extLst>
              <a:ext uri="{FF2B5EF4-FFF2-40B4-BE49-F238E27FC236}">
                <a16:creationId xmlns="" xmlns:a16="http://schemas.microsoft.com/office/drawing/2014/main" id="{4908B0B6-72BD-4C52-8B76-6824F86DC38E}"/>
              </a:ext>
            </a:extLst>
          </p:cNvPr>
          <p:cNvSpPr txBox="1"/>
          <p:nvPr/>
        </p:nvSpPr>
        <p:spPr>
          <a:xfrm flipH="1">
            <a:off x="323527" y="3494908"/>
            <a:ext cx="644471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모형의 수가 늘어나는 규칙은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첫째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2,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둘째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5,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셋째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9,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14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늘어나는 모형은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많아집니다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다섯째 배열에 사용될 모형의 수는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305674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뺄셈식에서 규칙을 찾아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뺄셈식을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CAAA40D-A3B9-49B1-80F2-121FD7C41AE8}"/>
              </a:ext>
            </a:extLst>
          </p:cNvPr>
          <p:cNvSpPr/>
          <p:nvPr/>
        </p:nvSpPr>
        <p:spPr bwMode="auto">
          <a:xfrm>
            <a:off x="2811406" y="4504030"/>
            <a:ext cx="23359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B3B9246-B874-4EFC-BDDB-8E53D0F8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84" y="4361107"/>
            <a:ext cx="360000" cy="355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6D97DA0-90FC-4C1C-9245-F2BB82777CC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5626BCCB-F8C9-4467-B8D5-1F1EC689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0042456-D1CB-4188-8613-F53CC14D68FB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FF0D042-F820-4CA0-8917-0D9F748D73E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954" y="2672916"/>
            <a:ext cx="2854082" cy="1620180"/>
            <a:chOff x="2041954" y="2672916"/>
            <a:chExt cx="2854082" cy="1620180"/>
          </a:xfrm>
        </p:grpSpPr>
        <p:sp>
          <p:nvSpPr>
            <p:cNvPr id="18" name="모서리가 둥근 직사각형 51">
              <a:extLst>
                <a:ext uri="{FF2B5EF4-FFF2-40B4-BE49-F238E27FC236}">
                  <a16:creationId xmlns="" xmlns:a16="http://schemas.microsoft.com/office/drawing/2014/main" id="{2F0EEAAA-A486-43DA-8148-6D1AE7C544CC}"/>
                </a:ext>
              </a:extLst>
            </p:cNvPr>
            <p:cNvSpPr/>
            <p:nvPr/>
          </p:nvSpPr>
          <p:spPr>
            <a:xfrm>
              <a:off x="2041954" y="2672916"/>
              <a:ext cx="2854082" cy="1620180"/>
            </a:xfrm>
            <a:prstGeom prst="roundRect">
              <a:avLst>
                <a:gd name="adj" fmla="val 4788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43">
              <a:extLst>
                <a:ext uri="{FF2B5EF4-FFF2-40B4-BE49-F238E27FC236}">
                  <a16:creationId xmlns="" xmlns:a16="http://schemas.microsoft.com/office/drawing/2014/main" id="{A41BEEC9-5FC9-49C2-AF44-511B55AC33A6}"/>
                </a:ext>
              </a:extLst>
            </p:cNvPr>
            <p:cNvSpPr txBox="1"/>
            <p:nvPr/>
          </p:nvSpPr>
          <p:spPr>
            <a:xfrm>
              <a:off x="2577163" y="2847195"/>
              <a:ext cx="1731188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57276" y="4502692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뺄셈식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2041954" y="2672916"/>
            <a:ext cx="2854082" cy="1620180"/>
            <a:chOff x="2041954" y="2672916"/>
            <a:chExt cx="2854082" cy="1620180"/>
          </a:xfrm>
        </p:grpSpPr>
        <p:sp>
          <p:nvSpPr>
            <p:cNvPr id="56" name="모서리가 둥근 직사각형 51">
              <a:extLst>
                <a:ext uri="{FF2B5EF4-FFF2-40B4-BE49-F238E27FC236}">
                  <a16:creationId xmlns="" xmlns:a16="http://schemas.microsoft.com/office/drawing/2014/main" id="{2F0EEAAA-A486-43DA-8148-6D1AE7C544CC}"/>
                </a:ext>
              </a:extLst>
            </p:cNvPr>
            <p:cNvSpPr/>
            <p:nvPr/>
          </p:nvSpPr>
          <p:spPr>
            <a:xfrm>
              <a:off x="2041954" y="2672916"/>
              <a:ext cx="2854082" cy="1620180"/>
            </a:xfrm>
            <a:prstGeom prst="roundRect">
              <a:avLst>
                <a:gd name="adj" fmla="val 4788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A41BEEC9-5FC9-49C2-AF44-511B55AC33A6}"/>
                </a:ext>
              </a:extLst>
            </p:cNvPr>
            <p:cNvSpPr txBox="1"/>
            <p:nvPr/>
          </p:nvSpPr>
          <p:spPr>
            <a:xfrm>
              <a:off x="2577163" y="2847195"/>
              <a:ext cx="1731188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뺄셈식에서 규칙을 찾아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뺄셈식을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CAAA40D-A3B9-49B1-80F2-121FD7C41AE8}"/>
              </a:ext>
            </a:extLst>
          </p:cNvPr>
          <p:cNvSpPr/>
          <p:nvPr/>
        </p:nvSpPr>
        <p:spPr bwMode="auto">
          <a:xfrm>
            <a:off x="2305962" y="4396018"/>
            <a:ext cx="23359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B3B9246-B874-4EFC-BDDB-8E53D0F8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28" y="4253095"/>
            <a:ext cx="360000" cy="355000"/>
          </a:xfrm>
          <a:prstGeom prst="rect">
            <a:avLst/>
          </a:prstGeom>
        </p:spPr>
      </p:pic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5626BCCB-F8C9-4467-B8D5-1F1EC689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DE92FF73-0728-4560-B6B6-39EE12150743}"/>
              </a:ext>
            </a:extLst>
          </p:cNvPr>
          <p:cNvGrpSpPr/>
          <p:nvPr/>
        </p:nvGrpSpPr>
        <p:grpSpPr>
          <a:xfrm>
            <a:off x="192745" y="3843046"/>
            <a:ext cx="6667165" cy="1394240"/>
            <a:chOff x="192745" y="3879050"/>
            <a:chExt cx="6667165" cy="1394240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D1EFC556-4E24-4672-BE5F-944A9A7CA301}"/>
                </a:ext>
              </a:extLst>
            </p:cNvPr>
            <p:cNvSpPr/>
            <p:nvPr/>
          </p:nvSpPr>
          <p:spPr>
            <a:xfrm>
              <a:off x="192745" y="4041068"/>
              <a:ext cx="6667165" cy="10441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="" xmlns:a16="http://schemas.microsoft.com/office/drawing/2014/main" id="{6CEAFE7B-ADC9-4296-BD06-A463EE589039}"/>
                </a:ext>
              </a:extLst>
            </p:cNvPr>
            <p:cNvSpPr/>
            <p:nvPr/>
          </p:nvSpPr>
          <p:spPr>
            <a:xfrm>
              <a:off x="338478" y="387905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="" xmlns:a16="http://schemas.microsoft.com/office/drawing/2014/main" id="{5A166330-C069-4027-A0AA-F79D23B123F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FE3E20E8-8F33-4681-9CC9-2E856330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53">
            <a:extLst>
              <a:ext uri="{FF2B5EF4-FFF2-40B4-BE49-F238E27FC236}">
                <a16:creationId xmlns="" xmlns:a16="http://schemas.microsoft.com/office/drawing/2014/main" id="{E7459556-539E-4F69-BA4C-FE81C6760940}"/>
              </a:ext>
            </a:extLst>
          </p:cNvPr>
          <p:cNvSpPr txBox="1"/>
          <p:nvPr/>
        </p:nvSpPr>
        <p:spPr>
          <a:xfrm flipH="1">
            <a:off x="323527" y="4240029"/>
            <a:ext cx="6444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빼는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작아지면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353813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4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 규칙을 찾아 다섯째 빈칸에 알맞은 곱셈식을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D1F63E5-B2ED-4C16-98B9-AFA8B2D5C1B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118E404-D43E-4FA5-8337-597D59454451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0D3AC1B-70C4-4B4D-8AB8-D746D1A5B8D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6D0F7EA6-8CB9-490C-88B6-05C0686A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897420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3142D912-53CE-4FE3-BF06-B49BD2C3EB05}"/>
              </a:ext>
            </a:extLst>
          </p:cNvPr>
          <p:cNvSpPr/>
          <p:nvPr/>
        </p:nvSpPr>
        <p:spPr>
          <a:xfrm>
            <a:off x="2209808" y="1982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="" xmlns:a16="http://schemas.microsoft.com/office/drawing/2014/main" id="{1CBF2F52-5AF3-452D-8A9B-642DAAF74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02143"/>
              </p:ext>
            </p:extLst>
          </p:nvPr>
        </p:nvGraphicFramePr>
        <p:xfrm>
          <a:off x="719572" y="2619164"/>
          <a:ext cx="5638532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656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4318876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33×101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33×10101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33×1010101</a:t>
                      </a:r>
                      <a:r>
                        <a:rPr kumimoji="0" lang="ko-KR" alt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33×101010101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33333333333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50041504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9B3B9246-B874-4EFC-BDDB-8E53D0F87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325" y="4399631"/>
            <a:ext cx="360000" cy="355000"/>
          </a:xfrm>
          <a:prstGeom prst="rect">
            <a:avLst/>
          </a:prstGeom>
        </p:spPr>
      </p:pic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6">
            <a:extLst>
              <a:ext uri="{FF2B5EF4-FFF2-40B4-BE49-F238E27FC236}">
                <a16:creationId xmlns="" xmlns:a16="http://schemas.microsoft.com/office/drawing/2014/main" id="{2AFD7F93-0411-4968-B256-A4A73659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18002"/>
              </p:ext>
            </p:extLst>
          </p:nvPr>
        </p:nvGraphicFramePr>
        <p:xfrm>
          <a:off x="1043608" y="2528900"/>
          <a:ext cx="4955656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656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63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1107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11106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111105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4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 규칙을 찾아 다섯째 빈칸에 알맞은 곱셈식을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6AB1711-28C3-44B5-A7AE-4FE6CD1DD4C6}"/>
              </a:ext>
            </a:extLst>
          </p:cNvPr>
          <p:cNvGrpSpPr/>
          <p:nvPr/>
        </p:nvGrpSpPr>
        <p:grpSpPr>
          <a:xfrm>
            <a:off x="192745" y="3753036"/>
            <a:ext cx="6667165" cy="1484250"/>
            <a:chOff x="192745" y="3789040"/>
            <a:chExt cx="6667165" cy="148425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8A7F822-508F-45A3-8494-39E05A02B14C}"/>
                </a:ext>
              </a:extLst>
            </p:cNvPr>
            <p:cNvSpPr/>
            <p:nvPr/>
          </p:nvSpPr>
          <p:spPr>
            <a:xfrm>
              <a:off x="192745" y="3927504"/>
              <a:ext cx="6667165" cy="1157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="" xmlns:a16="http://schemas.microsoft.com/office/drawing/2014/main" id="{31778E57-D890-49D2-A4BD-415820F6B29B}"/>
                </a:ext>
              </a:extLst>
            </p:cNvPr>
            <p:cNvSpPr/>
            <p:nvPr/>
          </p:nvSpPr>
          <p:spPr>
            <a:xfrm>
              <a:off x="338478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="" xmlns:a16="http://schemas.microsoft.com/office/drawing/2014/main" id="{EE097AE3-BE82-4F7B-A028-F5C3AC8C8FF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D721F36-F127-41B7-BB3E-812EC1E2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>
            <a:extLst>
              <a:ext uri="{FF2B5EF4-FFF2-40B4-BE49-F238E27FC236}">
                <a16:creationId xmlns="" xmlns:a16="http://schemas.microsoft.com/office/drawing/2014/main" id="{C6403EB9-730C-4E2E-8B05-D1C0708DB6F7}"/>
              </a:ext>
            </a:extLst>
          </p:cNvPr>
          <p:cNvSpPr txBox="1"/>
          <p:nvPr/>
        </p:nvSpPr>
        <p:spPr>
          <a:xfrm flipH="1">
            <a:off x="305055" y="4070448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수의 마지막 자리에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늘어나고 계산 결과의 마지막 자리에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다섯째 빈칸에 알맞은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33×101010101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3333333333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D0F7EA6-8CB9-490C-88B6-05C0686A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897420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34719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1827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7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0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suhi_h_0401_06_0910.html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F42EFCA-8C0B-4F66-BCDC-A0145F942BC9}"/>
              </a:ext>
            </a:extLst>
          </p:cNvPr>
          <p:cNvSpPr txBox="1"/>
          <p:nvPr/>
        </p:nvSpPr>
        <p:spPr>
          <a:xfrm>
            <a:off x="657363" y="1604119"/>
            <a:ext cx="63610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규칙에 따라 계산 결과가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1234567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나눗셈식을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162905B-77C3-4114-A600-6D51B80F6F6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C1B80EFD-61C8-48B7-934D-20577E55C25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A7720C20-C29A-44E0-B5EE-90C2398001B0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="" xmlns:a16="http://schemas.microsoft.com/office/drawing/2014/main" id="{2AFD7F93-0411-4968-B256-A4A73659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22924"/>
              </p:ext>
            </p:extLst>
          </p:nvPr>
        </p:nvGraphicFramePr>
        <p:xfrm>
          <a:off x="1043608" y="2528900"/>
          <a:ext cx="4955656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656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63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1107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11106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111105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BBD0197-F268-48C4-B2E5-AC9E25DA49F3}"/>
              </a:ext>
            </a:extLst>
          </p:cNvPr>
          <p:cNvSpPr/>
          <p:nvPr/>
        </p:nvSpPr>
        <p:spPr bwMode="auto">
          <a:xfrm>
            <a:off x="1871700" y="4612042"/>
            <a:ext cx="32742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11111103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÷9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14F7D7A-85BF-45D4-8E9B-4359F338A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084" y="4469119"/>
            <a:ext cx="360000" cy="355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6D0F7EA6-8CB9-490C-88B6-05C0686A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4" y="1897420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3142D912-53CE-4FE3-BF06-B49BD2C3EB05}"/>
              </a:ext>
            </a:extLst>
          </p:cNvPr>
          <p:cNvSpPr/>
          <p:nvPr/>
        </p:nvSpPr>
        <p:spPr>
          <a:xfrm>
            <a:off x="1913270" y="1982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6">
            <a:extLst>
              <a:ext uri="{FF2B5EF4-FFF2-40B4-BE49-F238E27FC236}">
                <a16:creationId xmlns="" xmlns:a16="http://schemas.microsoft.com/office/drawing/2014/main" id="{2AFD7F93-0411-4968-B256-A4A73659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84892"/>
              </p:ext>
            </p:extLst>
          </p:nvPr>
        </p:nvGraphicFramePr>
        <p:xfrm>
          <a:off x="1043608" y="2528900"/>
          <a:ext cx="4955656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656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63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1107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11106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111105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</a:tbl>
          </a:graphicData>
        </a:graphic>
      </p:graphicFrame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6D0F7EA6-8CB9-490C-88B6-05C0686A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4" y="1897420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F42EFCA-8C0B-4F66-BCDC-A0145F942BC9}"/>
              </a:ext>
            </a:extLst>
          </p:cNvPr>
          <p:cNvSpPr txBox="1"/>
          <p:nvPr/>
        </p:nvSpPr>
        <p:spPr>
          <a:xfrm>
            <a:off x="657363" y="1604119"/>
            <a:ext cx="63610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규칙에 따라 계산 결과가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1234567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나눗셈식을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BBD0197-F268-48C4-B2E5-AC9E25DA49F3}"/>
              </a:ext>
            </a:extLst>
          </p:cNvPr>
          <p:cNvSpPr/>
          <p:nvPr/>
        </p:nvSpPr>
        <p:spPr bwMode="auto">
          <a:xfrm>
            <a:off x="1871700" y="4612042"/>
            <a:ext cx="32742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111111÷9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14F7D7A-85BF-45D4-8E9B-4359F338A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84" y="4469119"/>
            <a:ext cx="360000" cy="355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ECDD52B-C6A9-4BE1-BDEC-E0AA6173C8ED}"/>
              </a:ext>
            </a:extLst>
          </p:cNvPr>
          <p:cNvGrpSpPr/>
          <p:nvPr/>
        </p:nvGrpSpPr>
        <p:grpSpPr>
          <a:xfrm>
            <a:off x="192745" y="3462680"/>
            <a:ext cx="6667165" cy="1774606"/>
            <a:chOff x="192745" y="3498684"/>
            <a:chExt cx="6667165" cy="1774606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58277D37-66A6-410E-8045-EBB8B1E64B5E}"/>
                </a:ext>
              </a:extLst>
            </p:cNvPr>
            <p:cNvSpPr/>
            <p:nvPr/>
          </p:nvSpPr>
          <p:spPr>
            <a:xfrm>
              <a:off x="192745" y="3640543"/>
              <a:ext cx="6667165" cy="1444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38">
              <a:extLst>
                <a:ext uri="{FF2B5EF4-FFF2-40B4-BE49-F238E27FC236}">
                  <a16:creationId xmlns="" xmlns:a16="http://schemas.microsoft.com/office/drawing/2014/main" id="{B98C4861-041C-4550-9848-E0D5BA8F71AB}"/>
                </a:ext>
              </a:extLst>
            </p:cNvPr>
            <p:cNvSpPr/>
            <p:nvPr/>
          </p:nvSpPr>
          <p:spPr>
            <a:xfrm>
              <a:off x="338478" y="34986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9CE8E604-889F-49EF-9587-2B01DE0EF9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2341DFD-1819-4615-8BA9-435D0C7D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>
            <a:extLst>
              <a:ext uri="{FF2B5EF4-FFF2-40B4-BE49-F238E27FC236}">
                <a16:creationId xmlns="" xmlns:a16="http://schemas.microsoft.com/office/drawing/2014/main" id="{EC47F99E-A902-49FF-9B4C-5ACEF5E62A68}"/>
              </a:ext>
            </a:extLst>
          </p:cNvPr>
          <p:cNvSpPr txBox="1"/>
          <p:nvPr/>
        </p:nvSpPr>
        <p:spPr>
          <a:xfrm flipH="1">
            <a:off x="192743" y="3787296"/>
            <a:ext cx="66671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수의 맨 앞자리에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늘어나고 마지막 자리의 숫자가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작아집니다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또 계산 결과의 마지막 자리에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3, 4, 5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늘어나므로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1234567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11111103÷9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1234567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173077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추의 무게에 따라 늘어난 용수철의 길이를 측정하였습니다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9CABF6E8-D603-4598-8842-C5874FF850CB}"/>
              </a:ext>
            </a:extLst>
          </p:cNvPr>
          <p:cNvSpPr/>
          <p:nvPr/>
        </p:nvSpPr>
        <p:spPr>
          <a:xfrm>
            <a:off x="1644516" y="2284362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9CABF6E8-D603-4598-8842-C5874FF850CB}"/>
              </a:ext>
            </a:extLst>
          </p:cNvPr>
          <p:cNvSpPr/>
          <p:nvPr/>
        </p:nvSpPr>
        <p:spPr>
          <a:xfrm>
            <a:off x="6373134" y="5157192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4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853142" y="1618771"/>
            <a:ext cx="421910" cy="371475"/>
            <a:chOff x="628783" y="4905164"/>
            <a:chExt cx="421910" cy="371475"/>
          </a:xfrm>
        </p:grpSpPr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226B1E38-C3B7-4F03-982B-88959F226F73}"/>
              </a:ext>
            </a:extLst>
          </p:cNvPr>
          <p:cNvGrpSpPr/>
          <p:nvPr/>
        </p:nvGrpSpPr>
        <p:grpSpPr>
          <a:xfrm>
            <a:off x="2063493" y="2276872"/>
            <a:ext cx="2979701" cy="2350698"/>
            <a:chOff x="2173967" y="2168860"/>
            <a:chExt cx="2979701" cy="2350698"/>
          </a:xfrm>
        </p:grpSpPr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AA66D885-EFDF-47A2-AEEC-AE4821AEA66F}"/>
                </a:ext>
              </a:extLst>
            </p:cNvPr>
            <p:cNvGrpSpPr/>
            <p:nvPr/>
          </p:nvGrpSpPr>
          <p:grpSpPr>
            <a:xfrm>
              <a:off x="2198198" y="2168860"/>
              <a:ext cx="2725336" cy="2331578"/>
              <a:chOff x="2198198" y="2168860"/>
              <a:chExt cx="2725336" cy="2331578"/>
            </a:xfrm>
          </p:grpSpPr>
          <p:pic>
            <p:nvPicPr>
              <p:cNvPr id="77" name="그림 76">
                <a:extLst>
                  <a:ext uri="{FF2B5EF4-FFF2-40B4-BE49-F238E27FC236}">
                    <a16:creationId xmlns="" xmlns:a16="http://schemas.microsoft.com/office/drawing/2014/main" id="{849D3FBD-4DD0-4E41-9A3E-17493626A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198" y="2168860"/>
                <a:ext cx="2725336" cy="2331578"/>
              </a:xfrm>
              <a:prstGeom prst="rect">
                <a:avLst/>
              </a:prstGeom>
            </p:spPr>
          </p:pic>
          <p:sp>
            <p:nvSpPr>
              <p:cNvPr id="78" name="사각형: 둥근 모서리 3">
                <a:extLst>
                  <a:ext uri="{FF2B5EF4-FFF2-40B4-BE49-F238E27FC236}">
                    <a16:creationId xmlns="" xmlns:a16="http://schemas.microsoft.com/office/drawing/2014/main" id="{0BA57EE5-8B74-433F-B342-A21A94B63B33}"/>
                  </a:ext>
                </a:extLst>
              </p:cNvPr>
              <p:cNvSpPr/>
              <p:nvPr/>
            </p:nvSpPr>
            <p:spPr>
              <a:xfrm>
                <a:off x="2375756" y="3212976"/>
                <a:ext cx="468051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19">
                <a:extLst>
                  <a:ext uri="{FF2B5EF4-FFF2-40B4-BE49-F238E27FC236}">
                    <a16:creationId xmlns="" xmlns:a16="http://schemas.microsoft.com/office/drawing/2014/main" id="{75624C03-156D-4829-B619-DC8AC5B14A3B}"/>
                  </a:ext>
                </a:extLst>
              </p:cNvPr>
              <p:cNvSpPr/>
              <p:nvPr/>
            </p:nvSpPr>
            <p:spPr>
              <a:xfrm>
                <a:off x="4470594" y="3409140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사각형: 둥근 모서리 20">
                <a:extLst>
                  <a:ext uri="{FF2B5EF4-FFF2-40B4-BE49-F238E27FC236}">
                    <a16:creationId xmlns="" xmlns:a16="http://schemas.microsoft.com/office/drawing/2014/main" id="{C55E9070-FF97-4D90-A9A7-8E8EA9A4574A}"/>
                  </a:ext>
                </a:extLst>
              </p:cNvPr>
              <p:cNvSpPr/>
              <p:nvPr/>
            </p:nvSpPr>
            <p:spPr>
              <a:xfrm>
                <a:off x="3107977" y="4262267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21">
                <a:extLst>
                  <a:ext uri="{FF2B5EF4-FFF2-40B4-BE49-F238E27FC236}">
                    <a16:creationId xmlns="" xmlns:a16="http://schemas.microsoft.com/office/drawing/2014/main" id="{87EF30F3-FB82-4790-BA5A-7A2F7B168025}"/>
                  </a:ext>
                </a:extLst>
              </p:cNvPr>
              <p:cNvSpPr/>
              <p:nvPr/>
            </p:nvSpPr>
            <p:spPr>
              <a:xfrm>
                <a:off x="2875210" y="3721224"/>
                <a:ext cx="364642" cy="189591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22">
                <a:extLst>
                  <a:ext uri="{FF2B5EF4-FFF2-40B4-BE49-F238E27FC236}">
                    <a16:creationId xmlns="" xmlns:a16="http://schemas.microsoft.com/office/drawing/2014/main" id="{98FF70AB-EC69-44B0-A46F-7BBCB247796A}"/>
                  </a:ext>
                </a:extLst>
              </p:cNvPr>
              <p:cNvSpPr/>
              <p:nvPr/>
            </p:nvSpPr>
            <p:spPr>
              <a:xfrm>
                <a:off x="3475117" y="3933056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27">
                <a:extLst>
                  <a:ext uri="{FF2B5EF4-FFF2-40B4-BE49-F238E27FC236}">
                    <a16:creationId xmlns="" xmlns:a16="http://schemas.microsoft.com/office/drawing/2014/main" id="{ABD260E3-392F-457F-8323-5C6D7D2751DF}"/>
                  </a:ext>
                </a:extLst>
              </p:cNvPr>
              <p:cNvSpPr/>
              <p:nvPr/>
            </p:nvSpPr>
            <p:spPr>
              <a:xfrm>
                <a:off x="4085162" y="4154255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43">
              <a:extLst>
                <a:ext uri="{FF2B5EF4-FFF2-40B4-BE49-F238E27FC236}">
                  <a16:creationId xmlns="" xmlns:a16="http://schemas.microsoft.com/office/drawing/2014/main" id="{24F5D6F8-9040-413B-8228-A0B8F459261E}"/>
                </a:ext>
              </a:extLst>
            </p:cNvPr>
            <p:cNvSpPr txBox="1"/>
            <p:nvPr/>
          </p:nvSpPr>
          <p:spPr>
            <a:xfrm>
              <a:off x="2173967" y="3116287"/>
              <a:ext cx="76975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>
              <a:extLst>
                <a:ext uri="{FF2B5EF4-FFF2-40B4-BE49-F238E27FC236}">
                  <a16:creationId xmlns="" xmlns:a16="http://schemas.microsoft.com/office/drawing/2014/main" id="{74496787-CBFE-429F-94C9-21D2F727D35E}"/>
                </a:ext>
              </a:extLst>
            </p:cNvPr>
            <p:cNvSpPr txBox="1"/>
            <p:nvPr/>
          </p:nvSpPr>
          <p:spPr>
            <a:xfrm>
              <a:off x="4391979" y="3332311"/>
              <a:ext cx="76168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="" xmlns:a16="http://schemas.microsoft.com/office/drawing/2014/main" id="{12F140CC-5453-4B27-A5DE-CE7670457297}"/>
                </a:ext>
              </a:extLst>
            </p:cNvPr>
            <p:cNvSpPr txBox="1"/>
            <p:nvPr/>
          </p:nvSpPr>
          <p:spPr>
            <a:xfrm>
              <a:off x="2941428" y="4134837"/>
              <a:ext cx="8049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="" xmlns:a16="http://schemas.microsoft.com/office/drawing/2014/main" id="{E87E626B-BEBE-49FB-822B-4FD54485FEB7}"/>
                </a:ext>
              </a:extLst>
            </p:cNvPr>
            <p:cNvSpPr txBox="1"/>
            <p:nvPr/>
          </p:nvSpPr>
          <p:spPr>
            <a:xfrm>
              <a:off x="2703694" y="3566935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63CC4C14-C537-4E5C-BB75-116A5183F6B1}"/>
                </a:ext>
              </a:extLst>
            </p:cNvPr>
            <p:cNvSpPr txBox="1"/>
            <p:nvPr/>
          </p:nvSpPr>
          <p:spPr>
            <a:xfrm>
              <a:off x="3302934" y="3798903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43">
              <a:extLst>
                <a:ext uri="{FF2B5EF4-FFF2-40B4-BE49-F238E27FC236}">
                  <a16:creationId xmlns="" xmlns:a16="http://schemas.microsoft.com/office/drawing/2014/main" id="{87543968-EBE2-4156-B442-5BB16E6BB4C9}"/>
                </a:ext>
              </a:extLst>
            </p:cNvPr>
            <p:cNvSpPr txBox="1"/>
            <p:nvPr/>
          </p:nvSpPr>
          <p:spPr>
            <a:xfrm>
              <a:off x="3903508" y="4041068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41021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26B1E38-C3B7-4F03-982B-88959F226F73}"/>
              </a:ext>
            </a:extLst>
          </p:cNvPr>
          <p:cNvGrpSpPr/>
          <p:nvPr/>
        </p:nvGrpSpPr>
        <p:grpSpPr>
          <a:xfrm>
            <a:off x="2063493" y="2276872"/>
            <a:ext cx="2979701" cy="2350698"/>
            <a:chOff x="2173967" y="2168860"/>
            <a:chExt cx="2979701" cy="2350698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AA66D885-EFDF-47A2-AEEC-AE4821AEA66F}"/>
                </a:ext>
              </a:extLst>
            </p:cNvPr>
            <p:cNvGrpSpPr/>
            <p:nvPr/>
          </p:nvGrpSpPr>
          <p:grpSpPr>
            <a:xfrm>
              <a:off x="2198198" y="2168860"/>
              <a:ext cx="2725336" cy="2331578"/>
              <a:chOff x="2198198" y="2168860"/>
              <a:chExt cx="2725336" cy="2331578"/>
            </a:xfrm>
          </p:grpSpPr>
          <p:pic>
            <p:nvPicPr>
              <p:cNvPr id="64" name="그림 63">
                <a:extLst>
                  <a:ext uri="{FF2B5EF4-FFF2-40B4-BE49-F238E27FC236}">
                    <a16:creationId xmlns="" xmlns:a16="http://schemas.microsoft.com/office/drawing/2014/main" id="{849D3FBD-4DD0-4E41-9A3E-17493626A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8198" y="2168860"/>
                <a:ext cx="2725336" cy="2331578"/>
              </a:xfrm>
              <a:prstGeom prst="rect">
                <a:avLst/>
              </a:prstGeom>
            </p:spPr>
          </p:pic>
          <p:sp>
            <p:nvSpPr>
              <p:cNvPr id="65" name="사각형: 둥근 모서리 3">
                <a:extLst>
                  <a:ext uri="{FF2B5EF4-FFF2-40B4-BE49-F238E27FC236}">
                    <a16:creationId xmlns="" xmlns:a16="http://schemas.microsoft.com/office/drawing/2014/main" id="{0BA57EE5-8B74-433F-B342-A21A94B63B33}"/>
                  </a:ext>
                </a:extLst>
              </p:cNvPr>
              <p:cNvSpPr/>
              <p:nvPr/>
            </p:nvSpPr>
            <p:spPr>
              <a:xfrm>
                <a:off x="2375756" y="3212976"/>
                <a:ext cx="468051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19">
                <a:extLst>
                  <a:ext uri="{FF2B5EF4-FFF2-40B4-BE49-F238E27FC236}">
                    <a16:creationId xmlns="" xmlns:a16="http://schemas.microsoft.com/office/drawing/2014/main" id="{75624C03-156D-4829-B619-DC8AC5B14A3B}"/>
                  </a:ext>
                </a:extLst>
              </p:cNvPr>
              <p:cNvSpPr/>
              <p:nvPr/>
            </p:nvSpPr>
            <p:spPr>
              <a:xfrm>
                <a:off x="4470594" y="3409140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20">
                <a:extLst>
                  <a:ext uri="{FF2B5EF4-FFF2-40B4-BE49-F238E27FC236}">
                    <a16:creationId xmlns="" xmlns:a16="http://schemas.microsoft.com/office/drawing/2014/main" id="{C55E9070-FF97-4D90-A9A7-8E8EA9A4574A}"/>
                  </a:ext>
                </a:extLst>
              </p:cNvPr>
              <p:cNvSpPr/>
              <p:nvPr/>
            </p:nvSpPr>
            <p:spPr>
              <a:xfrm>
                <a:off x="3107977" y="4262267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21">
                <a:extLst>
                  <a:ext uri="{FF2B5EF4-FFF2-40B4-BE49-F238E27FC236}">
                    <a16:creationId xmlns="" xmlns:a16="http://schemas.microsoft.com/office/drawing/2014/main" id="{87EF30F3-FB82-4790-BA5A-7A2F7B168025}"/>
                  </a:ext>
                </a:extLst>
              </p:cNvPr>
              <p:cNvSpPr/>
              <p:nvPr/>
            </p:nvSpPr>
            <p:spPr>
              <a:xfrm>
                <a:off x="2875210" y="3721224"/>
                <a:ext cx="364642" cy="189591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22">
                <a:extLst>
                  <a:ext uri="{FF2B5EF4-FFF2-40B4-BE49-F238E27FC236}">
                    <a16:creationId xmlns="" xmlns:a16="http://schemas.microsoft.com/office/drawing/2014/main" id="{98FF70AB-EC69-44B0-A46F-7BBCB247796A}"/>
                  </a:ext>
                </a:extLst>
              </p:cNvPr>
              <p:cNvSpPr/>
              <p:nvPr/>
            </p:nvSpPr>
            <p:spPr>
              <a:xfrm>
                <a:off x="3475117" y="3933056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27">
                <a:extLst>
                  <a:ext uri="{FF2B5EF4-FFF2-40B4-BE49-F238E27FC236}">
                    <a16:creationId xmlns="" xmlns:a16="http://schemas.microsoft.com/office/drawing/2014/main" id="{ABD260E3-392F-457F-8323-5C6D7D2751DF}"/>
                  </a:ext>
                </a:extLst>
              </p:cNvPr>
              <p:cNvSpPr/>
              <p:nvPr/>
            </p:nvSpPr>
            <p:spPr>
              <a:xfrm>
                <a:off x="4085162" y="4154255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43">
              <a:extLst>
                <a:ext uri="{FF2B5EF4-FFF2-40B4-BE49-F238E27FC236}">
                  <a16:creationId xmlns="" xmlns:a16="http://schemas.microsoft.com/office/drawing/2014/main" id="{24F5D6F8-9040-413B-8228-A0B8F459261E}"/>
                </a:ext>
              </a:extLst>
            </p:cNvPr>
            <p:cNvSpPr txBox="1"/>
            <p:nvPr/>
          </p:nvSpPr>
          <p:spPr>
            <a:xfrm>
              <a:off x="2173967" y="3116287"/>
              <a:ext cx="76975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74496787-CBFE-429F-94C9-21D2F727D35E}"/>
                </a:ext>
              </a:extLst>
            </p:cNvPr>
            <p:cNvSpPr txBox="1"/>
            <p:nvPr/>
          </p:nvSpPr>
          <p:spPr>
            <a:xfrm>
              <a:off x="4391979" y="3332311"/>
              <a:ext cx="76168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12F140CC-5453-4B27-A5DE-CE7670457297}"/>
                </a:ext>
              </a:extLst>
            </p:cNvPr>
            <p:cNvSpPr txBox="1"/>
            <p:nvPr/>
          </p:nvSpPr>
          <p:spPr>
            <a:xfrm>
              <a:off x="2941428" y="4134837"/>
              <a:ext cx="8049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E87E626B-BEBE-49FB-822B-4FD54485FEB7}"/>
                </a:ext>
              </a:extLst>
            </p:cNvPr>
            <p:cNvSpPr txBox="1"/>
            <p:nvPr/>
          </p:nvSpPr>
          <p:spPr>
            <a:xfrm>
              <a:off x="2703694" y="3566935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63CC4C14-C537-4E5C-BB75-116A5183F6B1}"/>
                </a:ext>
              </a:extLst>
            </p:cNvPr>
            <p:cNvSpPr txBox="1"/>
            <p:nvPr/>
          </p:nvSpPr>
          <p:spPr>
            <a:xfrm>
              <a:off x="3302934" y="3798903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43">
              <a:extLst>
                <a:ext uri="{FF2B5EF4-FFF2-40B4-BE49-F238E27FC236}">
                  <a16:creationId xmlns="" xmlns:a16="http://schemas.microsoft.com/office/drawing/2014/main" id="{87543968-EBE2-4156-B442-5BB16E6BB4C9}"/>
                </a:ext>
              </a:extLst>
            </p:cNvPr>
            <p:cNvSpPr txBox="1"/>
            <p:nvPr/>
          </p:nvSpPr>
          <p:spPr>
            <a:xfrm>
              <a:off x="3903508" y="4041068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5B26B5-6434-414D-8206-A08807C55AE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추의 무게와 늘어난 용수철의 길이에서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52B6C002-6D18-4796-AAE8-B6100312F41B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D4C14AA-FEE7-43CF-8E57-0EA81D3070D6}"/>
              </a:ext>
            </a:extLst>
          </p:cNvPr>
          <p:cNvSpPr/>
          <p:nvPr/>
        </p:nvSpPr>
        <p:spPr bwMode="auto">
          <a:xfrm>
            <a:off x="503548" y="4603616"/>
            <a:ext cx="6048672" cy="6110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추의 무게가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 g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늘어날수록 용수철의 길이가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cm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늘어납니다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33B130A-97C0-4CC9-AC5E-BA61D76B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082" y="4437112"/>
            <a:ext cx="360000" cy="333007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5B26B5-6434-414D-8206-A08807C55AE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0877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추를 달았을 때 용수철의 늘어난 길이를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B8CE737-3340-4F71-B792-2BC59CCC0832}"/>
              </a:ext>
            </a:extLst>
          </p:cNvPr>
          <p:cNvSpPr/>
          <p:nvPr/>
        </p:nvSpPr>
        <p:spPr bwMode="auto">
          <a:xfrm>
            <a:off x="2956664" y="4792062"/>
            <a:ext cx="118121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 cm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41CB9B8B-188B-4BB5-AA49-2E497FF1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972" y="4649139"/>
            <a:ext cx="360000" cy="355000"/>
          </a:xfrm>
          <a:prstGeom prst="rect">
            <a:avLst/>
          </a:prstGeom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9DDDFD59-C738-49AA-A908-E23260B0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3EB1BFB-3D63-40DC-9572-FEB31C36020B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3F97E4C-BB21-4E76-84C8-D00221EEA5E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26B1E38-C3B7-4F03-982B-88959F226F73}"/>
              </a:ext>
            </a:extLst>
          </p:cNvPr>
          <p:cNvGrpSpPr/>
          <p:nvPr/>
        </p:nvGrpSpPr>
        <p:grpSpPr>
          <a:xfrm>
            <a:off x="2063493" y="2276872"/>
            <a:ext cx="2979701" cy="2350698"/>
            <a:chOff x="2173967" y="2168860"/>
            <a:chExt cx="2979701" cy="2350698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AA66D885-EFDF-47A2-AEEC-AE4821AEA66F}"/>
                </a:ext>
              </a:extLst>
            </p:cNvPr>
            <p:cNvGrpSpPr/>
            <p:nvPr/>
          </p:nvGrpSpPr>
          <p:grpSpPr>
            <a:xfrm>
              <a:off x="2198198" y="2168860"/>
              <a:ext cx="2725336" cy="2331578"/>
              <a:chOff x="2198198" y="2168860"/>
              <a:chExt cx="2725336" cy="2331578"/>
            </a:xfrm>
          </p:grpSpPr>
          <p:pic>
            <p:nvPicPr>
              <p:cNvPr id="70" name="그림 69">
                <a:extLst>
                  <a:ext uri="{FF2B5EF4-FFF2-40B4-BE49-F238E27FC236}">
                    <a16:creationId xmlns="" xmlns:a16="http://schemas.microsoft.com/office/drawing/2014/main" id="{849D3FBD-4DD0-4E41-9A3E-17493626A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8198" y="2168860"/>
                <a:ext cx="2725336" cy="2331578"/>
              </a:xfrm>
              <a:prstGeom prst="rect">
                <a:avLst/>
              </a:prstGeom>
            </p:spPr>
          </p:pic>
          <p:sp>
            <p:nvSpPr>
              <p:cNvPr id="71" name="사각형: 둥근 모서리 3">
                <a:extLst>
                  <a:ext uri="{FF2B5EF4-FFF2-40B4-BE49-F238E27FC236}">
                    <a16:creationId xmlns="" xmlns:a16="http://schemas.microsoft.com/office/drawing/2014/main" id="{0BA57EE5-8B74-433F-B342-A21A94B63B33}"/>
                  </a:ext>
                </a:extLst>
              </p:cNvPr>
              <p:cNvSpPr/>
              <p:nvPr/>
            </p:nvSpPr>
            <p:spPr>
              <a:xfrm>
                <a:off x="2375756" y="3212976"/>
                <a:ext cx="468051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19">
                <a:extLst>
                  <a:ext uri="{FF2B5EF4-FFF2-40B4-BE49-F238E27FC236}">
                    <a16:creationId xmlns="" xmlns:a16="http://schemas.microsoft.com/office/drawing/2014/main" id="{75624C03-156D-4829-B619-DC8AC5B14A3B}"/>
                  </a:ext>
                </a:extLst>
              </p:cNvPr>
              <p:cNvSpPr/>
              <p:nvPr/>
            </p:nvSpPr>
            <p:spPr>
              <a:xfrm>
                <a:off x="4470594" y="3409140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20">
                <a:extLst>
                  <a:ext uri="{FF2B5EF4-FFF2-40B4-BE49-F238E27FC236}">
                    <a16:creationId xmlns="" xmlns:a16="http://schemas.microsoft.com/office/drawing/2014/main" id="{C55E9070-FF97-4D90-A9A7-8E8EA9A4574A}"/>
                  </a:ext>
                </a:extLst>
              </p:cNvPr>
              <p:cNvSpPr/>
              <p:nvPr/>
            </p:nvSpPr>
            <p:spPr>
              <a:xfrm>
                <a:off x="3107977" y="4262267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21">
                <a:extLst>
                  <a:ext uri="{FF2B5EF4-FFF2-40B4-BE49-F238E27FC236}">
                    <a16:creationId xmlns="" xmlns:a16="http://schemas.microsoft.com/office/drawing/2014/main" id="{87EF30F3-FB82-4790-BA5A-7A2F7B168025}"/>
                  </a:ext>
                </a:extLst>
              </p:cNvPr>
              <p:cNvSpPr/>
              <p:nvPr/>
            </p:nvSpPr>
            <p:spPr>
              <a:xfrm>
                <a:off x="2875210" y="3721224"/>
                <a:ext cx="364642" cy="189591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="" xmlns:a16="http://schemas.microsoft.com/office/drawing/2014/main" id="{98FF70AB-EC69-44B0-A46F-7BBCB247796A}"/>
                  </a:ext>
                </a:extLst>
              </p:cNvPr>
              <p:cNvSpPr/>
              <p:nvPr/>
            </p:nvSpPr>
            <p:spPr>
              <a:xfrm>
                <a:off x="3475117" y="3933056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27">
                <a:extLst>
                  <a:ext uri="{FF2B5EF4-FFF2-40B4-BE49-F238E27FC236}">
                    <a16:creationId xmlns="" xmlns:a16="http://schemas.microsoft.com/office/drawing/2014/main" id="{ABD260E3-392F-457F-8323-5C6D7D2751DF}"/>
                  </a:ext>
                </a:extLst>
              </p:cNvPr>
              <p:cNvSpPr/>
              <p:nvPr/>
            </p:nvSpPr>
            <p:spPr>
              <a:xfrm>
                <a:off x="4085162" y="4154255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24F5D6F8-9040-413B-8228-A0B8F459261E}"/>
                </a:ext>
              </a:extLst>
            </p:cNvPr>
            <p:cNvSpPr txBox="1"/>
            <p:nvPr/>
          </p:nvSpPr>
          <p:spPr>
            <a:xfrm>
              <a:off x="2173967" y="3116287"/>
              <a:ext cx="76975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43">
              <a:extLst>
                <a:ext uri="{FF2B5EF4-FFF2-40B4-BE49-F238E27FC236}">
                  <a16:creationId xmlns="" xmlns:a16="http://schemas.microsoft.com/office/drawing/2014/main" id="{74496787-CBFE-429F-94C9-21D2F727D35E}"/>
                </a:ext>
              </a:extLst>
            </p:cNvPr>
            <p:cNvSpPr txBox="1"/>
            <p:nvPr/>
          </p:nvSpPr>
          <p:spPr>
            <a:xfrm>
              <a:off x="4391979" y="3332311"/>
              <a:ext cx="76168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12F140CC-5453-4B27-A5DE-CE7670457297}"/>
                </a:ext>
              </a:extLst>
            </p:cNvPr>
            <p:cNvSpPr txBox="1"/>
            <p:nvPr/>
          </p:nvSpPr>
          <p:spPr>
            <a:xfrm>
              <a:off x="2941428" y="4134837"/>
              <a:ext cx="8049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E87E626B-BEBE-49FB-822B-4FD54485FEB7}"/>
                </a:ext>
              </a:extLst>
            </p:cNvPr>
            <p:cNvSpPr txBox="1"/>
            <p:nvPr/>
          </p:nvSpPr>
          <p:spPr>
            <a:xfrm>
              <a:off x="2703694" y="3566935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63CC4C14-C537-4E5C-BB75-116A5183F6B1}"/>
                </a:ext>
              </a:extLst>
            </p:cNvPr>
            <p:cNvSpPr txBox="1"/>
            <p:nvPr/>
          </p:nvSpPr>
          <p:spPr>
            <a:xfrm>
              <a:off x="3302934" y="3798903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87543968-EBE2-4156-B442-5BB16E6BB4C9}"/>
                </a:ext>
              </a:extLst>
            </p:cNvPr>
            <p:cNvSpPr txBox="1"/>
            <p:nvPr/>
          </p:nvSpPr>
          <p:spPr>
            <a:xfrm>
              <a:off x="3903508" y="4041068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0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B8CE737-3340-4F71-B792-2BC59CCC0832}"/>
              </a:ext>
            </a:extLst>
          </p:cNvPr>
          <p:cNvSpPr/>
          <p:nvPr/>
        </p:nvSpPr>
        <p:spPr bwMode="auto">
          <a:xfrm>
            <a:off x="2956664" y="4792062"/>
            <a:ext cx="118121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 cm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226B1E38-C3B7-4F03-982B-88959F226F73}"/>
              </a:ext>
            </a:extLst>
          </p:cNvPr>
          <p:cNvGrpSpPr/>
          <p:nvPr/>
        </p:nvGrpSpPr>
        <p:grpSpPr>
          <a:xfrm>
            <a:off x="2063493" y="2276872"/>
            <a:ext cx="2979701" cy="2350698"/>
            <a:chOff x="2173967" y="2168860"/>
            <a:chExt cx="2979701" cy="2350698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AA66D885-EFDF-47A2-AEEC-AE4821AEA66F}"/>
                </a:ext>
              </a:extLst>
            </p:cNvPr>
            <p:cNvGrpSpPr/>
            <p:nvPr/>
          </p:nvGrpSpPr>
          <p:grpSpPr>
            <a:xfrm>
              <a:off x="2198198" y="2168860"/>
              <a:ext cx="2725336" cy="2331578"/>
              <a:chOff x="2198198" y="2168860"/>
              <a:chExt cx="2725336" cy="2331578"/>
            </a:xfrm>
          </p:grpSpPr>
          <p:pic>
            <p:nvPicPr>
              <p:cNvPr id="77" name="그림 76">
                <a:extLst>
                  <a:ext uri="{FF2B5EF4-FFF2-40B4-BE49-F238E27FC236}">
                    <a16:creationId xmlns="" xmlns:a16="http://schemas.microsoft.com/office/drawing/2014/main" id="{849D3FBD-4DD0-4E41-9A3E-17493626A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8198" y="2168860"/>
                <a:ext cx="2725336" cy="2331578"/>
              </a:xfrm>
              <a:prstGeom prst="rect">
                <a:avLst/>
              </a:prstGeom>
            </p:spPr>
          </p:pic>
          <p:sp>
            <p:nvSpPr>
              <p:cNvPr id="78" name="사각형: 둥근 모서리 3">
                <a:extLst>
                  <a:ext uri="{FF2B5EF4-FFF2-40B4-BE49-F238E27FC236}">
                    <a16:creationId xmlns="" xmlns:a16="http://schemas.microsoft.com/office/drawing/2014/main" id="{0BA57EE5-8B74-433F-B342-A21A94B63B33}"/>
                  </a:ext>
                </a:extLst>
              </p:cNvPr>
              <p:cNvSpPr/>
              <p:nvPr/>
            </p:nvSpPr>
            <p:spPr>
              <a:xfrm>
                <a:off x="2375756" y="3212976"/>
                <a:ext cx="468051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19">
                <a:extLst>
                  <a:ext uri="{FF2B5EF4-FFF2-40B4-BE49-F238E27FC236}">
                    <a16:creationId xmlns="" xmlns:a16="http://schemas.microsoft.com/office/drawing/2014/main" id="{75624C03-156D-4829-B619-DC8AC5B14A3B}"/>
                  </a:ext>
                </a:extLst>
              </p:cNvPr>
              <p:cNvSpPr/>
              <p:nvPr/>
            </p:nvSpPr>
            <p:spPr>
              <a:xfrm>
                <a:off x="4470594" y="3409140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사각형: 둥근 모서리 20">
                <a:extLst>
                  <a:ext uri="{FF2B5EF4-FFF2-40B4-BE49-F238E27FC236}">
                    <a16:creationId xmlns="" xmlns:a16="http://schemas.microsoft.com/office/drawing/2014/main" id="{C55E9070-FF97-4D90-A9A7-8E8EA9A4574A}"/>
                  </a:ext>
                </a:extLst>
              </p:cNvPr>
              <p:cNvSpPr/>
              <p:nvPr/>
            </p:nvSpPr>
            <p:spPr>
              <a:xfrm>
                <a:off x="3107977" y="4262267"/>
                <a:ext cx="432048" cy="2160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21">
                <a:extLst>
                  <a:ext uri="{FF2B5EF4-FFF2-40B4-BE49-F238E27FC236}">
                    <a16:creationId xmlns="" xmlns:a16="http://schemas.microsoft.com/office/drawing/2014/main" id="{87EF30F3-FB82-4790-BA5A-7A2F7B168025}"/>
                  </a:ext>
                </a:extLst>
              </p:cNvPr>
              <p:cNvSpPr/>
              <p:nvPr/>
            </p:nvSpPr>
            <p:spPr>
              <a:xfrm>
                <a:off x="2875210" y="3721224"/>
                <a:ext cx="364642" cy="189591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22">
                <a:extLst>
                  <a:ext uri="{FF2B5EF4-FFF2-40B4-BE49-F238E27FC236}">
                    <a16:creationId xmlns="" xmlns:a16="http://schemas.microsoft.com/office/drawing/2014/main" id="{98FF70AB-EC69-44B0-A46F-7BBCB247796A}"/>
                  </a:ext>
                </a:extLst>
              </p:cNvPr>
              <p:cNvSpPr/>
              <p:nvPr/>
            </p:nvSpPr>
            <p:spPr>
              <a:xfrm>
                <a:off x="3475117" y="3933056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27">
                <a:extLst>
                  <a:ext uri="{FF2B5EF4-FFF2-40B4-BE49-F238E27FC236}">
                    <a16:creationId xmlns="" xmlns:a16="http://schemas.microsoft.com/office/drawing/2014/main" id="{ABD260E3-392F-457F-8323-5C6D7D2751DF}"/>
                  </a:ext>
                </a:extLst>
              </p:cNvPr>
              <p:cNvSpPr/>
              <p:nvPr/>
            </p:nvSpPr>
            <p:spPr>
              <a:xfrm>
                <a:off x="4085162" y="4154255"/>
                <a:ext cx="364642" cy="216024"/>
              </a:xfrm>
              <a:prstGeom prst="roundRect">
                <a:avLst/>
              </a:prstGeom>
              <a:solidFill>
                <a:srgbClr val="A66A1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24F5D6F8-9040-413B-8228-A0B8F459261E}"/>
                </a:ext>
              </a:extLst>
            </p:cNvPr>
            <p:cNvSpPr txBox="1"/>
            <p:nvPr/>
          </p:nvSpPr>
          <p:spPr>
            <a:xfrm>
              <a:off x="2173967" y="3116287"/>
              <a:ext cx="76975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74496787-CBFE-429F-94C9-21D2F727D35E}"/>
                </a:ext>
              </a:extLst>
            </p:cNvPr>
            <p:cNvSpPr txBox="1"/>
            <p:nvPr/>
          </p:nvSpPr>
          <p:spPr>
            <a:xfrm>
              <a:off x="4391979" y="3332311"/>
              <a:ext cx="76168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>
              <a:extLst>
                <a:ext uri="{FF2B5EF4-FFF2-40B4-BE49-F238E27FC236}">
                  <a16:creationId xmlns="" xmlns:a16="http://schemas.microsoft.com/office/drawing/2014/main" id="{12F140CC-5453-4B27-A5DE-CE7670457297}"/>
                </a:ext>
              </a:extLst>
            </p:cNvPr>
            <p:cNvSpPr txBox="1"/>
            <p:nvPr/>
          </p:nvSpPr>
          <p:spPr>
            <a:xfrm>
              <a:off x="2941428" y="4134837"/>
              <a:ext cx="8049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="" xmlns:a16="http://schemas.microsoft.com/office/drawing/2014/main" id="{E87E626B-BEBE-49FB-822B-4FD54485FEB7}"/>
                </a:ext>
              </a:extLst>
            </p:cNvPr>
            <p:cNvSpPr txBox="1"/>
            <p:nvPr/>
          </p:nvSpPr>
          <p:spPr>
            <a:xfrm>
              <a:off x="2703694" y="3566935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63CC4C14-C537-4E5C-BB75-116A5183F6B1}"/>
                </a:ext>
              </a:extLst>
            </p:cNvPr>
            <p:cNvSpPr txBox="1"/>
            <p:nvPr/>
          </p:nvSpPr>
          <p:spPr>
            <a:xfrm>
              <a:off x="3302934" y="3798903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43">
              <a:extLst>
                <a:ext uri="{FF2B5EF4-FFF2-40B4-BE49-F238E27FC236}">
                  <a16:creationId xmlns="" xmlns:a16="http://schemas.microsoft.com/office/drawing/2014/main" id="{87543968-EBE2-4156-B442-5BB16E6BB4C9}"/>
                </a:ext>
              </a:extLst>
            </p:cNvPr>
            <p:cNvSpPr txBox="1"/>
            <p:nvPr/>
          </p:nvSpPr>
          <p:spPr>
            <a:xfrm>
              <a:off x="3903508" y="4041068"/>
              <a:ext cx="70767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 g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0877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추를 달았을 때 용수철의 늘어난 길이를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9DDDFD59-C738-49AA-A908-E23260B0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3CE8F007-856A-4CB4-B931-75624577D222}"/>
              </a:ext>
            </a:extLst>
          </p:cNvPr>
          <p:cNvGrpSpPr/>
          <p:nvPr/>
        </p:nvGrpSpPr>
        <p:grpSpPr>
          <a:xfrm>
            <a:off x="192745" y="3753036"/>
            <a:ext cx="6667165" cy="1484250"/>
            <a:chOff x="192745" y="3789040"/>
            <a:chExt cx="6667165" cy="1484250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0B559A6A-96C3-403D-A42F-BA1F74599433}"/>
                </a:ext>
              </a:extLst>
            </p:cNvPr>
            <p:cNvSpPr/>
            <p:nvPr/>
          </p:nvSpPr>
          <p:spPr>
            <a:xfrm>
              <a:off x="192745" y="3927504"/>
              <a:ext cx="6667165" cy="1157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="" xmlns:a16="http://schemas.microsoft.com/office/drawing/2014/main" id="{89CC2AE8-136B-4F09-B76A-03ABDA9AAAFF}"/>
                </a:ext>
              </a:extLst>
            </p:cNvPr>
            <p:cNvSpPr/>
            <p:nvPr/>
          </p:nvSpPr>
          <p:spPr>
            <a:xfrm>
              <a:off x="338478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41745F18-36D0-4036-9D92-96F9A8B3B55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C10A6A45-D0F6-4D78-A4A0-079F552C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>
            <a:extLst>
              <a:ext uri="{FF2B5EF4-FFF2-40B4-BE49-F238E27FC236}">
                <a16:creationId xmlns="" xmlns:a16="http://schemas.microsoft.com/office/drawing/2014/main" id="{B40C11BB-C837-4C11-BCDB-92E653586A2E}"/>
              </a:ext>
            </a:extLst>
          </p:cNvPr>
          <p:cNvSpPr txBox="1"/>
          <p:nvPr/>
        </p:nvSpPr>
        <p:spPr>
          <a:xfrm flipH="1">
            <a:off x="238922" y="4070448"/>
            <a:ext cx="65385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추의 무게가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 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용수철의 늘어난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cm, 40 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cm, 60 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 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용수철의 늘어난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394242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5B26B5-6434-414D-8206-A08807C55AE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0877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달력에 있는 수의 배열에서 규칙을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가지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52B6C002-6D18-4796-AAE8-B6100312F41B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0F29F01-D0A6-492D-9F08-E2230E1A6811}"/>
              </a:ext>
            </a:extLst>
          </p:cNvPr>
          <p:cNvSpPr/>
          <p:nvPr/>
        </p:nvSpPr>
        <p:spPr bwMode="auto">
          <a:xfrm>
            <a:off x="539552" y="4684050"/>
            <a:ext cx="59867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가로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→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커지고 세로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↓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76A4D71-3882-45B6-BACF-E3548F1D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355" y="4541127"/>
            <a:ext cx="360000" cy="3550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09CD695-9E8C-4EE3-847F-5AD4F81D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4" y="4751963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45753712-0BF3-400C-9CE9-A5751A9CF66C}"/>
              </a:ext>
            </a:extLst>
          </p:cNvPr>
          <p:cNvSpPr/>
          <p:nvPr/>
        </p:nvSpPr>
        <p:spPr>
          <a:xfrm>
            <a:off x="412064" y="4519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7E80B0F-BCDC-41BD-BE30-8D2D803AD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537" y="2097587"/>
            <a:ext cx="3600400" cy="2483541"/>
          </a:xfrm>
          <a:prstGeom prst="rect">
            <a:avLst/>
          </a:prstGeom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165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6_7_13.svg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45753712-0BF3-400C-9CE9-A5751A9CF66C}"/>
              </a:ext>
            </a:extLst>
          </p:cNvPr>
          <p:cNvSpPr/>
          <p:nvPr/>
        </p:nvSpPr>
        <p:spPr>
          <a:xfrm>
            <a:off x="1487308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246214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배열표를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6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328935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6">
            <a:extLst>
              <a:ext uri="{FF2B5EF4-FFF2-40B4-BE49-F238E27FC236}">
                <a16:creationId xmlns="" xmlns:a16="http://schemas.microsoft.com/office/drawing/2014/main" id="{3CCB18B0-2D4F-4C5D-9D39-FBEEF1EB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16969"/>
              </p:ext>
            </p:extLst>
          </p:nvPr>
        </p:nvGraphicFramePr>
        <p:xfrm>
          <a:off x="629303" y="2244080"/>
          <a:ext cx="581490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0504A7-88AF-43AA-999A-60E8ACC6F07B}"/>
              </a:ext>
            </a:extLst>
          </p:cNvPr>
          <p:cNvSpPr/>
          <p:nvPr/>
        </p:nvSpPr>
        <p:spPr bwMode="auto">
          <a:xfrm>
            <a:off x="539552" y="4288006"/>
            <a:ext cx="59867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→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커지고 세로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↓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B123E532-5E51-46C8-B7E4-A3723066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355" y="4145083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찾아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8FCDB65-EE11-476E-B964-9FAB507A47C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84C958A3-15EF-478D-869A-C684A5BF876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948AD869-5DEB-4AF1-8CD8-295F5647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9" y="435591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70BA0C9-81BE-48EF-A6A9-429F066A2314}"/>
              </a:ext>
            </a:extLst>
          </p:cNvPr>
          <p:cNvSpPr/>
          <p:nvPr/>
        </p:nvSpPr>
        <p:spPr>
          <a:xfrm>
            <a:off x="412064" y="412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47" name="표 6">
            <a:extLst>
              <a:ext uri="{FF2B5EF4-FFF2-40B4-BE49-F238E27FC236}">
                <a16:creationId xmlns="" xmlns:a16="http://schemas.microsoft.com/office/drawing/2014/main" id="{3CCB18B0-2D4F-4C5D-9D39-FBEEF1EB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16969"/>
              </p:ext>
            </p:extLst>
          </p:nvPr>
        </p:nvGraphicFramePr>
        <p:xfrm>
          <a:off x="629303" y="2244080"/>
          <a:ext cx="581490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86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8CAE81A-EA26-4394-82D2-4C980DFAC011}"/>
              </a:ext>
            </a:extLst>
          </p:cNvPr>
          <p:cNvSpPr txBox="1"/>
          <p:nvPr/>
        </p:nvSpPr>
        <p:spPr>
          <a:xfrm flipH="1">
            <a:off x="673669" y="4419520"/>
            <a:ext cx="57550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색칠된 칸의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시작하여 ↘방향으로        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5489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다음은 색칠된 칸에서 찾은 규칙입니다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=""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2868801-C4CE-4F21-AFA8-2BB5E9D34912}"/>
              </a:ext>
            </a:extLst>
          </p:cNvPr>
          <p:cNvSpPr/>
          <p:nvPr/>
        </p:nvSpPr>
        <p:spPr bwMode="auto">
          <a:xfrm>
            <a:off x="5495986" y="4403397"/>
            <a:ext cx="5422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DB766443-1246-4321-88E4-007F0CC9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83873F-4A21-49D3-BFB3-D728D75A41A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CE501ADD-FBB3-478E-A16D-424ED6BEE914}"/>
              </a:ext>
            </a:extLst>
          </p:cNvPr>
          <p:cNvSpPr/>
          <p:nvPr/>
        </p:nvSpPr>
        <p:spPr>
          <a:xfrm>
            <a:off x="5503851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2">
            <a:extLst>
              <a:ext uri="{FF2B5EF4-FFF2-40B4-BE49-F238E27FC236}">
                <a16:creationId xmlns="" xmlns:a16="http://schemas.microsoft.com/office/drawing/2014/main" id="{AEADC869-8513-479B-A7CE-C330A35F0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E281DBC4-C11D-4D67-9DC1-08CB10D15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285" y="4247567"/>
            <a:ext cx="360000" cy="355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03548" y="4257092"/>
            <a:ext cx="6078770" cy="936104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39" name="표 6">
            <a:extLst>
              <a:ext uri="{FF2B5EF4-FFF2-40B4-BE49-F238E27FC236}">
                <a16:creationId xmlns="" xmlns:a16="http://schemas.microsoft.com/office/drawing/2014/main" id="{3CCB18B0-2D4F-4C5D-9D39-FBEEF1EB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54562"/>
              </p:ext>
            </p:extLst>
          </p:nvPr>
        </p:nvGraphicFramePr>
        <p:xfrm>
          <a:off x="629303" y="2244080"/>
          <a:ext cx="581490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75EC3EE-7B47-4F31-A339-0E8F56C1A35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순서도: 대체 처리 1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DB766443-1246-4321-88E4-007F0CC9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E501ADD-FBB3-478E-A16D-424ED6BEE914}"/>
              </a:ext>
            </a:extLst>
          </p:cNvPr>
          <p:cNvSpPr/>
          <p:nvPr/>
        </p:nvSpPr>
        <p:spPr>
          <a:xfrm>
            <a:off x="5503851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aphicFrame>
        <p:nvGraphicFramePr>
          <p:cNvPr id="35" name="표 6">
            <a:extLst>
              <a:ext uri="{FF2B5EF4-FFF2-40B4-BE49-F238E27FC236}">
                <a16:creationId xmlns="" xmlns:a16="http://schemas.microsoft.com/office/drawing/2014/main" id="{3CCB18B0-2D4F-4C5D-9D39-FBEEF1EB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08284"/>
              </p:ext>
            </p:extLst>
          </p:nvPr>
        </p:nvGraphicFramePr>
        <p:xfrm>
          <a:off x="629303" y="2244080"/>
          <a:ext cx="581490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281DBC4-C11D-4D67-9DC1-08CB10D15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45" y="2888940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E281DBC4-C11D-4D67-9DC1-08CB10D15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709" y="364502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수의 배열에 규칙을 찾아 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83C4FC4-8906-468B-9DCB-4ED0B2C930B7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C189CCF6-EA3F-47E9-8688-99349E4D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6A43F99D-185F-4EF4-9605-6AD8D7557E9C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7613366-780F-4916-96E4-AD5087D12C2E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27F2F8D0-DDE2-4ACB-8C4C-6B4CDBC5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08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8239B9C-15FB-4B37-9B59-86AC9F92A8DB}"/>
              </a:ext>
            </a:extLst>
          </p:cNvPr>
          <p:cNvGrpSpPr/>
          <p:nvPr/>
        </p:nvGrpSpPr>
        <p:grpSpPr>
          <a:xfrm>
            <a:off x="406505" y="2564904"/>
            <a:ext cx="6234789" cy="1554403"/>
            <a:chOff x="406505" y="2651798"/>
            <a:chExt cx="6234789" cy="1554403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A9EFEDE-34D7-46FD-B5D3-65F455DE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505" y="2651798"/>
              <a:ext cx="6234789" cy="1554403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044D1791-72F7-4232-A72D-7339E0A6F32D}"/>
                </a:ext>
              </a:extLst>
            </p:cNvPr>
            <p:cNvSpPr/>
            <p:nvPr/>
          </p:nvSpPr>
          <p:spPr>
            <a:xfrm>
              <a:off x="1583668" y="3140968"/>
              <a:ext cx="666343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D0C06B9D-F45F-487A-93D5-02F28D977679}"/>
                </a:ext>
              </a:extLst>
            </p:cNvPr>
            <p:cNvSpPr/>
            <p:nvPr/>
          </p:nvSpPr>
          <p:spPr>
            <a:xfrm>
              <a:off x="3190727" y="3140968"/>
              <a:ext cx="666343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4F54C3C7-ADB7-46E5-BD5F-BB8D1EA97A95}"/>
                </a:ext>
              </a:extLst>
            </p:cNvPr>
            <p:cNvSpPr/>
            <p:nvPr/>
          </p:nvSpPr>
          <p:spPr>
            <a:xfrm>
              <a:off x="4750240" y="3140968"/>
              <a:ext cx="666343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31">
              <a:extLst>
                <a:ext uri="{FF2B5EF4-FFF2-40B4-BE49-F238E27FC236}">
                  <a16:creationId xmlns="" xmlns:a16="http://schemas.microsoft.com/office/drawing/2014/main" id="{7679E0F1-C419-474A-8D8C-71ACED72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584" y="3177619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1">
              <a:extLst>
                <a:ext uri="{FF2B5EF4-FFF2-40B4-BE49-F238E27FC236}">
                  <a16:creationId xmlns="" xmlns:a16="http://schemas.microsoft.com/office/drawing/2014/main" id="{C6969C17-AEE3-4B42-9792-C5A799AF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466" y="3177619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1">
              <a:extLst>
                <a:ext uri="{FF2B5EF4-FFF2-40B4-BE49-F238E27FC236}">
                  <a16:creationId xmlns="" xmlns:a16="http://schemas.microsoft.com/office/drawing/2014/main" id="{30E3DFE1-C783-40EF-8BAA-185BA0744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525" y="3177619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5893D054-1D71-46F3-B88D-14BE6AC5CEEC}"/>
                </a:ext>
              </a:extLst>
            </p:cNvPr>
            <p:cNvSpPr/>
            <p:nvPr/>
          </p:nvSpPr>
          <p:spPr>
            <a:xfrm>
              <a:off x="1079612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B4E4644B-32AB-419B-80A4-35F1C4194C3D}"/>
                </a:ext>
              </a:extLst>
            </p:cNvPr>
            <p:cNvSpPr/>
            <p:nvPr/>
          </p:nvSpPr>
          <p:spPr>
            <a:xfrm>
              <a:off x="690660" y="3753036"/>
              <a:ext cx="216024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946CEE50-4CBB-4A8F-8F91-71004C4CB1CD}"/>
                </a:ext>
              </a:extLst>
            </p:cNvPr>
            <p:cNvSpPr/>
            <p:nvPr/>
          </p:nvSpPr>
          <p:spPr>
            <a:xfrm>
              <a:off x="1475656" y="3753036"/>
              <a:ext cx="216024" cy="324036"/>
            </a:xfrm>
            <a:prstGeom prst="roundRect">
              <a:avLst/>
            </a:prstGeom>
            <a:solidFill>
              <a:srgbClr val="F5DF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57C22631-03A0-470F-AD89-C2CC623AC2B4}"/>
                </a:ext>
              </a:extLst>
            </p:cNvPr>
            <p:cNvSpPr/>
            <p:nvPr/>
          </p:nvSpPr>
          <p:spPr>
            <a:xfrm>
              <a:off x="2250011" y="3753036"/>
              <a:ext cx="216024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C08B7176-C6FE-4163-ADB7-A02B290879F0}"/>
                </a:ext>
              </a:extLst>
            </p:cNvPr>
            <p:cNvSpPr/>
            <p:nvPr/>
          </p:nvSpPr>
          <p:spPr>
            <a:xfrm>
              <a:off x="3024366" y="3753036"/>
              <a:ext cx="216024" cy="324036"/>
            </a:xfrm>
            <a:prstGeom prst="roundRect">
              <a:avLst/>
            </a:prstGeom>
            <a:solidFill>
              <a:srgbClr val="F5DF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56E4CA5F-0F7B-462A-B53F-9320F5B2C493}"/>
                </a:ext>
              </a:extLst>
            </p:cNvPr>
            <p:cNvSpPr/>
            <p:nvPr/>
          </p:nvSpPr>
          <p:spPr>
            <a:xfrm>
              <a:off x="2627088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41593D3E-DD04-4062-ABCD-76C99402030E}"/>
                </a:ext>
              </a:extLst>
            </p:cNvPr>
            <p:cNvSpPr/>
            <p:nvPr/>
          </p:nvSpPr>
          <p:spPr>
            <a:xfrm>
              <a:off x="4175956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A94A51EF-C56C-4BF4-95BE-11F04394745C}"/>
                </a:ext>
              </a:extLst>
            </p:cNvPr>
            <p:cNvSpPr/>
            <p:nvPr/>
          </p:nvSpPr>
          <p:spPr>
            <a:xfrm>
              <a:off x="5743949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="" xmlns:a16="http://schemas.microsoft.com/office/drawing/2014/main" id="{C501D044-DE53-446C-BAAF-F1FF56C622A9}"/>
                </a:ext>
              </a:extLst>
            </p:cNvPr>
            <p:cNvSpPr/>
            <p:nvPr/>
          </p:nvSpPr>
          <p:spPr>
            <a:xfrm>
              <a:off x="3776419" y="3753036"/>
              <a:ext cx="216024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5D989919-39F0-4D7B-977B-3EF8234C386C}"/>
                </a:ext>
              </a:extLst>
            </p:cNvPr>
            <p:cNvSpPr/>
            <p:nvPr/>
          </p:nvSpPr>
          <p:spPr>
            <a:xfrm>
              <a:off x="4597201" y="3753036"/>
              <a:ext cx="216024" cy="324036"/>
            </a:xfrm>
            <a:prstGeom prst="roundRect">
              <a:avLst/>
            </a:prstGeom>
            <a:solidFill>
              <a:srgbClr val="F5DF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CFF8F9BA-DA04-4EFC-8E4A-DBBDE5C8A483}"/>
                </a:ext>
              </a:extLst>
            </p:cNvPr>
            <p:cNvSpPr/>
            <p:nvPr/>
          </p:nvSpPr>
          <p:spPr>
            <a:xfrm>
              <a:off x="5330389" y="3753036"/>
              <a:ext cx="413560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0C8C5B2-F8CE-46E3-B10B-DFE848A41AD5}"/>
              </a:ext>
            </a:extLst>
          </p:cNvPr>
          <p:cNvSpPr txBox="1"/>
          <p:nvPr/>
        </p:nvSpPr>
        <p:spPr>
          <a:xfrm flipH="1">
            <a:off x="1036197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847C15A-3A5A-4E28-8C7B-0CC577C10C88}"/>
              </a:ext>
            </a:extLst>
          </p:cNvPr>
          <p:cNvSpPr txBox="1"/>
          <p:nvPr/>
        </p:nvSpPr>
        <p:spPr>
          <a:xfrm flipH="1">
            <a:off x="2596688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B2CFAD8-11ED-4BBA-AE25-7BD5AB02DA64}"/>
              </a:ext>
            </a:extLst>
          </p:cNvPr>
          <p:cNvSpPr txBox="1"/>
          <p:nvPr/>
        </p:nvSpPr>
        <p:spPr>
          <a:xfrm flipH="1">
            <a:off x="4139952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2F066A-617C-4CC7-87F7-8804BB278831}"/>
              </a:ext>
            </a:extLst>
          </p:cNvPr>
          <p:cNvSpPr txBox="1"/>
          <p:nvPr/>
        </p:nvSpPr>
        <p:spPr>
          <a:xfrm flipH="1">
            <a:off x="5707466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366E572-6E16-4713-A3A7-390D5E82A77F}"/>
              </a:ext>
            </a:extLst>
          </p:cNvPr>
          <p:cNvSpPr txBox="1"/>
          <p:nvPr/>
        </p:nvSpPr>
        <p:spPr>
          <a:xfrm flipH="1">
            <a:off x="559489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67A3931-3371-491A-9748-D6A7C7E6082E}"/>
              </a:ext>
            </a:extLst>
          </p:cNvPr>
          <p:cNvSpPr txBox="1"/>
          <p:nvPr/>
        </p:nvSpPr>
        <p:spPr>
          <a:xfrm flipH="1">
            <a:off x="147565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2E9FE63-3331-4565-8A5E-3A859F9D3D8C}"/>
              </a:ext>
            </a:extLst>
          </p:cNvPr>
          <p:cNvSpPr txBox="1"/>
          <p:nvPr/>
        </p:nvSpPr>
        <p:spPr>
          <a:xfrm flipH="1">
            <a:off x="215122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67026B1-E147-4358-8758-A7C167B72065}"/>
              </a:ext>
            </a:extLst>
          </p:cNvPr>
          <p:cNvSpPr txBox="1"/>
          <p:nvPr/>
        </p:nvSpPr>
        <p:spPr>
          <a:xfrm flipH="1">
            <a:off x="301791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74D6800-F4BC-450A-9804-A568733AC774}"/>
              </a:ext>
            </a:extLst>
          </p:cNvPr>
          <p:cNvSpPr txBox="1"/>
          <p:nvPr/>
        </p:nvSpPr>
        <p:spPr>
          <a:xfrm flipH="1">
            <a:off x="462699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91923D7-236D-4B96-AEAC-A25C98825E42}"/>
              </a:ext>
            </a:extLst>
          </p:cNvPr>
          <p:cNvSpPr txBox="1"/>
          <p:nvPr/>
        </p:nvSpPr>
        <p:spPr>
          <a:xfrm flipH="1">
            <a:off x="3712803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A84BACA-5BF9-4F60-9494-3E05A233C03D}"/>
              </a:ext>
            </a:extLst>
          </p:cNvPr>
          <p:cNvSpPr txBox="1"/>
          <p:nvPr/>
        </p:nvSpPr>
        <p:spPr>
          <a:xfrm flipH="1">
            <a:off x="5220072" y="3639729"/>
            <a:ext cx="499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64DE623-13F7-4457-8D41-BB9F58B2B123}"/>
              </a:ext>
            </a:extLst>
          </p:cNvPr>
          <p:cNvSpPr/>
          <p:nvPr/>
        </p:nvSpPr>
        <p:spPr bwMode="auto">
          <a:xfrm>
            <a:off x="5940152" y="3567926"/>
            <a:ext cx="54228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9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898410" y="3283972"/>
            <a:ext cx="772880" cy="749613"/>
            <a:chOff x="482303" y="2176445"/>
            <a:chExt cx="772880" cy="749613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482303" y="2348879"/>
              <a:ext cx="592880" cy="5771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7613366-780F-4916-96E4-AD5087D12C2E}"/>
              </a:ext>
            </a:extLst>
          </p:cNvPr>
          <p:cNvSpPr/>
          <p:nvPr/>
        </p:nvSpPr>
        <p:spPr>
          <a:xfrm>
            <a:off x="610146" y="2635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58239B9C-15FB-4B37-9B59-86AC9F92A8DB}"/>
              </a:ext>
            </a:extLst>
          </p:cNvPr>
          <p:cNvGrpSpPr/>
          <p:nvPr/>
        </p:nvGrpSpPr>
        <p:grpSpPr>
          <a:xfrm>
            <a:off x="406505" y="2564904"/>
            <a:ext cx="6234789" cy="1554403"/>
            <a:chOff x="406505" y="2651798"/>
            <a:chExt cx="6234789" cy="1554403"/>
          </a:xfrm>
        </p:grpSpPr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1A9EFEDE-34D7-46FD-B5D3-65F455DE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505" y="2651798"/>
              <a:ext cx="6234789" cy="1554403"/>
            </a:xfrm>
            <a:prstGeom prst="rect">
              <a:avLst/>
            </a:prstGeom>
          </p:spPr>
        </p:pic>
        <p:sp>
          <p:nvSpPr>
            <p:cNvPr id="104" name="사각형: 둥근 모서리 3">
              <a:extLst>
                <a:ext uri="{FF2B5EF4-FFF2-40B4-BE49-F238E27FC236}">
                  <a16:creationId xmlns="" xmlns:a16="http://schemas.microsoft.com/office/drawing/2014/main" id="{044D1791-72F7-4232-A72D-7339E0A6F32D}"/>
                </a:ext>
              </a:extLst>
            </p:cNvPr>
            <p:cNvSpPr/>
            <p:nvPr/>
          </p:nvSpPr>
          <p:spPr>
            <a:xfrm>
              <a:off x="1583668" y="3140968"/>
              <a:ext cx="666343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20">
              <a:extLst>
                <a:ext uri="{FF2B5EF4-FFF2-40B4-BE49-F238E27FC236}">
                  <a16:creationId xmlns="" xmlns:a16="http://schemas.microsoft.com/office/drawing/2014/main" id="{D0C06B9D-F45F-487A-93D5-02F28D977679}"/>
                </a:ext>
              </a:extLst>
            </p:cNvPr>
            <p:cNvSpPr/>
            <p:nvPr/>
          </p:nvSpPr>
          <p:spPr>
            <a:xfrm>
              <a:off x="3190727" y="3140968"/>
              <a:ext cx="666343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21">
              <a:extLst>
                <a:ext uri="{FF2B5EF4-FFF2-40B4-BE49-F238E27FC236}">
                  <a16:creationId xmlns="" xmlns:a16="http://schemas.microsoft.com/office/drawing/2014/main" id="{4F54C3C7-ADB7-46E5-BD5F-BB8D1EA97A95}"/>
                </a:ext>
              </a:extLst>
            </p:cNvPr>
            <p:cNvSpPr/>
            <p:nvPr/>
          </p:nvSpPr>
          <p:spPr>
            <a:xfrm>
              <a:off x="4750240" y="3140968"/>
              <a:ext cx="666343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31">
              <a:extLst>
                <a:ext uri="{FF2B5EF4-FFF2-40B4-BE49-F238E27FC236}">
                  <a16:creationId xmlns="" xmlns:a16="http://schemas.microsoft.com/office/drawing/2014/main" id="{7679E0F1-C419-474A-8D8C-71ACED72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584" y="3177619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1">
              <a:extLst>
                <a:ext uri="{FF2B5EF4-FFF2-40B4-BE49-F238E27FC236}">
                  <a16:creationId xmlns="" xmlns:a16="http://schemas.microsoft.com/office/drawing/2014/main" id="{C6969C17-AEE3-4B42-9792-C5A799AF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466" y="3177619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1">
              <a:extLst>
                <a:ext uri="{FF2B5EF4-FFF2-40B4-BE49-F238E27FC236}">
                  <a16:creationId xmlns="" xmlns:a16="http://schemas.microsoft.com/office/drawing/2014/main" id="{30E3DFE1-C783-40EF-8BAA-185BA0744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525" y="3177619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사각형: 둥근 모서리 4">
              <a:extLst>
                <a:ext uri="{FF2B5EF4-FFF2-40B4-BE49-F238E27FC236}">
                  <a16:creationId xmlns="" xmlns:a16="http://schemas.microsoft.com/office/drawing/2014/main" id="{5893D054-1D71-46F3-B88D-14BE6AC5CEEC}"/>
                </a:ext>
              </a:extLst>
            </p:cNvPr>
            <p:cNvSpPr/>
            <p:nvPr/>
          </p:nvSpPr>
          <p:spPr>
            <a:xfrm>
              <a:off x="1079612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25">
              <a:extLst>
                <a:ext uri="{FF2B5EF4-FFF2-40B4-BE49-F238E27FC236}">
                  <a16:creationId xmlns="" xmlns:a16="http://schemas.microsoft.com/office/drawing/2014/main" id="{B4E4644B-32AB-419B-80A4-35F1C4194C3D}"/>
                </a:ext>
              </a:extLst>
            </p:cNvPr>
            <p:cNvSpPr/>
            <p:nvPr/>
          </p:nvSpPr>
          <p:spPr>
            <a:xfrm>
              <a:off x="690660" y="3753036"/>
              <a:ext cx="216024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26">
              <a:extLst>
                <a:ext uri="{FF2B5EF4-FFF2-40B4-BE49-F238E27FC236}">
                  <a16:creationId xmlns="" xmlns:a16="http://schemas.microsoft.com/office/drawing/2014/main" id="{946CEE50-4CBB-4A8F-8F91-71004C4CB1CD}"/>
                </a:ext>
              </a:extLst>
            </p:cNvPr>
            <p:cNvSpPr/>
            <p:nvPr/>
          </p:nvSpPr>
          <p:spPr>
            <a:xfrm>
              <a:off x="1475656" y="3753036"/>
              <a:ext cx="216024" cy="324036"/>
            </a:xfrm>
            <a:prstGeom prst="roundRect">
              <a:avLst/>
            </a:prstGeom>
            <a:solidFill>
              <a:srgbClr val="F5DF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27">
              <a:extLst>
                <a:ext uri="{FF2B5EF4-FFF2-40B4-BE49-F238E27FC236}">
                  <a16:creationId xmlns="" xmlns:a16="http://schemas.microsoft.com/office/drawing/2014/main" id="{57C22631-03A0-470F-AD89-C2CC623AC2B4}"/>
                </a:ext>
              </a:extLst>
            </p:cNvPr>
            <p:cNvSpPr/>
            <p:nvPr/>
          </p:nvSpPr>
          <p:spPr>
            <a:xfrm>
              <a:off x="2250011" y="3753036"/>
              <a:ext cx="216024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28">
              <a:extLst>
                <a:ext uri="{FF2B5EF4-FFF2-40B4-BE49-F238E27FC236}">
                  <a16:creationId xmlns="" xmlns:a16="http://schemas.microsoft.com/office/drawing/2014/main" id="{C08B7176-C6FE-4163-ADB7-A02B290879F0}"/>
                </a:ext>
              </a:extLst>
            </p:cNvPr>
            <p:cNvSpPr/>
            <p:nvPr/>
          </p:nvSpPr>
          <p:spPr>
            <a:xfrm>
              <a:off x="3024366" y="3753036"/>
              <a:ext cx="216024" cy="324036"/>
            </a:xfrm>
            <a:prstGeom prst="roundRect">
              <a:avLst/>
            </a:prstGeom>
            <a:solidFill>
              <a:srgbClr val="F5DF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32">
              <a:extLst>
                <a:ext uri="{FF2B5EF4-FFF2-40B4-BE49-F238E27FC236}">
                  <a16:creationId xmlns="" xmlns:a16="http://schemas.microsoft.com/office/drawing/2014/main" id="{56E4CA5F-0F7B-462A-B53F-9320F5B2C493}"/>
                </a:ext>
              </a:extLst>
            </p:cNvPr>
            <p:cNvSpPr/>
            <p:nvPr/>
          </p:nvSpPr>
          <p:spPr>
            <a:xfrm>
              <a:off x="2627088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33">
              <a:extLst>
                <a:ext uri="{FF2B5EF4-FFF2-40B4-BE49-F238E27FC236}">
                  <a16:creationId xmlns="" xmlns:a16="http://schemas.microsoft.com/office/drawing/2014/main" id="{41593D3E-DD04-4062-ABCD-76C99402030E}"/>
                </a:ext>
              </a:extLst>
            </p:cNvPr>
            <p:cNvSpPr/>
            <p:nvPr/>
          </p:nvSpPr>
          <p:spPr>
            <a:xfrm>
              <a:off x="4175956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34">
              <a:extLst>
                <a:ext uri="{FF2B5EF4-FFF2-40B4-BE49-F238E27FC236}">
                  <a16:creationId xmlns="" xmlns:a16="http://schemas.microsoft.com/office/drawing/2014/main" id="{A94A51EF-C56C-4BF4-95BE-11F04394745C}"/>
                </a:ext>
              </a:extLst>
            </p:cNvPr>
            <p:cNvSpPr/>
            <p:nvPr/>
          </p:nvSpPr>
          <p:spPr>
            <a:xfrm>
              <a:off x="5743949" y="3032956"/>
              <a:ext cx="216024" cy="396044"/>
            </a:xfrm>
            <a:prstGeom prst="roundRect">
              <a:avLst/>
            </a:prstGeom>
            <a:solidFill>
              <a:srgbClr val="F1D2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사각형: 둥근 모서리 35">
              <a:extLst>
                <a:ext uri="{FF2B5EF4-FFF2-40B4-BE49-F238E27FC236}">
                  <a16:creationId xmlns="" xmlns:a16="http://schemas.microsoft.com/office/drawing/2014/main" id="{C501D044-DE53-446C-BAAF-F1FF56C622A9}"/>
                </a:ext>
              </a:extLst>
            </p:cNvPr>
            <p:cNvSpPr/>
            <p:nvPr/>
          </p:nvSpPr>
          <p:spPr>
            <a:xfrm>
              <a:off x="3776419" y="3753036"/>
              <a:ext cx="216024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36">
              <a:extLst>
                <a:ext uri="{FF2B5EF4-FFF2-40B4-BE49-F238E27FC236}">
                  <a16:creationId xmlns="" xmlns:a16="http://schemas.microsoft.com/office/drawing/2014/main" id="{5D989919-39F0-4D7B-977B-3EF8234C386C}"/>
                </a:ext>
              </a:extLst>
            </p:cNvPr>
            <p:cNvSpPr/>
            <p:nvPr/>
          </p:nvSpPr>
          <p:spPr>
            <a:xfrm>
              <a:off x="4597201" y="3753036"/>
              <a:ext cx="216024" cy="324036"/>
            </a:xfrm>
            <a:prstGeom prst="roundRect">
              <a:avLst/>
            </a:prstGeom>
            <a:solidFill>
              <a:srgbClr val="F5DF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37">
              <a:extLst>
                <a:ext uri="{FF2B5EF4-FFF2-40B4-BE49-F238E27FC236}">
                  <a16:creationId xmlns="" xmlns:a16="http://schemas.microsoft.com/office/drawing/2014/main" id="{CFF8F9BA-DA04-4EFC-8E4A-DBBDE5C8A483}"/>
                </a:ext>
              </a:extLst>
            </p:cNvPr>
            <p:cNvSpPr/>
            <p:nvPr/>
          </p:nvSpPr>
          <p:spPr>
            <a:xfrm>
              <a:off x="5330389" y="3753036"/>
              <a:ext cx="413560" cy="324036"/>
            </a:xfrm>
            <a:prstGeom prst="roundRect">
              <a:avLst/>
            </a:prstGeom>
            <a:solidFill>
              <a:srgbClr val="EDC6C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F0C8C5B2-F8CE-46E3-B10B-DFE848A41AD5}"/>
              </a:ext>
            </a:extLst>
          </p:cNvPr>
          <p:cNvSpPr txBox="1"/>
          <p:nvPr/>
        </p:nvSpPr>
        <p:spPr>
          <a:xfrm flipH="1">
            <a:off x="1036197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6847C15A-3A5A-4E28-8C7B-0CC577C10C88}"/>
              </a:ext>
            </a:extLst>
          </p:cNvPr>
          <p:cNvSpPr txBox="1"/>
          <p:nvPr/>
        </p:nvSpPr>
        <p:spPr>
          <a:xfrm flipH="1">
            <a:off x="2596688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B2CFAD8-11ED-4BBA-AE25-7BD5AB02DA64}"/>
              </a:ext>
            </a:extLst>
          </p:cNvPr>
          <p:cNvSpPr txBox="1"/>
          <p:nvPr/>
        </p:nvSpPr>
        <p:spPr>
          <a:xfrm flipH="1">
            <a:off x="4139952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4D2F066A-617C-4CC7-87F7-8804BB278831}"/>
              </a:ext>
            </a:extLst>
          </p:cNvPr>
          <p:cNvSpPr txBox="1"/>
          <p:nvPr/>
        </p:nvSpPr>
        <p:spPr>
          <a:xfrm flipH="1">
            <a:off x="5707466" y="2861713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0366E572-6E16-4713-A3A7-390D5E82A77F}"/>
              </a:ext>
            </a:extLst>
          </p:cNvPr>
          <p:cNvSpPr txBox="1"/>
          <p:nvPr/>
        </p:nvSpPr>
        <p:spPr>
          <a:xfrm flipH="1">
            <a:off x="559489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67A3931-3371-491A-9748-D6A7C7E6082E}"/>
              </a:ext>
            </a:extLst>
          </p:cNvPr>
          <p:cNvSpPr txBox="1"/>
          <p:nvPr/>
        </p:nvSpPr>
        <p:spPr>
          <a:xfrm flipH="1">
            <a:off x="147565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12E9FE63-3331-4565-8A5E-3A859F9D3D8C}"/>
              </a:ext>
            </a:extLst>
          </p:cNvPr>
          <p:cNvSpPr txBox="1"/>
          <p:nvPr/>
        </p:nvSpPr>
        <p:spPr>
          <a:xfrm flipH="1">
            <a:off x="215122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767026B1-E147-4358-8758-A7C167B72065}"/>
              </a:ext>
            </a:extLst>
          </p:cNvPr>
          <p:cNvSpPr txBox="1"/>
          <p:nvPr/>
        </p:nvSpPr>
        <p:spPr>
          <a:xfrm flipH="1">
            <a:off x="301791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74D6800-F4BC-450A-9804-A568733AC774}"/>
              </a:ext>
            </a:extLst>
          </p:cNvPr>
          <p:cNvSpPr txBox="1"/>
          <p:nvPr/>
        </p:nvSpPr>
        <p:spPr>
          <a:xfrm flipH="1">
            <a:off x="4626996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691923D7-236D-4B96-AEAC-A25C98825E42}"/>
              </a:ext>
            </a:extLst>
          </p:cNvPr>
          <p:cNvSpPr txBox="1"/>
          <p:nvPr/>
        </p:nvSpPr>
        <p:spPr>
          <a:xfrm flipH="1">
            <a:off x="3712803" y="3639729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9A84BACA-5BF9-4F60-9494-3E05A233C03D}"/>
              </a:ext>
            </a:extLst>
          </p:cNvPr>
          <p:cNvSpPr txBox="1"/>
          <p:nvPr/>
        </p:nvSpPr>
        <p:spPr>
          <a:xfrm flipH="1">
            <a:off x="5220072" y="3639729"/>
            <a:ext cx="499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A64DE623-13F7-4457-8D41-BB9F58B2B123}"/>
              </a:ext>
            </a:extLst>
          </p:cNvPr>
          <p:cNvSpPr/>
          <p:nvPr/>
        </p:nvSpPr>
        <p:spPr bwMode="auto">
          <a:xfrm>
            <a:off x="5940152" y="3567926"/>
            <a:ext cx="54228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5898410" y="3456406"/>
            <a:ext cx="592880" cy="5771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수의 배열에 규칙을 찾아 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C189CCF6-EA3F-47E9-8688-99349E4D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27F2F8D0-DDE2-4ACB-8C4C-6B4CDBC5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08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0EADBE5-7D0F-4AF9-B97E-78904CBA8F90}"/>
              </a:ext>
            </a:extLst>
          </p:cNvPr>
          <p:cNvGrpSpPr/>
          <p:nvPr/>
        </p:nvGrpSpPr>
        <p:grpSpPr>
          <a:xfrm>
            <a:off x="192745" y="3681028"/>
            <a:ext cx="6667165" cy="1556258"/>
            <a:chOff x="192745" y="3717032"/>
            <a:chExt cx="6667165" cy="1556258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9A3BF99-21E1-4920-9CEB-687C272D64B5}"/>
                </a:ext>
              </a:extLst>
            </p:cNvPr>
            <p:cNvSpPr/>
            <p:nvPr/>
          </p:nvSpPr>
          <p:spPr>
            <a:xfrm>
              <a:off x="192745" y="3863366"/>
              <a:ext cx="6667165" cy="1221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="" xmlns:a16="http://schemas.microsoft.com/office/drawing/2014/main" id="{20DDB917-FB90-4878-8427-000AD474802B}"/>
                </a:ext>
              </a:extLst>
            </p:cNvPr>
            <p:cNvSpPr/>
            <p:nvPr/>
          </p:nvSpPr>
          <p:spPr>
            <a:xfrm>
              <a:off x="338478" y="371703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40914228-A373-45E1-BA73-D44E8A1DE45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7260662C-8DDA-44A4-97EE-0C6776EC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53">
            <a:extLst>
              <a:ext uri="{FF2B5EF4-FFF2-40B4-BE49-F238E27FC236}">
                <a16:creationId xmlns="" xmlns:a16="http://schemas.microsoft.com/office/drawing/2014/main" id="{511A5D0F-CF7C-4853-8500-394A825087DA}"/>
              </a:ext>
            </a:extLst>
          </p:cNvPr>
          <p:cNvSpPr txBox="1"/>
          <p:nvPr/>
        </p:nvSpPr>
        <p:spPr>
          <a:xfrm flipH="1">
            <a:off x="317430" y="4041068"/>
            <a:ext cx="64508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수에서 위쪽에 있는 수와 아래의 오른쪽에 있는 수의 합이 아래의 왼쪽의 수이므로     안에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5B775B33-3B2F-4B44-895F-22EB89CF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83" y="43693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309397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47997" y="1304764"/>
            <a:ext cx="5621792" cy="252028"/>
            <a:chOff x="576182" y="6129300"/>
            <a:chExt cx="5621792" cy="252028"/>
          </a:xfrm>
        </p:grpSpPr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105042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순서도: 대체 처리 1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20350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292082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2638970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329684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76182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2164894" y="6129300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606571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1880936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481393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3750197" y="612930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020506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4394808" y="6129300"/>
              <a:ext cx="66089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11~12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090768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468340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5845912" y="6129300"/>
              <a:ext cx="352062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도형의 배열을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8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991ED66E-98B4-49E0-81E5-B72A30E6BB1A}"/>
              </a:ext>
            </a:extLst>
          </p:cNvPr>
          <p:cNvGrpSpPr/>
          <p:nvPr/>
        </p:nvGrpSpPr>
        <p:grpSpPr>
          <a:xfrm>
            <a:off x="516272" y="2096852"/>
            <a:ext cx="5999944" cy="1980220"/>
            <a:chOff x="653743" y="1988840"/>
            <a:chExt cx="5999944" cy="1980220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BA1FDACA-94BF-4F1A-8EA5-508761F5002D}"/>
                </a:ext>
              </a:extLst>
            </p:cNvPr>
            <p:cNvGrpSpPr/>
            <p:nvPr/>
          </p:nvGrpSpPr>
          <p:grpSpPr>
            <a:xfrm>
              <a:off x="653743" y="2380608"/>
              <a:ext cx="5999944" cy="1588452"/>
              <a:chOff x="653743" y="2236779"/>
              <a:chExt cx="5999944" cy="1588452"/>
            </a:xfrm>
          </p:grpSpPr>
          <p:pic>
            <p:nvPicPr>
              <p:cNvPr id="60" name="그림 59">
                <a:extLst>
                  <a:ext uri="{FF2B5EF4-FFF2-40B4-BE49-F238E27FC236}">
                    <a16:creationId xmlns="" xmlns:a16="http://schemas.microsoft.com/office/drawing/2014/main" id="{D4C4A68C-AF0D-45B8-BC97-199A1983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743" y="2236779"/>
                <a:ext cx="5999944" cy="1588452"/>
              </a:xfrm>
              <a:prstGeom prst="rect">
                <a:avLst/>
              </a:prstGeom>
            </p:spPr>
          </p:pic>
          <p:sp>
            <p:nvSpPr>
              <p:cNvPr id="61" name="사각형: 둥근 모서리 3">
                <a:extLst>
                  <a:ext uri="{FF2B5EF4-FFF2-40B4-BE49-F238E27FC236}">
                    <a16:creationId xmlns="" xmlns:a16="http://schemas.microsoft.com/office/drawing/2014/main" id="{6066BE5F-D143-4E12-8E81-D00C01C080AD}"/>
                  </a:ext>
                </a:extLst>
              </p:cNvPr>
              <p:cNvSpPr/>
              <p:nvPr/>
            </p:nvSpPr>
            <p:spPr>
              <a:xfrm>
                <a:off x="1799692" y="2348880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36">
                <a:extLst>
                  <a:ext uri="{FF2B5EF4-FFF2-40B4-BE49-F238E27FC236}">
                    <a16:creationId xmlns="" xmlns:a16="http://schemas.microsoft.com/office/drawing/2014/main" id="{5C35CAAB-EDBE-40B6-99CA-A10B639B3D99}"/>
                  </a:ext>
                </a:extLst>
              </p:cNvPr>
              <p:cNvSpPr/>
              <p:nvPr/>
            </p:nvSpPr>
            <p:spPr>
              <a:xfrm>
                <a:off x="3887105" y="2348879"/>
                <a:ext cx="576064" cy="29935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3" name="Picture 31">
                <a:extLst>
                  <a:ext uri="{FF2B5EF4-FFF2-40B4-BE49-F238E27FC236}">
                    <a16:creationId xmlns="" xmlns:a16="http://schemas.microsoft.com/office/drawing/2014/main" id="{61674CDF-1450-4CF5-BEA7-CC29C007A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699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1">
                <a:extLst>
                  <a:ext uri="{FF2B5EF4-FFF2-40B4-BE49-F238E27FC236}">
                    <a16:creationId xmlns="" xmlns:a16="http://schemas.microsoft.com/office/drawing/2014/main" id="{D58D0658-4B81-46C4-85B5-75ED514AD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208" y="2456059"/>
                <a:ext cx="340049" cy="330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523B2E39-CB8C-4AB5-86D2-220F9578113C}"/>
                </a:ext>
              </a:extLst>
            </p:cNvPr>
            <p:cNvSpPr txBox="1"/>
            <p:nvPr/>
          </p:nvSpPr>
          <p:spPr>
            <a:xfrm>
              <a:off x="973829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43">
              <a:extLst>
                <a:ext uri="{FF2B5EF4-FFF2-40B4-BE49-F238E27FC236}">
                  <a16:creationId xmlns="" xmlns:a16="http://schemas.microsoft.com/office/drawing/2014/main" id="{00ADC3D1-6799-43F1-8861-70B44689649B}"/>
                </a:ext>
              </a:extLst>
            </p:cNvPr>
            <p:cNvSpPr txBox="1"/>
            <p:nvPr/>
          </p:nvSpPr>
          <p:spPr>
            <a:xfrm>
              <a:off x="2657997" y="1988840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43">
              <a:extLst>
                <a:ext uri="{FF2B5EF4-FFF2-40B4-BE49-F238E27FC236}">
                  <a16:creationId xmlns="" xmlns:a16="http://schemas.microsoft.com/office/drawing/2014/main" id="{985B74D0-E2FF-4E1D-B7BE-C0DB50171B41}"/>
                </a:ext>
              </a:extLst>
            </p:cNvPr>
            <p:cNvSpPr txBox="1"/>
            <p:nvPr/>
          </p:nvSpPr>
          <p:spPr>
            <a:xfrm>
              <a:off x="4985247" y="1988841"/>
              <a:ext cx="697912" cy="3847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9CABF6E8-D603-4598-8842-C5874FF850CB}"/>
              </a:ext>
            </a:extLst>
          </p:cNvPr>
          <p:cNvSpPr/>
          <p:nvPr/>
        </p:nvSpPr>
        <p:spPr>
          <a:xfrm>
            <a:off x="447119" y="2454668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9CABF6E8-D603-4598-8842-C5874FF850CB}"/>
              </a:ext>
            </a:extLst>
          </p:cNvPr>
          <p:cNvSpPr/>
          <p:nvPr/>
        </p:nvSpPr>
        <p:spPr>
          <a:xfrm>
            <a:off x="6373134" y="5157192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</p:spTree>
    <p:extLst>
      <p:ext uri="{BB962C8B-B14F-4D97-AF65-F5344CB8AC3E}">
        <p14:creationId xmlns:p14="http://schemas.microsoft.com/office/powerpoint/2010/main" val="28847068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45401</TotalTime>
  <Words>2276</Words>
  <Application>Microsoft Office PowerPoint</Application>
  <PresentationFormat>화면 슬라이드 쇼(4:3)</PresentationFormat>
  <Paragraphs>1003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7507</cp:revision>
  <dcterms:created xsi:type="dcterms:W3CDTF">2008-07-15T12:19:11Z</dcterms:created>
  <dcterms:modified xsi:type="dcterms:W3CDTF">2022-03-25T06:01:35Z</dcterms:modified>
</cp:coreProperties>
</file>