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65" r:id="rId12"/>
    <p:sldId id="1357" r:id="rId13"/>
    <p:sldId id="1358" r:id="rId14"/>
    <p:sldId id="1312" r:id="rId15"/>
    <p:sldId id="1405" r:id="rId16"/>
    <p:sldId id="1386" r:id="rId17"/>
    <p:sldId id="1313" r:id="rId18"/>
    <p:sldId id="1406" r:id="rId19"/>
    <p:sldId id="1297" r:id="rId20"/>
    <p:sldId id="1315" r:id="rId21"/>
    <p:sldId id="1316" r:id="rId22"/>
    <p:sldId id="1366" r:id="rId23"/>
    <p:sldId id="1367" r:id="rId24"/>
    <p:sldId id="1407" r:id="rId25"/>
    <p:sldId id="1368" r:id="rId26"/>
    <p:sldId id="1408" r:id="rId27"/>
    <p:sldId id="1369" r:id="rId28"/>
    <p:sldId id="1409" r:id="rId29"/>
    <p:sldId id="1370" r:id="rId30"/>
    <p:sldId id="1413" r:id="rId31"/>
    <p:sldId id="1371" r:id="rId32"/>
    <p:sldId id="1411" r:id="rId33"/>
    <p:sldId id="1372" r:id="rId34"/>
    <p:sldId id="1412" r:id="rId35"/>
    <p:sldId id="1394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447"/>
    <a:srgbClr val="FF99CC"/>
    <a:srgbClr val="FF0000"/>
    <a:srgbClr val="F6F07C"/>
    <a:srgbClr val="F6FC10"/>
    <a:srgbClr val="F4EAE4"/>
    <a:srgbClr val="D4AE88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1236" y="-94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6321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0946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157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111071" y="5061248"/>
            <a:ext cx="812858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14×3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929" y="4869160"/>
            <a:ext cx="360000" cy="355000"/>
          </a:xfrm>
          <a:prstGeom prst="rect">
            <a:avLst/>
          </a:prstGeom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타원 55"/>
          <p:cNvSpPr/>
          <p:nvPr/>
        </p:nvSpPr>
        <p:spPr>
          <a:xfrm>
            <a:off x="5227030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4332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18870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9260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6063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4389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1944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85048201-A1DC-4C83-A8F4-39AEA208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50CF6EDC-25FC-43DD-88D1-6456A434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5C990AA-065E-4FAE-BBD5-CD11D630263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모두 몇 개의 인형을 만들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8242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4A3E7F6-F704-4BB3-9EF3-8BB2B256E328}"/>
              </a:ext>
            </a:extLst>
          </p:cNvPr>
          <p:cNvGrpSpPr/>
          <p:nvPr/>
        </p:nvGrpSpPr>
        <p:grpSpPr>
          <a:xfrm>
            <a:off x="297038" y="2085528"/>
            <a:ext cx="6147170" cy="2783631"/>
            <a:chOff x="-80613" y="1785390"/>
            <a:chExt cx="7277877" cy="329565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4FC905F3-346D-4A11-9C39-9E6C1DF7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578" y="1785390"/>
              <a:ext cx="6867525" cy="329565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F91B1D3-8E66-47EF-BA5A-41408718FA23}"/>
                </a:ext>
              </a:extLst>
            </p:cNvPr>
            <p:cNvSpPr txBox="1"/>
            <p:nvPr/>
          </p:nvSpPr>
          <p:spPr>
            <a:xfrm>
              <a:off x="-80613" y="2693954"/>
              <a:ext cx="2333197" cy="9838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인형은 안에서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인형이 나와요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개의 인형으로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D7A0A3A-E4A4-4964-A583-0F20B5B500EA}"/>
                </a:ext>
              </a:extLst>
            </p:cNvPr>
            <p:cNvSpPr txBox="1"/>
            <p:nvPr/>
          </p:nvSpPr>
          <p:spPr>
            <a:xfrm>
              <a:off x="4962530" y="1926677"/>
              <a:ext cx="2234734" cy="765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모두 몇 개의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있는지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08" y="457024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/>
          <p:cNvSpPr/>
          <p:nvPr/>
        </p:nvSpPr>
        <p:spPr>
          <a:xfrm>
            <a:off x="6039658" y="4355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9" name="직사각형 48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내부에 맞게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xmlns="" id="{411E0FBC-5C2E-4143-ABF8-CF628D35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53432333-E2AA-4B28-80BE-C6AD3C8A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34A3E7F6-F704-4BB3-9EF3-8BB2B256E328}"/>
              </a:ext>
            </a:extLst>
          </p:cNvPr>
          <p:cNvGrpSpPr/>
          <p:nvPr/>
        </p:nvGrpSpPr>
        <p:grpSpPr>
          <a:xfrm>
            <a:off x="89893" y="1785390"/>
            <a:ext cx="7040272" cy="3295650"/>
            <a:chOff x="89893" y="1785390"/>
            <a:chExt cx="7040272" cy="329565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4FC905F3-346D-4A11-9C39-9E6C1DF7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78" y="1785390"/>
              <a:ext cx="6867525" cy="32956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F91B1D3-8E66-47EF-BA5A-41408718FA23}"/>
                </a:ext>
              </a:extLst>
            </p:cNvPr>
            <p:cNvSpPr txBox="1"/>
            <p:nvPr/>
          </p:nvSpPr>
          <p:spPr>
            <a:xfrm>
              <a:off x="89893" y="2780928"/>
              <a:ext cx="19389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인형은 안에서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인형이 나와요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개의 인형으로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D7A0A3A-E4A4-4964-A583-0F20B5B500EA}"/>
                </a:ext>
              </a:extLst>
            </p:cNvPr>
            <p:cNvSpPr txBox="1"/>
            <p:nvPr/>
          </p:nvSpPr>
          <p:spPr>
            <a:xfrm>
              <a:off x="4997293" y="2035357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모두 몇 개의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있는지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8242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325003" y="1639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81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668C3F83-9AD3-45B3-B1B5-9B0176884D67}"/>
              </a:ext>
            </a:extLst>
          </p:cNvPr>
          <p:cNvGrpSpPr/>
          <p:nvPr/>
        </p:nvGrpSpPr>
        <p:grpSpPr>
          <a:xfrm>
            <a:off x="395536" y="2259676"/>
            <a:ext cx="6245475" cy="2463812"/>
            <a:chOff x="395536" y="2259676"/>
            <a:chExt cx="6245475" cy="24638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994F7AF2-DAC4-462D-95CB-BAE78E12A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259676"/>
              <a:ext cx="6245475" cy="246381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41752" y="3337099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8044" y="2456892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×3=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22064" y="3080833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×3=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51820" y="3713743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×3=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55937" y="3095672"/>
              <a:ext cx="48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72495" y="3690234"/>
              <a:ext cx="592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14687" y="3717032"/>
              <a:ext cx="58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77226" y="4229328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2456892"/>
              <a:ext cx="592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30 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Picture 31">
              <a:extLst>
                <a:ext uri="{FF2B5EF4-FFF2-40B4-BE49-F238E27FC236}">
                  <a16:creationId xmlns:a16="http://schemas.microsoft.com/office/drawing/2014/main" xmlns="" id="{AC743A51-C1D4-4E9C-BA81-8954FFF9F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212" y="3168811"/>
              <a:ext cx="193558" cy="188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FC15FD3-6656-4C7D-A5BA-209915E1DC9B}"/>
                </a:ext>
              </a:extLst>
            </p:cNvPr>
            <p:cNvSpPr txBox="1"/>
            <p:nvPr/>
          </p:nvSpPr>
          <p:spPr>
            <a:xfrm>
              <a:off x="4551718" y="4228971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×3</a:t>
              </a:r>
            </a:p>
          </p:txBody>
        </p:sp>
      </p:grpSp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54" y="266357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모형으로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8264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343322" y="14366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18870" y="13767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792609" y="14382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760632" y="13811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3896" y="14394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12380" y="13891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모두 몇 개의 인형을 만들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448307" y="263301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448307" y="21495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52595" y="2135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9" y="3121483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타원 122"/>
          <p:cNvSpPr/>
          <p:nvPr/>
        </p:nvSpPr>
        <p:spPr>
          <a:xfrm>
            <a:off x="564210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E984128A-AA83-4C34-936D-266DC3EB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7D39EC76-7347-48C7-A853-9203992D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3BD1625-FDD4-46B3-87D1-97CE75727121}"/>
              </a:ext>
            </a:extLst>
          </p:cNvPr>
          <p:cNvSpPr/>
          <p:nvPr/>
        </p:nvSpPr>
        <p:spPr>
          <a:xfrm>
            <a:off x="4599324" y="3740768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72" y="4011391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88476F9-D573-4F60-B816-E6C5DDA4FA2C}"/>
              </a:ext>
            </a:extLst>
          </p:cNvPr>
          <p:cNvSpPr/>
          <p:nvPr/>
        </p:nvSpPr>
        <p:spPr>
          <a:xfrm>
            <a:off x="5383207" y="3740768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59" y="400597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10495" y="1011207"/>
            <a:ext cx="2133505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삽화에 모든 텍스트 새로 쓰기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좌우로 움직이는 클릭 유도 이벤트 있음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화살표 클릭 시 오른쪽 내용 보임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4_4_03.html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51" y="3643735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652" y="3643735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오른쪽 화살표 65"/>
          <p:cNvSpPr/>
          <p:nvPr/>
        </p:nvSpPr>
        <p:spPr>
          <a:xfrm>
            <a:off x="7853900" y="3777100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337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4_4_3_01.sgv /  4_4_3_02.sgv / 4_4_3_03.sgv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\app\resource\contents\lesson04\ops\4\images\4_4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79" y="2511945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4785247" y="4036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597886" y="3679657"/>
            <a:ext cx="769105" cy="4067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597886" y="3545510"/>
            <a:ext cx="872446" cy="537565"/>
            <a:chOff x="5980260" y="1660849"/>
            <a:chExt cx="8724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5980260" y="1833284"/>
              <a:ext cx="77820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2851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개의 인형을 만들 수 있는지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343950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19498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793237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61260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44524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20072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1A552406-1038-4ADC-86A6-563F8F00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5EF08576-FE8E-495C-A9B9-87A4A781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85F9646-8AC4-4756-8954-4D0FF60501D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모두 몇 개의 인형을 만들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1459205" y="2564317"/>
            <a:ext cx="880567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59205" y="3052059"/>
            <a:ext cx="4516971" cy="4129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어림한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권과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개만큼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차이가 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69" y="3154667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76" y="2412894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76" y="2903531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359944" y="3052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789018C-61BA-4E59-ACD7-4CC3EDFB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" y="1873160"/>
            <a:ext cx="6870023" cy="327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628" y="2195572"/>
            <a:ext cx="2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3708" y="2195572"/>
            <a:ext cx="2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3714" y="2663624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1210" y="471585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9632" y="471585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68144" y="389456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64188" y="389456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97221" y="3638967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93E95C6-BDA1-4ECC-8DD1-01828475E90B}"/>
              </a:ext>
            </a:extLst>
          </p:cNvPr>
          <p:cNvSpPr txBox="1"/>
          <p:nvPr/>
        </p:nvSpPr>
        <p:spPr>
          <a:xfrm>
            <a:off x="1259638" y="3923764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CDBF36B-E4BF-4A4F-A404-4C62BCDEA9B8}"/>
              </a:ext>
            </a:extLst>
          </p:cNvPr>
          <p:cNvSpPr txBox="1"/>
          <p:nvPr/>
        </p:nvSpPr>
        <p:spPr>
          <a:xfrm>
            <a:off x="1209501" y="32508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573" y="2597132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5348"/>
              </p:ext>
            </p:extLst>
          </p:nvPr>
        </p:nvGraphicFramePr>
        <p:xfrm>
          <a:off x="5419035" y="299695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9" y="3332589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2030103" y="3269635"/>
            <a:ext cx="3728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293831" y="3516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8" y="407922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68" y="4741663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123242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04EC4ACF-6294-4A7E-AA55-D3574E8D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xmlns="" id="{30F52277-8F00-4E03-A19E-7D146CCD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B5860B6-A7FC-4687-909F-A69C544E0B54}"/>
              </a:ext>
            </a:extLst>
          </p:cNvPr>
          <p:cNvSpPr txBox="1"/>
          <p:nvPr/>
        </p:nvSpPr>
        <p:spPr>
          <a:xfrm>
            <a:off x="5904154" y="2827965"/>
            <a:ext cx="25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4_4_04.html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기존 전자저작물에 기능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약물이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오른쪽 화살표 77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967650" y="2451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647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4_4_4_00.sgv / 4_4_4_01.sgv / 4_4_4_01_1.sgv / 4_4_4_01_2.sgv / 4_4_4_01_3.sgv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\app\resource\contents\lesson04\ops\4\images\4_4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55" y="2686272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538135" y="35198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800" dirty="0"/>
          </a:p>
        </p:txBody>
      </p:sp>
      <p:sp>
        <p:nvSpPr>
          <p:cNvPr id="90" name="TextBox 89"/>
          <p:cNvSpPr txBox="1"/>
          <p:nvPr/>
        </p:nvSpPr>
        <p:spPr>
          <a:xfrm>
            <a:off x="2447764" y="3995772"/>
            <a:ext cx="6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800" dirty="0"/>
          </a:p>
        </p:txBody>
      </p:sp>
      <p:sp>
        <p:nvSpPr>
          <p:cNvPr id="91" name="TextBox 90"/>
          <p:cNvSpPr txBox="1"/>
          <p:nvPr/>
        </p:nvSpPr>
        <p:spPr>
          <a:xfrm>
            <a:off x="4752020" y="313158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55976" y="351681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55976" y="395976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52020" y="395754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752020" y="351681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78463"/>
              </p:ext>
            </p:extLst>
          </p:nvPr>
        </p:nvGraphicFramePr>
        <p:xfrm>
          <a:off x="3905448" y="23040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E782B64-0CA1-4848-A03A-8FE4B7C21C34}"/>
              </a:ext>
            </a:extLst>
          </p:cNvPr>
          <p:cNvSpPr txBox="1"/>
          <p:nvPr/>
        </p:nvSpPr>
        <p:spPr>
          <a:xfrm>
            <a:off x="4355976" y="31316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367941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789018C-61BA-4E59-ACD7-4CC3EDFB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" y="1873160"/>
            <a:ext cx="6870023" cy="327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628" y="2195572"/>
            <a:ext cx="2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3708" y="2195572"/>
            <a:ext cx="2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3714" y="2663624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573" y="2597132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38135" y="35198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447764" y="3995772"/>
            <a:ext cx="6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1871210" y="471585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9632" y="471585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2020" y="313158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55976" y="351681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5976" y="395976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52020" y="395754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68144" y="389456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64188" y="389456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52020" y="351681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97221" y="3638967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&lt;#3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ctr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텍스트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83667"/>
              </p:ext>
            </p:extLst>
          </p:nvPr>
        </p:nvGraphicFramePr>
        <p:xfrm>
          <a:off x="3905448" y="23040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419035" y="299695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93E95C6-BDA1-4ECC-8DD1-01828475E90B}"/>
              </a:ext>
            </a:extLst>
          </p:cNvPr>
          <p:cNvSpPr txBox="1"/>
          <p:nvPr/>
        </p:nvSpPr>
        <p:spPr>
          <a:xfrm>
            <a:off x="1259638" y="3923764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04EC4ACF-6294-4A7E-AA55-D3574E8D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xmlns="" id="{30F52277-8F00-4E03-A19E-7D146CCD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CDBF36B-E4BF-4A4F-A404-4C62BCDEA9B8}"/>
              </a:ext>
            </a:extLst>
          </p:cNvPr>
          <p:cNvSpPr txBox="1"/>
          <p:nvPr/>
        </p:nvSpPr>
        <p:spPr>
          <a:xfrm>
            <a:off x="1209501" y="32508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B5860B6-A7FC-4687-909F-A69C544E0B54}"/>
              </a:ext>
            </a:extLst>
          </p:cNvPr>
          <p:cNvSpPr txBox="1"/>
          <p:nvPr/>
        </p:nvSpPr>
        <p:spPr>
          <a:xfrm>
            <a:off x="5904154" y="2827965"/>
            <a:ext cx="25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E782B64-0CA1-4848-A03A-8FE4B7C21C34}"/>
              </a:ext>
            </a:extLst>
          </p:cNvPr>
          <p:cNvSpPr txBox="1"/>
          <p:nvPr/>
        </p:nvSpPr>
        <p:spPr>
          <a:xfrm>
            <a:off x="4355976" y="31316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xmlns="" id="{67432AA1-5E70-4FDA-97B3-68933A4726EB}"/>
              </a:ext>
            </a:extLst>
          </p:cNvPr>
          <p:cNvSpPr/>
          <p:nvPr/>
        </p:nvSpPr>
        <p:spPr>
          <a:xfrm>
            <a:off x="5184068" y="1808820"/>
            <a:ext cx="1698063" cy="825951"/>
          </a:xfrm>
          <a:prstGeom prst="wedgeRoundRectCallout">
            <a:avLst>
              <a:gd name="adj1" fmla="val 994"/>
              <a:gd name="adj2" fmla="val 75554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4×3=</a:t>
            </a:r>
            <a:r>
              <a:rPr lang="en-US" altLang="ko-KR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올림하는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altLang="ko-KR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위에 작게 표시할 수 있어요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688782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25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/>
          <p:cNvSpPr/>
          <p:nvPr/>
        </p:nvSpPr>
        <p:spPr>
          <a:xfrm>
            <a:off x="3544433" y="2132855"/>
            <a:ext cx="3403831" cy="2448321"/>
          </a:xfrm>
          <a:prstGeom prst="round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07504" y="2132855"/>
            <a:ext cx="3403831" cy="2448321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845387" y="2024844"/>
            <a:ext cx="726573" cy="324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89043" y="2024844"/>
            <a:ext cx="726573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76" y="327359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0D870F52-66A4-4966-8FCF-080AE3AD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144" y="3993676"/>
            <a:ext cx="897437" cy="51544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266450" y="405639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25070" y="405639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472558F9-DCFE-4303-B10B-54CA3CB87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144" y="3525624"/>
            <a:ext cx="849577" cy="46218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626490" y="356162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D9761CE-A733-422D-9D05-2C2C85E890F9}"/>
              </a:ext>
            </a:extLst>
          </p:cNvPr>
          <p:cNvSpPr txBox="1"/>
          <p:nvPr/>
        </p:nvSpPr>
        <p:spPr>
          <a:xfrm>
            <a:off x="4266450" y="357091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15×6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여러 가지 방법으로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89232" y="2467796"/>
            <a:ext cx="2457998" cy="2077328"/>
            <a:chOff x="892199" y="2107756"/>
            <a:chExt cx="2457998" cy="207732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01"/>
            <a:stretch/>
          </p:blipFill>
          <p:spPr bwMode="auto">
            <a:xfrm>
              <a:off x="1259632" y="2107756"/>
              <a:ext cx="2090565" cy="20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892199" y="2848144"/>
              <a:ext cx="835485" cy="9694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15×6=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ko-KR" altLang="en-US" sz="19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04914" y="2924944"/>
              <a:ext cx="302615" cy="3240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56552" y="2226784"/>
              <a:ext cx="68320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×6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608356" y="2236802"/>
              <a:ext cx="56778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 smtClean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×6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67414" y="2924944"/>
              <a:ext cx="41549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3788" y="2924944"/>
              <a:ext cx="41549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982" y="352873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679586" y="3465782"/>
            <a:ext cx="560266" cy="539282"/>
            <a:chOff x="6428255" y="2600908"/>
            <a:chExt cx="560266" cy="539282"/>
          </a:xfrm>
        </p:grpSpPr>
        <p:sp>
          <p:nvSpPr>
            <p:cNvPr id="57" name="직사각형 56"/>
            <p:cNvSpPr/>
            <p:nvPr/>
          </p:nvSpPr>
          <p:spPr>
            <a:xfrm>
              <a:off x="6428255" y="2600908"/>
              <a:ext cx="372848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691983" y="2848086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14" y="3537012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82948"/>
              </p:ext>
            </p:extLst>
          </p:nvPr>
        </p:nvGraphicFramePr>
        <p:xfrm>
          <a:off x="3779912" y="263901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69461"/>
              </p:ext>
            </p:extLst>
          </p:nvPr>
        </p:nvGraphicFramePr>
        <p:xfrm>
          <a:off x="5525628" y="2625524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105413" y="2124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40E01E6E-DDE5-4217-8954-2BA75118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xmlns="" id="{163F6E03-0D49-4BA7-ADE3-F4CA6CCF8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28" y="363363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28" y="417369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6281720" y="3424737"/>
            <a:ext cx="666269" cy="499083"/>
            <a:chOff x="6310417" y="3018766"/>
            <a:chExt cx="666269" cy="499083"/>
          </a:xfrm>
        </p:grpSpPr>
        <p:sp>
          <p:nvSpPr>
            <p:cNvPr id="61" name="직사각형 60"/>
            <p:cNvSpPr/>
            <p:nvPr/>
          </p:nvSpPr>
          <p:spPr>
            <a:xfrm>
              <a:off x="6310417" y="3153961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16686" y="3018766"/>
              <a:ext cx="360000" cy="35500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918240" y="2121468"/>
            <a:ext cx="504016" cy="534750"/>
            <a:chOff x="6371964" y="2983099"/>
            <a:chExt cx="504016" cy="534750"/>
          </a:xfrm>
        </p:grpSpPr>
        <p:sp>
          <p:nvSpPr>
            <p:cNvPr id="103" name="직사각형 102"/>
            <p:cNvSpPr/>
            <p:nvPr/>
          </p:nvSpPr>
          <p:spPr>
            <a:xfrm>
              <a:off x="6371964" y="3153961"/>
              <a:ext cx="312672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15980" y="2983099"/>
              <a:ext cx="360000" cy="355000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275934" y="3827581"/>
            <a:ext cx="6608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0761" y="4005064"/>
            <a:ext cx="360000" cy="355000"/>
          </a:xfrm>
          <a:prstGeom prst="rect">
            <a:avLst/>
          </a:prstGeom>
        </p:spPr>
      </p:pic>
      <p:sp>
        <p:nvSpPr>
          <p:cNvPr id="1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4_4_05.html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2131567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213156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오른쪽 화살표 115"/>
          <p:cNvSpPr/>
          <p:nvPr/>
        </p:nvSpPr>
        <p:spPr>
          <a:xfrm>
            <a:off x="7792485" y="2264932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5192820" y="3017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6281748" y="2656218"/>
            <a:ext cx="0" cy="125744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5832423" y="2645587"/>
            <a:ext cx="0" cy="125744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6728806" y="2656217"/>
            <a:ext cx="0" cy="125744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9" name="그룹 68"/>
          <p:cNvGrpSpPr/>
          <p:nvPr/>
        </p:nvGrpSpPr>
        <p:grpSpPr>
          <a:xfrm>
            <a:off x="5832423" y="3426657"/>
            <a:ext cx="666269" cy="499083"/>
            <a:chOff x="6310417" y="3018766"/>
            <a:chExt cx="666269" cy="499083"/>
          </a:xfrm>
        </p:grpSpPr>
        <p:sp>
          <p:nvSpPr>
            <p:cNvPr id="70" name="직사각형 69"/>
            <p:cNvSpPr/>
            <p:nvPr/>
          </p:nvSpPr>
          <p:spPr>
            <a:xfrm>
              <a:off x="6310417" y="3153961"/>
              <a:ext cx="447085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16686" y="3018766"/>
              <a:ext cx="360000" cy="3550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96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4873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28×3=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31740" y="2009118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156261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37×2=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005128" y="3961425"/>
            <a:ext cx="1049160" cy="537565"/>
            <a:chOff x="2159732" y="2009118"/>
            <a:chExt cx="1049160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159732" y="2181553"/>
              <a:ext cx="8071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4971389" y="2014183"/>
            <a:ext cx="868161" cy="542630"/>
            <a:chOff x="5107995" y="2014183"/>
            <a:chExt cx="868161" cy="54263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1740"/>
              </p:ext>
            </p:extLst>
          </p:nvPr>
        </p:nvGraphicFramePr>
        <p:xfrm>
          <a:off x="1619672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84262"/>
              </p:ext>
            </p:extLst>
          </p:nvPr>
        </p:nvGraphicFramePr>
        <p:xfrm>
          <a:off x="4498287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1DE370E-80A8-4EF7-A42A-AB30537BC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65658587-013B-457A-895F-D6CC31663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9AE1B722-A320-4D5C-9FB4-2BF9D10EA0AE}"/>
              </a:ext>
            </a:extLst>
          </p:cNvPr>
          <p:cNvGrpSpPr/>
          <p:nvPr/>
        </p:nvGrpSpPr>
        <p:grpSpPr>
          <a:xfrm>
            <a:off x="4892465" y="3961425"/>
            <a:ext cx="1049160" cy="537565"/>
            <a:chOff x="2159732" y="2009118"/>
            <a:chExt cx="1049160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8F920295-58BB-410B-90C1-23B9F6F899A9}"/>
                </a:ext>
              </a:extLst>
            </p:cNvPr>
            <p:cNvSpPr/>
            <p:nvPr/>
          </p:nvSpPr>
          <p:spPr bwMode="auto">
            <a:xfrm>
              <a:off x="2159732" y="2181553"/>
              <a:ext cx="8071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FA411CF2-1218-4187-A470-4B7704255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159732" y="3990000"/>
            <a:ext cx="1049160" cy="537565"/>
            <a:chOff x="2159732" y="2009118"/>
            <a:chExt cx="1049160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159732" y="2181553"/>
              <a:ext cx="8071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765040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643655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1DE370E-80A8-4EF7-A42A-AB30537BC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65658587-013B-457A-895F-D6CC31663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9AE1B722-A320-4D5C-9FB4-2BF9D10EA0AE}"/>
              </a:ext>
            </a:extLst>
          </p:cNvPr>
          <p:cNvGrpSpPr/>
          <p:nvPr/>
        </p:nvGrpSpPr>
        <p:grpSpPr>
          <a:xfrm>
            <a:off x="4973181" y="3961425"/>
            <a:ext cx="1049160" cy="537565"/>
            <a:chOff x="2159732" y="2009118"/>
            <a:chExt cx="1049160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8F920295-58BB-410B-90C1-23B9F6F899A9}"/>
                </a:ext>
              </a:extLst>
            </p:cNvPr>
            <p:cNvSpPr/>
            <p:nvPr/>
          </p:nvSpPr>
          <p:spPr bwMode="auto">
            <a:xfrm>
              <a:off x="2159732" y="2181553"/>
              <a:ext cx="8071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FA411CF2-1218-4187-A470-4B7704255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1B40002-F5FC-4908-B4FD-F3FE8D83080A}"/>
              </a:ext>
            </a:extLst>
          </p:cNvPr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9E13402-AC28-4418-9289-5C2685D9DB2A}"/>
              </a:ext>
            </a:extLst>
          </p:cNvPr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ACE0C506-8041-4326-A76B-DA6140611B0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B1574B6D-D2E3-4194-86B6-73AB05885737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xmlns="" id="{B626BB96-B75F-453D-9D61-58C95E59A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9B4966E4-BE88-4FAA-A7F4-BE7A7F3F0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03908"/>
              </p:ext>
            </p:extLst>
          </p:nvPr>
        </p:nvGraphicFramePr>
        <p:xfrm>
          <a:off x="1583668" y="376263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22C4E473-6B44-4470-872A-3930F85F1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15421"/>
              </p:ext>
            </p:extLst>
          </p:nvPr>
        </p:nvGraphicFramePr>
        <p:xfrm>
          <a:off x="4013460" y="3792329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336C448-A91D-4829-8579-48408A7599DB}"/>
              </a:ext>
            </a:extLst>
          </p:cNvPr>
          <p:cNvSpPr/>
          <p:nvPr/>
        </p:nvSpPr>
        <p:spPr bwMode="auto">
          <a:xfrm>
            <a:off x="1993127" y="4659667"/>
            <a:ext cx="75472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8   4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821B110-21B1-4D9C-B9E8-62611221DECF}"/>
              </a:ext>
            </a:extLst>
          </p:cNvPr>
          <p:cNvSpPr/>
          <p:nvPr/>
        </p:nvSpPr>
        <p:spPr bwMode="auto">
          <a:xfrm>
            <a:off x="4449512" y="4659667"/>
            <a:ext cx="7284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7   4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829A010-0FA6-4A16-8DB9-8BEE4BC32206}"/>
              </a:ext>
            </a:extLst>
          </p:cNvPr>
          <p:cNvSpPr txBox="1"/>
          <p:nvPr/>
        </p:nvSpPr>
        <p:spPr>
          <a:xfrm>
            <a:off x="2053085" y="3584637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2989BD5-7004-41AB-AA71-C63FA3E10EE1}"/>
              </a:ext>
            </a:extLst>
          </p:cNvPr>
          <p:cNvSpPr txBox="1"/>
          <p:nvPr/>
        </p:nvSpPr>
        <p:spPr>
          <a:xfrm>
            <a:off x="4468750" y="3584637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24873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28×3=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231740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56261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37×2=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971389" y="21916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78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계산해 보기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7525" y="2204864"/>
            <a:ext cx="6479690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4_4_06.html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70" y="332127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55068"/>
              </p:ext>
            </p:extLst>
          </p:nvPr>
        </p:nvGraphicFramePr>
        <p:xfrm>
          <a:off x="1348242" y="2755873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75" y="33108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80151"/>
              </p:ext>
            </p:extLst>
          </p:nvPr>
        </p:nvGraphicFramePr>
        <p:xfrm>
          <a:off x="3059266" y="274543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09859"/>
              </p:ext>
            </p:extLst>
          </p:nvPr>
        </p:nvGraphicFramePr>
        <p:xfrm>
          <a:off x="4789551" y="2746401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3" name="TextBox 53"/>
          <p:cNvSpPr txBox="1"/>
          <p:nvPr/>
        </p:nvSpPr>
        <p:spPr>
          <a:xfrm>
            <a:off x="1416797" y="4113589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5×5=25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966163" y="4469273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10×5=50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형 설명선 44"/>
          <p:cNvSpPr/>
          <p:nvPr/>
        </p:nvSpPr>
        <p:spPr>
          <a:xfrm>
            <a:off x="1295636" y="4041581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형 설명선 45"/>
          <p:cNvSpPr/>
          <p:nvPr/>
        </p:nvSpPr>
        <p:spPr>
          <a:xfrm>
            <a:off x="2878721" y="4401621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670428" y="328032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381863" y="332121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670428" y="301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D0AEE404-1C0B-4433-8F8A-A42FFFAF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0DA01023-C783-433A-B3F1-F13F79BDE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39ECE40-192B-4EA2-BB2D-90DF9882EC9C}"/>
              </a:ext>
            </a:extLst>
          </p:cNvPr>
          <p:cNvSpPr txBox="1"/>
          <p:nvPr/>
        </p:nvSpPr>
        <p:spPr>
          <a:xfrm>
            <a:off x="5150157" y="2493409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382465" y="3779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68240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인형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몇 개의 인형을 만들 수 있는지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몇 개의 인형을 만들 수 있는지 수 모형으로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14×3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세로 셈으로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15×6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CE33DC22-EFD5-448E-929D-BE75EF65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A869FEBC-F699-4B12-B719-ADB6ED440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xmlns="" id="{B00630B9-4678-498F-8EBF-A86702AB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8CF844CF-42E2-46E5-8506-B55407DE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520788"/>
            <a:ext cx="6110881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687070" marR="0" indent="-68707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</a:t>
            </a:r>
            <a:r>
              <a:rPr lang="ko-KR" altLang="en-US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써넣으시오</a:t>
            </a:r>
            <a:r>
              <a:rPr lang="en-US" altLang="ko-KR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" y="16705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B914453-2732-40B5-8D75-8DAD0C018A3A}"/>
              </a:ext>
            </a:extLst>
          </p:cNvPr>
          <p:cNvGrpSpPr/>
          <p:nvPr/>
        </p:nvGrpSpPr>
        <p:grpSpPr>
          <a:xfrm>
            <a:off x="3254903" y="2315055"/>
            <a:ext cx="594924" cy="563323"/>
            <a:chOff x="4506859" y="3803723"/>
            <a:chExt cx="594924" cy="563323"/>
          </a:xfrm>
        </p:grpSpPr>
        <p:sp>
          <p:nvSpPr>
            <p:cNvPr id="59" name="TextBox 58"/>
            <p:cNvSpPr txBox="1"/>
            <p:nvPr/>
          </p:nvSpPr>
          <p:spPr>
            <a:xfrm>
              <a:off x="4506859" y="3997714"/>
              <a:ext cx="360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1783" y="3803723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011EB66E-0D5E-42B1-9F32-03C33C5ACFA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4C1995A-399D-4C5A-AEBB-169EB5311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D7849918-51D9-46F9-BB43-774BCEE47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AB8B07EE-8777-4941-89E3-D2C68EEC6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BE76E8C8-F021-4A54-817C-CF6B2FE90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60187"/>
              </p:ext>
            </p:extLst>
          </p:nvPr>
        </p:nvGraphicFramePr>
        <p:xfrm>
          <a:off x="2817958" y="288280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2719283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324738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B40A88F4-8D31-423B-BB82-3FD64C08D07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DF19B54-EFC4-4CC7-ACB5-0534FE19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E734C42E-C8AD-47AF-A25F-F88BCBBC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B32493AF-24CE-44F2-9136-9AEE2A16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806EAF4-2EF3-4D0C-AA0F-9643A043B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73691"/>
              </p:ext>
            </p:extLst>
          </p:nvPr>
        </p:nvGraphicFramePr>
        <p:xfrm>
          <a:off x="1511660" y="3064956"/>
          <a:ext cx="3957687" cy="544064"/>
        </p:xfrm>
        <a:graphic>
          <a:graphicData uri="http://schemas.openxmlformats.org/drawingml/2006/table">
            <a:tbl>
              <a:tblPr/>
              <a:tblGrid>
                <a:gridCol w="886776">
                  <a:extLst>
                    <a:ext uri="{9D8B030D-6E8A-4147-A177-3AD203B41FA5}">
                      <a16:colId xmlns:a16="http://schemas.microsoft.com/office/drawing/2014/main" xmlns="" val="3984197076"/>
                    </a:ext>
                  </a:extLst>
                </a:gridCol>
                <a:gridCol w="462470">
                  <a:extLst>
                    <a:ext uri="{9D8B030D-6E8A-4147-A177-3AD203B41FA5}">
                      <a16:colId xmlns:a16="http://schemas.microsoft.com/office/drawing/2014/main" xmlns="" val="1043816817"/>
                    </a:ext>
                  </a:extLst>
                </a:gridCol>
                <a:gridCol w="790658">
                  <a:extLst>
                    <a:ext uri="{9D8B030D-6E8A-4147-A177-3AD203B41FA5}">
                      <a16:colId xmlns:a16="http://schemas.microsoft.com/office/drawing/2014/main" xmlns="" val="38557875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1639260459"/>
                    </a:ext>
                  </a:extLst>
                </a:gridCol>
                <a:gridCol w="1097703">
                  <a:extLst>
                    <a:ext uri="{9D8B030D-6E8A-4147-A177-3AD203B41FA5}">
                      <a16:colId xmlns:a16="http://schemas.microsoft.com/office/drawing/2014/main" xmlns="" val="4280515602"/>
                    </a:ext>
                  </a:extLst>
                </a:gridCol>
              </a:tblGrid>
              <a:tr h="544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en-US" sz="19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84</a:t>
                      </a:r>
                      <a:endParaRPr kumimoji="1"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681069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EB462578-4725-4B49-9957-5FBFC5BB4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347" y="295694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B40A88F4-8D31-423B-BB82-3FD64C08D07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DF19B54-EFC4-4CC7-ACB5-0534FE19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E734C42E-C8AD-47AF-A25F-F88BCBBC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B32493AF-24CE-44F2-9136-9AEE2A16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ED85CAC5-4A5B-4C35-B51D-0154EA08EBB5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2DE8C638-CEA6-4E7B-AC21-822213F3D72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9A50F5B-30C0-469D-8E47-0FFD9131229C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218C96E3-E5DD-4975-8EC9-AC86943CD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509CE0BA-B6DF-4F9F-A7B1-83CB9366D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11375"/>
              </p:ext>
            </p:extLst>
          </p:nvPr>
        </p:nvGraphicFramePr>
        <p:xfrm>
          <a:off x="2789324" y="3778961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271928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789A814-D4CD-4385-B5EB-471C7006C5B3}"/>
              </a:ext>
            </a:extLst>
          </p:cNvPr>
          <p:cNvSpPr txBox="1"/>
          <p:nvPr/>
        </p:nvSpPr>
        <p:spPr>
          <a:xfrm>
            <a:off x="3257904" y="3582252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937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○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454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DE5BE02D-9D41-48C7-B513-0BA1D4984D19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378F7E2-DCDE-4D1F-AE00-AF277B81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63" name="Picture 35">
            <a:extLst>
              <a:ext uri="{FF2B5EF4-FFF2-40B4-BE49-F238E27FC236}">
                <a16:creationId xmlns:a16="http://schemas.microsoft.com/office/drawing/2014/main" xmlns="" id="{74E3573C-CD6C-499C-B9B9-3AECC8C0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87" y="1628800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B14E950A-3C3F-43E6-9072-B7EC36F9E139}"/>
              </a:ext>
            </a:extLst>
          </p:cNvPr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xmlns="" id="{E8926C0B-AED9-4340-A2D5-C6FC6D50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xmlns="" id="{7DFD1CFF-398F-43C2-9EE2-A98B8A44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xmlns="" id="{F7D7582E-E0C0-43F0-83F8-F412F819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076833BD-6BBF-48DD-A802-73B85A725A56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0495A8BF-8113-418A-905B-740B3CDAE2B1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B0883240-85B6-4491-B8A0-2F3F6BFA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6BBB6C83-20BF-468D-AB27-2D708C25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16265A0-10AA-4A0A-A8C9-74F054B30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86" y="2769246"/>
            <a:ext cx="4447754" cy="11057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1EE8B94-A954-4201-AF8B-539269BE2135}"/>
              </a:ext>
            </a:extLst>
          </p:cNvPr>
          <p:cNvSpPr txBox="1"/>
          <p:nvPr/>
        </p:nvSpPr>
        <p:spPr>
          <a:xfrm>
            <a:off x="1420784" y="3167389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17×5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033C0E4-EC7D-4B60-98D0-A6F303BC4FCA}"/>
              </a:ext>
            </a:extLst>
          </p:cNvPr>
          <p:cNvSpPr txBox="1"/>
          <p:nvPr/>
        </p:nvSpPr>
        <p:spPr>
          <a:xfrm>
            <a:off x="4157076" y="3167389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36×2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2A957D65-F099-46F6-BEFF-FFB786019A8C}"/>
              </a:ext>
            </a:extLst>
          </p:cNvPr>
          <p:cNvSpPr/>
          <p:nvPr/>
        </p:nvSpPr>
        <p:spPr>
          <a:xfrm>
            <a:off x="3424968" y="3131385"/>
            <a:ext cx="410367" cy="41036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73C2BAB7-88C7-407C-B186-ACE5BC727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936" y="2924944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14065E6-C842-4FC9-A7BD-FCE8BD29F973}"/>
              </a:ext>
            </a:extLst>
          </p:cNvPr>
          <p:cNvSpPr txBox="1"/>
          <p:nvPr/>
        </p:nvSpPr>
        <p:spPr>
          <a:xfrm>
            <a:off x="3309970" y="3031799"/>
            <a:ext cx="721970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spc="0" dirty="0">
                <a:solidFill>
                  <a:srgbClr val="0059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416265A0-10AA-4A0A-A8C9-74F054B3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86" y="2769246"/>
            <a:ext cx="4447754" cy="110579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1EE8B94-A954-4201-AF8B-539269BE2135}"/>
              </a:ext>
            </a:extLst>
          </p:cNvPr>
          <p:cNvSpPr txBox="1"/>
          <p:nvPr/>
        </p:nvSpPr>
        <p:spPr>
          <a:xfrm>
            <a:off x="1420784" y="3167389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17×5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033C0E4-EC7D-4B60-98D0-A6F303BC4FCA}"/>
              </a:ext>
            </a:extLst>
          </p:cNvPr>
          <p:cNvSpPr txBox="1"/>
          <p:nvPr/>
        </p:nvSpPr>
        <p:spPr>
          <a:xfrm>
            <a:off x="4157076" y="3167389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36×2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2A957D65-F099-46F6-BEFF-FFB786019A8C}"/>
              </a:ext>
            </a:extLst>
          </p:cNvPr>
          <p:cNvSpPr/>
          <p:nvPr/>
        </p:nvSpPr>
        <p:spPr>
          <a:xfrm>
            <a:off x="3424968" y="3131385"/>
            <a:ext cx="410367" cy="41036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14065E6-C842-4FC9-A7BD-FCE8BD29F973}"/>
              </a:ext>
            </a:extLst>
          </p:cNvPr>
          <p:cNvSpPr txBox="1"/>
          <p:nvPr/>
        </p:nvSpPr>
        <p:spPr>
          <a:xfrm>
            <a:off x="3309970" y="3031799"/>
            <a:ext cx="721970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spc="0" dirty="0">
                <a:solidFill>
                  <a:srgbClr val="0059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DE5BE02D-9D41-48C7-B513-0BA1D4984D19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378F7E2-DCDE-4D1F-AE00-AF277B81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xmlns="" id="{E8926C0B-AED9-4340-A2D5-C6FC6D50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xmlns="" id="{7DFD1CFF-398F-43C2-9EE2-A98B8A44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xmlns="" id="{F7D7582E-E0C0-43F0-83F8-F412F819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B0883240-85B6-4491-B8A0-2F3F6BFA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6BBB6C83-20BF-468D-AB27-2D708C25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82BB480-C0BF-450B-A60C-0FB22DAC320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81894487-7BBC-4754-8150-5E727A0DCECF}"/>
              </a:ext>
            </a:extLst>
          </p:cNvPr>
          <p:cNvGrpSpPr/>
          <p:nvPr/>
        </p:nvGrpSpPr>
        <p:grpSpPr>
          <a:xfrm>
            <a:off x="175934" y="3806582"/>
            <a:ext cx="6667165" cy="1458625"/>
            <a:chOff x="179512" y="3878452"/>
            <a:chExt cx="6667165" cy="1394838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5C5F1835-DA5B-4108-9546-02B1811503B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05F06609-9519-4A10-A88C-506359EE3B7F}"/>
                </a:ext>
              </a:extLst>
            </p:cNvPr>
            <p:cNvSpPr/>
            <p:nvPr/>
          </p:nvSpPr>
          <p:spPr>
            <a:xfrm>
              <a:off x="179512" y="4240402"/>
              <a:ext cx="6667165" cy="8447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xmlns="" id="{E4FE061A-3AB4-4AAC-9FA1-E19432F9C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784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0D30D58-F548-4AD9-9DA9-6B52E2B4DD41}"/>
              </a:ext>
            </a:extLst>
          </p:cNvPr>
          <p:cNvSpPr txBox="1"/>
          <p:nvPr/>
        </p:nvSpPr>
        <p:spPr>
          <a:xfrm>
            <a:off x="334541" y="4287103"/>
            <a:ext cx="642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17×5=85, 36×2=72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둘 중 더 큰 것은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17×5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D1123D9-BFFC-4269-895A-C006C49BD632}"/>
              </a:ext>
            </a:extLst>
          </p:cNvPr>
          <p:cNvSpPr txBox="1"/>
          <p:nvPr/>
        </p:nvSpPr>
        <p:spPr>
          <a:xfrm>
            <a:off x="1857525" y="4607840"/>
            <a:ext cx="1414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36×2=72</a:t>
            </a:r>
            <a:endParaRPr lang="ko-KR" altLang="en-US" sz="1800" dirty="0"/>
          </a:p>
        </p:txBody>
      </p:sp>
      <p:sp>
        <p:nvSpPr>
          <p:cNvPr id="7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○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35">
            <a:extLst>
              <a:ext uri="{FF2B5EF4-FFF2-40B4-BE49-F238E27FC236}">
                <a16:creationId xmlns:a16="http://schemas.microsoft.com/office/drawing/2014/main" xmlns="" id="{74E3573C-CD6C-499C-B9B9-3AECC8C0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87" y="1628800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xmlns="" id="{74E3573C-CD6C-499C-B9B9-3AECC8C0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89" y="4635648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D2AB00F-B4AB-4559-874A-455D6BF5A9DC}"/>
              </a:ext>
            </a:extLst>
          </p:cNvPr>
          <p:cNvSpPr txBox="1"/>
          <p:nvPr/>
        </p:nvSpPr>
        <p:spPr>
          <a:xfrm>
            <a:off x="323528" y="4607840"/>
            <a:ext cx="1615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17×5=85   &gt;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30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https://cdata2.tsherpa.co.kr/tsherpa/MultiMedia/Flash/2020/curri/index.html?flashxmlnum=jmp1130&amp;classa=A8-C1-31-MM-MM-04-05-05-0-0-0-0&amp;classno=MM_31_04/suh_0301_04_0005/suh_0301_04_0005_401_1.html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ABE2FAF8-DEDE-4E6F-89DA-CF78213967F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35AEB52-D9B9-48FE-B51A-41E6B27E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82316" y="3032956"/>
            <a:ext cx="1121168" cy="537565"/>
            <a:chOff x="2087724" y="2009118"/>
            <a:chExt cx="1121168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92992"/>
              </p:ext>
            </p:extLst>
          </p:nvPr>
        </p:nvGraphicFramePr>
        <p:xfrm>
          <a:off x="1259632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9" name="직선 연결선 78"/>
          <p:cNvCxnSpPr/>
          <p:nvPr/>
        </p:nvCxnSpPr>
        <p:spPr bwMode="auto">
          <a:xfrm>
            <a:off x="1274400" y="4090691"/>
            <a:ext cx="11871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665384" y="3862341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2665384" y="435992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그룹 88"/>
          <p:cNvGrpSpPr/>
          <p:nvPr/>
        </p:nvGrpSpPr>
        <p:grpSpPr>
          <a:xfrm>
            <a:off x="3211480" y="3496482"/>
            <a:ext cx="771763" cy="529374"/>
            <a:chOff x="2087725" y="2017309"/>
            <a:chExt cx="771763" cy="529374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087725" y="2181553"/>
              <a:ext cx="57276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9488" y="2017309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3214205" y="3985876"/>
            <a:ext cx="812021" cy="537565"/>
            <a:chOff x="2396871" y="2009118"/>
            <a:chExt cx="812021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396871" y="2181553"/>
              <a:ext cx="570040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5" name="TextBox 94"/>
          <p:cNvSpPr txBox="1"/>
          <p:nvPr/>
        </p:nvSpPr>
        <p:spPr>
          <a:xfrm>
            <a:off x="4708109" y="233958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540043" y="2156159"/>
            <a:ext cx="868161" cy="542630"/>
            <a:chOff x="5107995" y="2014183"/>
            <a:chExt cx="868161" cy="54263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9648564" y="135464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47815CE6-844E-4353-90F6-53C75487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6B9EE24C-518E-43EA-8A0A-F02A78C7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0078125A-D5D5-4D86-91E5-0FB1F027E147}"/>
              </a:ext>
            </a:extLst>
          </p:cNvPr>
          <p:cNvCxnSpPr/>
          <p:nvPr/>
        </p:nvCxnSpPr>
        <p:spPr bwMode="auto">
          <a:xfrm>
            <a:off x="2665384" y="340700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8E08670-286F-4483-8ABB-D377462BDE6E}"/>
              </a:ext>
            </a:extLst>
          </p:cNvPr>
          <p:cNvSpPr txBox="1"/>
          <p:nvPr/>
        </p:nvSpPr>
        <p:spPr>
          <a:xfrm>
            <a:off x="3172765" y="3182968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8×2</a:t>
            </a:r>
            <a:endParaRPr lang="ko-KR" altLang="en-US" sz="18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32BA2B91-A73A-488D-9356-53DD3BD376F3}"/>
              </a:ext>
            </a:extLst>
          </p:cNvPr>
          <p:cNvGrpSpPr/>
          <p:nvPr/>
        </p:nvGrpSpPr>
        <p:grpSpPr>
          <a:xfrm>
            <a:off x="1582316" y="3479987"/>
            <a:ext cx="1121168" cy="537565"/>
            <a:chOff x="2087724" y="2009118"/>
            <a:chExt cx="1121168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A433B7A5-737F-488E-8D2C-C92294B914AF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6    0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B9D50DBE-84E3-4CDF-83DA-CB91023E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BC60C3A2-1BEF-497C-B078-312FAFF43E08}"/>
              </a:ext>
            </a:extLst>
          </p:cNvPr>
          <p:cNvGrpSpPr/>
          <p:nvPr/>
        </p:nvGrpSpPr>
        <p:grpSpPr>
          <a:xfrm>
            <a:off x="1582316" y="3985876"/>
            <a:ext cx="1121168" cy="537565"/>
            <a:chOff x="2087724" y="2009118"/>
            <a:chExt cx="1121168" cy="53756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614AA149-33A0-471F-95DF-2BFDCF5BA062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76CA231D-1FF6-4519-8490-BDA8EE01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85ADDA-28B3-4675-A00A-21851256340C}"/>
              </a:ext>
            </a:extLst>
          </p:cNvPr>
          <p:cNvSpPr txBox="1"/>
          <p:nvPr/>
        </p:nvSpPr>
        <p:spPr>
          <a:xfrm>
            <a:off x="3729779" y="4168770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+60</a:t>
            </a:r>
            <a:endParaRPr lang="ko-KR" altLang="en-US" sz="1800" dirty="0"/>
          </a:p>
        </p:txBody>
      </p:sp>
      <p:sp>
        <p:nvSpPr>
          <p:cNvPr id="78" name="TextBox 43"/>
          <p:cNvSpPr txBox="1"/>
          <p:nvPr/>
        </p:nvSpPr>
        <p:spPr>
          <a:xfrm>
            <a:off x="75372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4298179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8E08670-286F-4483-8ABB-D377462BDE6E}"/>
              </a:ext>
            </a:extLst>
          </p:cNvPr>
          <p:cNvSpPr txBox="1"/>
          <p:nvPr/>
        </p:nvSpPr>
        <p:spPr>
          <a:xfrm>
            <a:off x="3741848" y="3645024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1583588" y="3205391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1    6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67010"/>
              </p:ext>
            </p:extLst>
          </p:nvPr>
        </p:nvGraphicFramePr>
        <p:xfrm>
          <a:off x="1260904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4" name="직선 연결선 103"/>
          <p:cNvCxnSpPr/>
          <p:nvPr/>
        </p:nvCxnSpPr>
        <p:spPr bwMode="auto">
          <a:xfrm>
            <a:off x="1275672" y="4090691"/>
            <a:ext cx="11871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>
            <a:off x="2704756" y="3843291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2559468" y="434087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3212751" y="3660726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30×2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3070189" y="3985876"/>
            <a:ext cx="812021" cy="537565"/>
            <a:chOff x="2396871" y="2009118"/>
            <a:chExt cx="812021" cy="537565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2396871" y="2181553"/>
              <a:ext cx="570040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4709381" y="233958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5541315" y="233365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0078125A-D5D5-4D86-91E5-0FB1F027E147}"/>
              </a:ext>
            </a:extLst>
          </p:cNvPr>
          <p:cNvCxnSpPr/>
          <p:nvPr/>
        </p:nvCxnSpPr>
        <p:spPr bwMode="auto">
          <a:xfrm>
            <a:off x="2704756" y="338795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28E08670-286F-4483-8ABB-D377462BDE6E}"/>
              </a:ext>
            </a:extLst>
          </p:cNvPr>
          <p:cNvSpPr txBox="1"/>
          <p:nvPr/>
        </p:nvSpPr>
        <p:spPr>
          <a:xfrm>
            <a:off x="3174037" y="3182968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8×2</a:t>
            </a:r>
            <a:endParaRPr lang="ko-KR" altLang="en-US" sz="1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433B7A5-737F-488E-8D2C-C92294B914AF}"/>
              </a:ext>
            </a:extLst>
          </p:cNvPr>
          <p:cNvSpPr/>
          <p:nvPr/>
        </p:nvSpPr>
        <p:spPr bwMode="auto">
          <a:xfrm>
            <a:off x="1583588" y="3652422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6    0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BC60C3A2-1BEF-497C-B078-312FAFF43E08}"/>
              </a:ext>
            </a:extLst>
          </p:cNvPr>
          <p:cNvGrpSpPr/>
          <p:nvPr/>
        </p:nvGrpSpPr>
        <p:grpSpPr>
          <a:xfrm>
            <a:off x="1438300" y="3985876"/>
            <a:ext cx="1121168" cy="537565"/>
            <a:chOff x="2087724" y="2009118"/>
            <a:chExt cx="1121168" cy="53756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14AA149-33A0-471F-95DF-2BFDCF5BA062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xmlns="" id="{76CA231D-1FF6-4519-8490-BDA8EE01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985ADDA-28B3-4675-A00A-21851256340C}"/>
              </a:ext>
            </a:extLst>
          </p:cNvPr>
          <p:cNvSpPr txBox="1"/>
          <p:nvPr/>
        </p:nvSpPr>
        <p:spPr>
          <a:xfrm>
            <a:off x="3585763" y="4168770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+60</a:t>
            </a:r>
            <a:endParaRPr lang="ko-KR" altLang="en-US" sz="1800" dirty="0"/>
          </a:p>
        </p:txBody>
      </p:sp>
      <p:sp>
        <p:nvSpPr>
          <p:cNvPr id="126" name="TextBox 43"/>
          <p:cNvSpPr txBox="1"/>
          <p:nvPr/>
        </p:nvSpPr>
        <p:spPr>
          <a:xfrm>
            <a:off x="754993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43"/>
          <p:cNvSpPr txBox="1"/>
          <p:nvPr/>
        </p:nvSpPr>
        <p:spPr>
          <a:xfrm>
            <a:off x="429945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ABE2FAF8-DEDE-4E6F-89DA-CF78213967F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35AEB52-D9B9-48FE-B51A-41E6B27E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직선 연결선 78"/>
          <p:cNvCxnSpPr/>
          <p:nvPr/>
        </p:nvCxnSpPr>
        <p:spPr bwMode="auto">
          <a:xfrm>
            <a:off x="3024857" y="4329100"/>
            <a:ext cx="118710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2184660" y="4711135"/>
            <a:ext cx="40712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그룹 88"/>
          <p:cNvGrpSpPr/>
          <p:nvPr/>
        </p:nvGrpSpPr>
        <p:grpSpPr>
          <a:xfrm>
            <a:off x="2873947" y="3651495"/>
            <a:ext cx="1121168" cy="537565"/>
            <a:chOff x="2087724" y="2009118"/>
            <a:chExt cx="1121168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3×3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2750435" y="4356135"/>
            <a:ext cx="812021" cy="537565"/>
            <a:chOff x="2396871" y="2009118"/>
            <a:chExt cx="812021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396871" y="2181553"/>
              <a:ext cx="570040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9648564" y="135464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47815CE6-844E-4353-90F6-53C75487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6B9EE24C-518E-43EA-8A0A-F02A78C7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32BA2B91-A73A-488D-9356-53DD3BD376F3}"/>
              </a:ext>
            </a:extLst>
          </p:cNvPr>
          <p:cNvGrpSpPr/>
          <p:nvPr/>
        </p:nvGrpSpPr>
        <p:grpSpPr>
          <a:xfrm>
            <a:off x="1208780" y="3643191"/>
            <a:ext cx="1121168" cy="537565"/>
            <a:chOff x="2087724" y="2009118"/>
            <a:chExt cx="1121168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A433B7A5-737F-488E-8D2C-C92294B914AF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6    0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B9D50DBE-84E3-4CDF-83DA-CB91023E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BC60C3A2-1BEF-497C-B078-312FAFF43E08}"/>
              </a:ext>
            </a:extLst>
          </p:cNvPr>
          <p:cNvGrpSpPr/>
          <p:nvPr/>
        </p:nvGrpSpPr>
        <p:grpSpPr>
          <a:xfrm>
            <a:off x="1063492" y="4356135"/>
            <a:ext cx="1121168" cy="537565"/>
            <a:chOff x="2087724" y="2009118"/>
            <a:chExt cx="1121168" cy="53756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614AA149-33A0-471F-95DF-2BFDCF5BA062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76CA231D-1FF6-4519-8490-BDA8EE01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85ADDA-28B3-4675-A00A-21851256340C}"/>
              </a:ext>
            </a:extLst>
          </p:cNvPr>
          <p:cNvSpPr txBox="1"/>
          <p:nvPr/>
        </p:nvSpPr>
        <p:spPr>
          <a:xfrm>
            <a:off x="3423044" y="4539029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+60</a:t>
            </a:r>
            <a:endParaRPr lang="ko-KR" altLang="en-US" sz="1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718C48D-CDBC-4E91-A533-4CBDBC1ABD05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01F7E69-7A5C-44B3-8942-EC047BA46F2A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xmlns="" id="{79A4601A-591B-48CB-AF35-4AF6E4E744E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8B09C30-960D-4387-9605-D62930B3EB85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xmlns="" id="{759F0625-7513-4E22-9744-D6D3B6C39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931A7AD2-5933-4FDD-8A48-01C56E7CB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38469"/>
              </p:ext>
            </p:extLst>
          </p:nvPr>
        </p:nvGraphicFramePr>
        <p:xfrm>
          <a:off x="2808833" y="371703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2719283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373F7A-6CB6-4FC4-90CA-F2C3E0EEFBE3}"/>
              </a:ext>
            </a:extLst>
          </p:cNvPr>
          <p:cNvSpPr/>
          <p:nvPr/>
        </p:nvSpPr>
        <p:spPr bwMode="auto">
          <a:xfrm>
            <a:off x="3144822" y="4612042"/>
            <a:ext cx="85727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8    7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064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결과의 크기를 비교하여      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&gt;, =, &lt;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https://cdata2.tsherpa.co.kr/tsherpa/MultiMedia/Flash/2020/curri/index.html?flashxmlnum=jmp1130&amp;classa=A8-C1-31-MM-MM-04-05-05-0-0-0-0&amp;classno=MM_31_04/suh_0301_04_0005/suh_0301_04_0005_401_1.html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31609495-D7AB-48AA-84B3-5DD5CA1818E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819B924-D660-4CD8-9B62-E8223724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1" name="Picture 35">
            <a:extLst>
              <a:ext uri="{FF2B5EF4-FFF2-40B4-BE49-F238E27FC236}">
                <a16:creationId xmlns:a16="http://schemas.microsoft.com/office/drawing/2014/main" xmlns="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03" y="161759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3D723075-2C3A-42A7-A50E-C1504720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3621C068-2292-4AFD-87C3-D9839A47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853C9E-6B19-436B-A63B-89FEE03F45C7}"/>
              </a:ext>
            </a:extLst>
          </p:cNvPr>
          <p:cNvSpPr txBox="1"/>
          <p:nvPr/>
        </p:nvSpPr>
        <p:spPr>
          <a:xfrm>
            <a:off x="3228087" y="2704879"/>
            <a:ext cx="443813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spc="0" dirty="0">
                <a:solidFill>
                  <a:srgbClr val="0059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EF83A992-1FEE-4A06-96EB-2522A8FC2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606" y="2684735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200C09A-FB14-4B4D-9A76-F6CDBD27622C}"/>
              </a:ext>
            </a:extLst>
          </p:cNvPr>
          <p:cNvSpPr txBox="1"/>
          <p:nvPr/>
        </p:nvSpPr>
        <p:spPr>
          <a:xfrm>
            <a:off x="2280787" y="280995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35×2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CC317B8-48A2-4D0F-ADCC-699BB42BB834}"/>
              </a:ext>
            </a:extLst>
          </p:cNvPr>
          <p:cNvSpPr txBox="1"/>
          <p:nvPr/>
        </p:nvSpPr>
        <p:spPr>
          <a:xfrm>
            <a:off x="3815916" y="280995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D2A68BE-9C4D-4A37-8E4A-4B04F583D7B7}"/>
              </a:ext>
            </a:extLst>
          </p:cNvPr>
          <p:cNvSpPr/>
          <p:nvPr/>
        </p:nvSpPr>
        <p:spPr>
          <a:xfrm>
            <a:off x="3239852" y="2805125"/>
            <a:ext cx="417192" cy="4171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:a16="http://schemas.microsoft.com/office/drawing/2014/main" xmlns="" id="{C90969CC-475C-4E5D-8F3E-E792E600CA99}"/>
              </a:ext>
            </a:extLst>
          </p:cNvPr>
          <p:cNvSpPr/>
          <p:nvPr/>
        </p:nvSpPr>
        <p:spPr>
          <a:xfrm>
            <a:off x="2020624" y="3717830"/>
            <a:ext cx="2855648" cy="7192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ED146F0-ECC3-489F-B160-A376CCE90220}"/>
              </a:ext>
            </a:extLst>
          </p:cNvPr>
          <p:cNvSpPr txBox="1"/>
          <p:nvPr/>
        </p:nvSpPr>
        <p:spPr>
          <a:xfrm>
            <a:off x="3245619" y="3778334"/>
            <a:ext cx="443813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dirty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b="1" kern="0" spc="0" dirty="0">
              <a:solidFill>
                <a:srgbClr val="0059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0AB42D3A-E573-4B6C-9E67-4C03E7840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606" y="3762105"/>
            <a:ext cx="360000" cy="35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8190BD2-18BB-4807-B6F1-20302B8097A3}"/>
              </a:ext>
            </a:extLst>
          </p:cNvPr>
          <p:cNvSpPr txBox="1"/>
          <p:nvPr/>
        </p:nvSpPr>
        <p:spPr>
          <a:xfrm>
            <a:off x="2280787" y="388732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23×4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1067B93D-9A11-44C2-81C8-C84BED320286}"/>
              </a:ext>
            </a:extLst>
          </p:cNvPr>
          <p:cNvSpPr txBox="1"/>
          <p:nvPr/>
        </p:nvSpPr>
        <p:spPr>
          <a:xfrm>
            <a:off x="3851920" y="388732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46×2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67180609-7303-47AF-B982-76E7591C2A84}"/>
              </a:ext>
            </a:extLst>
          </p:cNvPr>
          <p:cNvSpPr/>
          <p:nvPr/>
        </p:nvSpPr>
        <p:spPr>
          <a:xfrm>
            <a:off x="3239852" y="3882495"/>
            <a:ext cx="417192" cy="4171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6E00172B-142B-49EF-80D6-4985A4A3DBD1}"/>
              </a:ext>
            </a:extLst>
          </p:cNvPr>
          <p:cNvSpPr/>
          <p:nvPr/>
        </p:nvSpPr>
        <p:spPr>
          <a:xfrm>
            <a:off x="3028233" y="26377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xmlns="" id="{C90969CC-475C-4E5D-8F3E-E792E600CA99}"/>
              </a:ext>
            </a:extLst>
          </p:cNvPr>
          <p:cNvSpPr/>
          <p:nvPr/>
        </p:nvSpPr>
        <p:spPr>
          <a:xfrm>
            <a:off x="2020624" y="2637710"/>
            <a:ext cx="2855648" cy="719282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84D6493-2DAE-41C4-A922-6A53E95DB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53" t="14150" r="11550" b="3946"/>
          <a:stretch/>
        </p:blipFill>
        <p:spPr>
          <a:xfrm>
            <a:off x="71501" y="864430"/>
            <a:ext cx="6912768" cy="478244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0282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65388" y="8900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인형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결과의 크기를 비교하여      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&gt;, =, &lt;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31609495-D7AB-48AA-84B3-5DD5CA1818E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819B924-D660-4CD8-9B62-E8223724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1" name="Picture 35">
            <a:extLst>
              <a:ext uri="{FF2B5EF4-FFF2-40B4-BE49-F238E27FC236}">
                <a16:creationId xmlns:a16="http://schemas.microsoft.com/office/drawing/2014/main" xmlns="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03" y="161759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3D723075-2C3A-42A7-A50E-C1504720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3621C068-2292-4AFD-87C3-D9839A47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853C9E-6B19-436B-A63B-89FEE03F45C7}"/>
              </a:ext>
            </a:extLst>
          </p:cNvPr>
          <p:cNvSpPr txBox="1"/>
          <p:nvPr/>
        </p:nvSpPr>
        <p:spPr>
          <a:xfrm>
            <a:off x="3228087" y="2704879"/>
            <a:ext cx="443813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spc="0" dirty="0">
                <a:solidFill>
                  <a:srgbClr val="0059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200C09A-FB14-4B4D-9A76-F6CDBD27622C}"/>
              </a:ext>
            </a:extLst>
          </p:cNvPr>
          <p:cNvSpPr txBox="1"/>
          <p:nvPr/>
        </p:nvSpPr>
        <p:spPr>
          <a:xfrm>
            <a:off x="2280787" y="280995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35×2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CC317B8-48A2-4D0F-ADCC-699BB42BB834}"/>
              </a:ext>
            </a:extLst>
          </p:cNvPr>
          <p:cNvSpPr txBox="1"/>
          <p:nvPr/>
        </p:nvSpPr>
        <p:spPr>
          <a:xfrm>
            <a:off x="3815916" y="280995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D2A68BE-9C4D-4A37-8E4A-4B04F583D7B7}"/>
              </a:ext>
            </a:extLst>
          </p:cNvPr>
          <p:cNvSpPr/>
          <p:nvPr/>
        </p:nvSpPr>
        <p:spPr>
          <a:xfrm>
            <a:off x="3239852" y="2805125"/>
            <a:ext cx="417192" cy="4171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:a16="http://schemas.microsoft.com/office/drawing/2014/main" xmlns="" id="{C90969CC-475C-4E5D-8F3E-E792E600CA99}"/>
              </a:ext>
            </a:extLst>
          </p:cNvPr>
          <p:cNvSpPr/>
          <p:nvPr/>
        </p:nvSpPr>
        <p:spPr>
          <a:xfrm>
            <a:off x="2020624" y="3717830"/>
            <a:ext cx="2855648" cy="7192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ED146F0-ECC3-489F-B160-A376CCE90220}"/>
              </a:ext>
            </a:extLst>
          </p:cNvPr>
          <p:cNvSpPr txBox="1"/>
          <p:nvPr/>
        </p:nvSpPr>
        <p:spPr>
          <a:xfrm>
            <a:off x="3245619" y="3778334"/>
            <a:ext cx="443813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dirty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b="1" kern="0" spc="0" dirty="0">
              <a:solidFill>
                <a:srgbClr val="0059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8190BD2-18BB-4807-B6F1-20302B8097A3}"/>
              </a:ext>
            </a:extLst>
          </p:cNvPr>
          <p:cNvSpPr txBox="1"/>
          <p:nvPr/>
        </p:nvSpPr>
        <p:spPr>
          <a:xfrm>
            <a:off x="2280787" y="388732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23×4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1067B93D-9A11-44C2-81C8-C84BED320286}"/>
              </a:ext>
            </a:extLst>
          </p:cNvPr>
          <p:cNvSpPr txBox="1"/>
          <p:nvPr/>
        </p:nvSpPr>
        <p:spPr>
          <a:xfrm>
            <a:off x="3851920" y="388732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46×2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67180609-7303-47AF-B982-76E7591C2A84}"/>
              </a:ext>
            </a:extLst>
          </p:cNvPr>
          <p:cNvSpPr/>
          <p:nvPr/>
        </p:nvSpPr>
        <p:spPr>
          <a:xfrm>
            <a:off x="3239852" y="3882495"/>
            <a:ext cx="417192" cy="4171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xmlns="" id="{C90969CC-475C-4E5D-8F3E-E792E600CA99}"/>
              </a:ext>
            </a:extLst>
          </p:cNvPr>
          <p:cNvSpPr/>
          <p:nvPr/>
        </p:nvSpPr>
        <p:spPr>
          <a:xfrm>
            <a:off x="2020624" y="2637710"/>
            <a:ext cx="2855648" cy="719282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D9ACD90-0B52-47C7-B708-6F5DDF1F00E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64AB4F3A-FF65-4A8B-B641-1E6F7B5F0885}"/>
              </a:ext>
            </a:extLst>
          </p:cNvPr>
          <p:cNvGrpSpPr/>
          <p:nvPr/>
        </p:nvGrpSpPr>
        <p:grpSpPr>
          <a:xfrm>
            <a:off x="175934" y="3503992"/>
            <a:ext cx="6667165" cy="1761210"/>
            <a:chOff x="179512" y="3589098"/>
            <a:chExt cx="6667165" cy="1684192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21E3E3B8-1A50-4564-A85E-A66865C2100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A3CBED13-3CFF-4635-A408-3FA97C2FA444}"/>
                </a:ext>
              </a:extLst>
            </p:cNvPr>
            <p:cNvSpPr/>
            <p:nvPr/>
          </p:nvSpPr>
          <p:spPr>
            <a:xfrm>
              <a:off x="179512" y="3955669"/>
              <a:ext cx="6667165" cy="11295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E74AEEE0-FCDB-4F6F-AD9E-30A45CA82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8909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35">
            <a:extLst>
              <a:ext uri="{FF2B5EF4-FFF2-40B4-BE49-F238E27FC236}">
                <a16:creationId xmlns:a16="http://schemas.microsoft.com/office/drawing/2014/main" xmlns="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16" y="4115525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5">
            <a:extLst>
              <a:ext uri="{FF2B5EF4-FFF2-40B4-BE49-F238E27FC236}">
                <a16:creationId xmlns:a16="http://schemas.microsoft.com/office/drawing/2014/main" xmlns="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45654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450FA0E-14AE-4E12-A3D7-4818426BBB87}"/>
              </a:ext>
            </a:extLst>
          </p:cNvPr>
          <p:cNvSpPr txBox="1"/>
          <p:nvPr/>
        </p:nvSpPr>
        <p:spPr>
          <a:xfrm>
            <a:off x="323447" y="4091091"/>
            <a:ext cx="429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35×2=70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&lt;    28×3=84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20CCACFE-8AEF-4320-B423-E158318D8392}"/>
              </a:ext>
            </a:extLst>
          </p:cNvPr>
          <p:cNvSpPr txBox="1"/>
          <p:nvPr/>
        </p:nvSpPr>
        <p:spPr>
          <a:xfrm>
            <a:off x="323447" y="4555031"/>
            <a:ext cx="429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23×4=92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    46×2=92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322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43"/>
          <p:cNvSpPr txBox="1"/>
          <p:nvPr/>
        </p:nvSpPr>
        <p:spPr>
          <a:xfrm>
            <a:off x="644499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+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값을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https://cdata2.tsherpa.co.kr/tsherpa/MultiMedia/Flash/2020/curri/index.html?flashxmlnum=jmp1130&amp;classa=A8-C1-31-MM-MM-04-05-05-0-0-0-0&amp;classno=MM_31_04/suh_0301_04_0005/suh_0301_04_0005_401_1.html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C6DE4FF-F2CE-4092-A799-05D9AB00D3F1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5F0A8ED-711D-40E7-B191-D39AE540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8BA09260-7004-4E55-A040-10580DD1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13942F78-9DAE-413E-85EF-8F1CAE78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0">
            <a:extLst>
              <a:ext uri="{FF2B5EF4-FFF2-40B4-BE49-F238E27FC236}">
                <a16:creationId xmlns:a16="http://schemas.microsoft.com/office/drawing/2014/main" xmlns="" id="{390B3261-5E60-4392-B44A-06B1DC50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40" y="163087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>
            <a:extLst>
              <a:ext uri="{FF2B5EF4-FFF2-40B4-BE49-F238E27FC236}">
                <a16:creationId xmlns:a16="http://schemas.microsoft.com/office/drawing/2014/main" xmlns="" id="{7B5D5980-C363-4348-A9D4-D2A31686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1" y="162880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모서리가 둥근 직사각형 2">
            <a:extLst>
              <a:ext uri="{FF2B5EF4-FFF2-40B4-BE49-F238E27FC236}">
                <a16:creationId xmlns:a16="http://schemas.microsoft.com/office/drawing/2014/main" xmlns="" id="{EA6B30F3-D0DF-4CFB-AC47-13757356A944}"/>
              </a:ext>
            </a:extLst>
          </p:cNvPr>
          <p:cNvSpPr/>
          <p:nvPr/>
        </p:nvSpPr>
        <p:spPr>
          <a:xfrm>
            <a:off x="1835696" y="2450800"/>
            <a:ext cx="3238947" cy="834184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86904EF-59EB-4FD3-96E1-AC9DACE3E117}"/>
              </a:ext>
            </a:extLst>
          </p:cNvPr>
          <p:cNvSpPr txBox="1"/>
          <p:nvPr/>
        </p:nvSpPr>
        <p:spPr>
          <a:xfrm>
            <a:off x="2424803" y="2677749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37×2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530D902-4ED3-498A-AE34-ABF276EB719E}"/>
              </a:ext>
            </a:extLst>
          </p:cNvPr>
          <p:cNvSpPr txBox="1"/>
          <p:nvPr/>
        </p:nvSpPr>
        <p:spPr>
          <a:xfrm>
            <a:off x="4116991" y="2677749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0">
            <a:extLst>
              <a:ext uri="{FF2B5EF4-FFF2-40B4-BE49-F238E27FC236}">
                <a16:creationId xmlns:a16="http://schemas.microsoft.com/office/drawing/2014/main" xmlns="" id="{70061A3D-889F-42E1-AC04-D60BA1E33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28350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>
            <a:extLst>
              <a:ext uri="{FF2B5EF4-FFF2-40B4-BE49-F238E27FC236}">
                <a16:creationId xmlns:a16="http://schemas.microsoft.com/office/drawing/2014/main" xmlns="" id="{A2DF5D20-385F-4A65-9590-195405B1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982" y="2726273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D7F07862-45E7-4E3A-B190-814F64022E0F}"/>
              </a:ext>
            </a:extLst>
          </p:cNvPr>
          <p:cNvGrpSpPr/>
          <p:nvPr/>
        </p:nvGrpSpPr>
        <p:grpSpPr>
          <a:xfrm>
            <a:off x="3163779" y="3465004"/>
            <a:ext cx="868161" cy="542630"/>
            <a:chOff x="5107995" y="2014183"/>
            <a:chExt cx="868161" cy="54263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1B8554D6-7738-4FB3-B9AE-BF118B9986F7}"/>
                </a:ext>
              </a:extLst>
            </p:cNvPr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8E3790DC-74EF-4F15-8DE3-93AE8F27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C6DE4FF-F2CE-4092-A799-05D9AB00D3F1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5F0A8ED-711D-40E7-B191-D39AE540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8BA09260-7004-4E55-A040-10580DD1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13942F78-9DAE-413E-85EF-8F1CAE78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D7F07862-45E7-4E3A-B190-814F64022E0F}"/>
              </a:ext>
            </a:extLst>
          </p:cNvPr>
          <p:cNvGrpSpPr/>
          <p:nvPr/>
        </p:nvGrpSpPr>
        <p:grpSpPr>
          <a:xfrm>
            <a:off x="3202212" y="3974693"/>
            <a:ext cx="868161" cy="542630"/>
            <a:chOff x="5107995" y="2014183"/>
            <a:chExt cx="868161" cy="54263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1B8554D6-7738-4FB3-B9AE-BF118B9986F7}"/>
                </a:ext>
              </a:extLst>
            </p:cNvPr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8E3790DC-74EF-4F15-8DE3-93AE8F27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30449C9-B458-4703-8192-53A3258A4407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A78DCBF7-EA19-41A5-9F1A-D1F474AE2E68}"/>
              </a:ext>
            </a:extLst>
          </p:cNvPr>
          <p:cNvGrpSpPr/>
          <p:nvPr/>
        </p:nvGrpSpPr>
        <p:grpSpPr>
          <a:xfrm>
            <a:off x="102055" y="3642503"/>
            <a:ext cx="6667165" cy="1622700"/>
            <a:chOff x="179512" y="3721551"/>
            <a:chExt cx="6667165" cy="1551739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8E008E8B-D87C-4971-8FC2-B1CABA8478A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652B27CF-622D-46B3-A7EE-DE1DCBD74564}"/>
                </a:ext>
              </a:extLst>
            </p:cNvPr>
            <p:cNvSpPr/>
            <p:nvPr/>
          </p:nvSpPr>
          <p:spPr>
            <a:xfrm>
              <a:off x="179512" y="4070714"/>
              <a:ext cx="6667165" cy="10144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xmlns="" id="{CF2197A4-1AC1-4672-A9ED-EC5D729DC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2155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544672F-6DCF-4B97-8A41-9CAB8E2A0A87}"/>
              </a:ext>
            </a:extLst>
          </p:cNvPr>
          <p:cNvSpPr txBox="1"/>
          <p:nvPr/>
        </p:nvSpPr>
        <p:spPr>
          <a:xfrm>
            <a:off x="186340" y="4113076"/>
            <a:ext cx="45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37×2=74,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28×3=84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74+84=158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:a16="http://schemas.microsoft.com/office/drawing/2014/main" xmlns="" id="{EA6B30F3-D0DF-4CFB-AC47-13757356A944}"/>
              </a:ext>
            </a:extLst>
          </p:cNvPr>
          <p:cNvSpPr/>
          <p:nvPr/>
        </p:nvSpPr>
        <p:spPr>
          <a:xfrm>
            <a:off x="1835696" y="2450800"/>
            <a:ext cx="3238947" cy="834184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86904EF-59EB-4FD3-96E1-AC9DACE3E117}"/>
              </a:ext>
            </a:extLst>
          </p:cNvPr>
          <p:cNvSpPr txBox="1"/>
          <p:nvPr/>
        </p:nvSpPr>
        <p:spPr>
          <a:xfrm>
            <a:off x="2424803" y="2677749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37×2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530D902-4ED3-498A-AE34-ABF276EB719E}"/>
              </a:ext>
            </a:extLst>
          </p:cNvPr>
          <p:cNvSpPr txBox="1"/>
          <p:nvPr/>
        </p:nvSpPr>
        <p:spPr>
          <a:xfrm>
            <a:off x="4116991" y="2677749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0">
            <a:extLst>
              <a:ext uri="{FF2B5EF4-FFF2-40B4-BE49-F238E27FC236}">
                <a16:creationId xmlns:a16="http://schemas.microsoft.com/office/drawing/2014/main" xmlns="" id="{70061A3D-889F-42E1-AC04-D60BA1E33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28350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1">
            <a:extLst>
              <a:ext uri="{FF2B5EF4-FFF2-40B4-BE49-F238E27FC236}">
                <a16:creationId xmlns:a16="http://schemas.microsoft.com/office/drawing/2014/main" xmlns="" id="{A2DF5D20-385F-4A65-9590-195405B1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982" y="2726273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554D6-7738-4FB3-B9AE-BF118B9986F7}"/>
              </a:ext>
            </a:extLst>
          </p:cNvPr>
          <p:cNvSpPr/>
          <p:nvPr/>
        </p:nvSpPr>
        <p:spPr bwMode="auto">
          <a:xfrm>
            <a:off x="3163779" y="364250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644499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+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값을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0">
            <a:extLst>
              <a:ext uri="{FF2B5EF4-FFF2-40B4-BE49-F238E27FC236}">
                <a16:creationId xmlns:a16="http://schemas.microsoft.com/office/drawing/2014/main" xmlns="" id="{390B3261-5E60-4392-B44A-06B1DC50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40" y="163087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>
            <a:extLst>
              <a:ext uri="{FF2B5EF4-FFF2-40B4-BE49-F238E27FC236}">
                <a16:creationId xmlns:a16="http://schemas.microsoft.com/office/drawing/2014/main" xmlns="" id="{7B5D5980-C363-4348-A9D4-D2A31686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1" y="162880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50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1F25D358-E5EC-4C60-9449-43ECF9CCDF38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7F9E37-EBB0-4D12-95A6-EF9D0AF0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38BBCB00-258D-45DF-9A30-01A5CA56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CEEE0B7-6F71-49BD-84E0-C0AE9969D583}"/>
              </a:ext>
            </a:extLst>
          </p:cNvPr>
          <p:cNvSpPr txBox="1"/>
          <p:nvPr/>
        </p:nvSpPr>
        <p:spPr>
          <a:xfrm>
            <a:off x="644499" y="1604119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아침마다 도영이와 도영이 어머니는 줄넘기를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아침에 도영이는 줄넘기를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배만큼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줄넘기를 몇 번 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89" y="405803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49" y="405803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6">
            <a:extLst>
              <a:ext uri="{FF2B5EF4-FFF2-40B4-BE49-F238E27FC236}">
                <a16:creationId xmlns:a16="http://schemas.microsoft.com/office/drawing/2014/main" xmlns="" id="{881FF3F3-CE0D-47E1-8895-377E9B004C67}"/>
              </a:ext>
            </a:extLst>
          </p:cNvPr>
          <p:cNvSpPr txBox="1"/>
          <p:nvPr/>
        </p:nvSpPr>
        <p:spPr>
          <a:xfrm>
            <a:off x="2194775" y="4091247"/>
            <a:ext cx="14893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24×4=96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711BF13B-BF06-45C6-9364-4704486D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47" y="39965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1">
            <a:extLst>
              <a:ext uri="{FF2B5EF4-FFF2-40B4-BE49-F238E27FC236}">
                <a16:creationId xmlns:a16="http://schemas.microsoft.com/office/drawing/2014/main" xmlns="" id="{80206F45-9D47-457B-8E1D-80F1B80C342B}"/>
              </a:ext>
            </a:extLst>
          </p:cNvPr>
          <p:cNvSpPr txBox="1"/>
          <p:nvPr/>
        </p:nvSpPr>
        <p:spPr>
          <a:xfrm>
            <a:off x="4367840" y="405759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4CA3816C-6A24-4E9E-AACF-D74783B8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38676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9E3A74CC-E623-4238-8ACB-437191B819F3}"/>
              </a:ext>
            </a:extLst>
          </p:cNvPr>
          <p:cNvSpPr txBox="1"/>
          <p:nvPr/>
        </p:nvSpPr>
        <p:spPr>
          <a:xfrm>
            <a:off x="4764727" y="405623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pic>
        <p:nvPicPr>
          <p:cNvPr id="57" name="Picture 40">
            <a:extLst>
              <a:ext uri="{FF2B5EF4-FFF2-40B4-BE49-F238E27FC236}">
                <a16:creationId xmlns:a16="http://schemas.microsoft.com/office/drawing/2014/main" xmlns="" id="{F7309074-6329-4502-8BA4-E2067374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893576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:a16="http://schemas.microsoft.com/office/drawing/2014/main" xmlns="" id="{306F2D7C-D2FA-443A-B4B7-0C81D2AB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887670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E4A7E024-4644-48FC-942B-818FC722EF7A}"/>
              </a:ext>
            </a:extLst>
          </p:cNvPr>
          <p:cNvCxnSpPr>
            <a:cxnSpLocks/>
          </p:cNvCxnSpPr>
          <p:nvPr/>
        </p:nvCxnSpPr>
        <p:spPr bwMode="auto">
          <a:xfrm>
            <a:off x="644499" y="2789344"/>
            <a:ext cx="1551237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D994D8FE-6B1B-4791-A958-BE2D18D7B0D7}"/>
              </a:ext>
            </a:extLst>
          </p:cNvPr>
          <p:cNvCxnSpPr>
            <a:cxnSpLocks/>
          </p:cNvCxnSpPr>
          <p:nvPr/>
        </p:nvCxnSpPr>
        <p:spPr bwMode="auto">
          <a:xfrm>
            <a:off x="3165494" y="2528900"/>
            <a:ext cx="3458734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28828CE7-A271-4154-A335-85588E3D5767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6C10FC6-EFE4-4A81-8DB4-5BDBF61E1981}"/>
              </a:ext>
            </a:extLst>
          </p:cNvPr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https://cdata2.tsherpa.co.kr/tsherpa/MultiMedia/Flash/2020/curri/index.html?flashxmlnum=jmp1130&amp;classa=A8-C1-31-MM-MM-04-05-05-0-0-0-0&amp;classno=MM_31_04/suh_0301_04_0005/suh_0301_04_0005_401_1.html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F02D8181-F662-46C2-A61F-B854F892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7E6763D6-704F-45C9-AFC9-9A585B10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51C8FC35-A934-45DA-94C6-B7E7DC1EE5A0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A0214888-7903-4F7C-ADFB-814266BBD0B4}"/>
              </a:ext>
            </a:extLst>
          </p:cNvPr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30C74115-047D-41DC-9DCC-571F4929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16E285BE-08A6-4046-B8C4-6962C4E67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5F1435C7-881E-4B96-82DC-4F1A8F1E8359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21313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48CD2FE3-226D-4063-8360-32041C0F2AE1}"/>
              </a:ext>
            </a:extLst>
          </p:cNvPr>
          <p:cNvCxnSpPr>
            <a:cxnSpLocks/>
          </p:cNvCxnSpPr>
          <p:nvPr/>
        </p:nvCxnSpPr>
        <p:spPr bwMode="auto">
          <a:xfrm>
            <a:off x="646326" y="2508244"/>
            <a:ext cx="2375152" cy="10924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1F25D358-E5EC-4C60-9449-43ECF9CCDF38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7F9E37-EBB0-4D12-95A6-EF9D0AF0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38BBCB00-258D-45DF-9A30-01A5CA56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CEEE0B7-6F71-49BD-84E0-C0AE9969D583}"/>
              </a:ext>
            </a:extLst>
          </p:cNvPr>
          <p:cNvSpPr txBox="1"/>
          <p:nvPr/>
        </p:nvSpPr>
        <p:spPr>
          <a:xfrm>
            <a:off x="644499" y="1604119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아침마다 도영이와 도영이 어머니는 줄넘기를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아침에 도영이는 줄넘기를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배만큼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줄넘기를 몇 번 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05803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05803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6">
            <a:extLst>
              <a:ext uri="{FF2B5EF4-FFF2-40B4-BE49-F238E27FC236}">
                <a16:creationId xmlns:a16="http://schemas.microsoft.com/office/drawing/2014/main" xmlns="" id="{881FF3F3-CE0D-47E1-8895-377E9B004C67}"/>
              </a:ext>
            </a:extLst>
          </p:cNvPr>
          <p:cNvSpPr txBox="1"/>
          <p:nvPr/>
        </p:nvSpPr>
        <p:spPr>
          <a:xfrm>
            <a:off x="1828610" y="4091247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24×4=96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1">
            <a:extLst>
              <a:ext uri="{FF2B5EF4-FFF2-40B4-BE49-F238E27FC236}">
                <a16:creationId xmlns:a16="http://schemas.microsoft.com/office/drawing/2014/main" xmlns="" id="{80206F45-9D47-457B-8E1D-80F1B80C342B}"/>
              </a:ext>
            </a:extLst>
          </p:cNvPr>
          <p:cNvSpPr txBox="1"/>
          <p:nvPr/>
        </p:nvSpPr>
        <p:spPr>
          <a:xfrm>
            <a:off x="4452969" y="405759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9E3A74CC-E623-4238-8ACB-437191B819F3}"/>
              </a:ext>
            </a:extLst>
          </p:cNvPr>
          <p:cNvSpPr txBox="1"/>
          <p:nvPr/>
        </p:nvSpPr>
        <p:spPr>
          <a:xfrm>
            <a:off x="4896036" y="4028531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pic>
        <p:nvPicPr>
          <p:cNvPr id="57" name="Picture 40">
            <a:extLst>
              <a:ext uri="{FF2B5EF4-FFF2-40B4-BE49-F238E27FC236}">
                <a16:creationId xmlns:a16="http://schemas.microsoft.com/office/drawing/2014/main" xmlns="" id="{F7309074-6329-4502-8BA4-E2067374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893576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:a16="http://schemas.microsoft.com/office/drawing/2014/main" xmlns="" id="{306F2D7C-D2FA-443A-B4B7-0C81D2AB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887670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E4A7E024-4644-48FC-942B-818FC722EF7A}"/>
              </a:ext>
            </a:extLst>
          </p:cNvPr>
          <p:cNvCxnSpPr>
            <a:cxnSpLocks/>
          </p:cNvCxnSpPr>
          <p:nvPr/>
        </p:nvCxnSpPr>
        <p:spPr bwMode="auto">
          <a:xfrm>
            <a:off x="644499" y="2789344"/>
            <a:ext cx="1551237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D994D8FE-6B1B-4791-A958-BE2D18D7B0D7}"/>
              </a:ext>
            </a:extLst>
          </p:cNvPr>
          <p:cNvCxnSpPr>
            <a:cxnSpLocks/>
          </p:cNvCxnSpPr>
          <p:nvPr/>
        </p:nvCxnSpPr>
        <p:spPr bwMode="auto">
          <a:xfrm>
            <a:off x="3165494" y="2528900"/>
            <a:ext cx="3458734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28828CE7-A271-4154-A335-85588E3D5767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F02D8181-F662-46C2-A61F-B854F892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7E6763D6-704F-45C9-AFC9-9A585B10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30C74115-047D-41DC-9DCC-571F4929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16E285BE-08A6-4046-B8C4-6962C4E67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5F1435C7-881E-4B96-82DC-4F1A8F1E8359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21313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48CD2FE3-226D-4063-8360-32041C0F2AE1}"/>
              </a:ext>
            </a:extLst>
          </p:cNvPr>
          <p:cNvCxnSpPr>
            <a:cxnSpLocks/>
          </p:cNvCxnSpPr>
          <p:nvPr/>
        </p:nvCxnSpPr>
        <p:spPr bwMode="auto">
          <a:xfrm>
            <a:off x="646326" y="2508244"/>
            <a:ext cx="2375152" cy="10924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1C8DA26-4697-437F-9C1B-1582B048A7D1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EBBB619E-8211-443E-9AAC-5A801AB11462}"/>
              </a:ext>
            </a:extLst>
          </p:cNvPr>
          <p:cNvGrpSpPr/>
          <p:nvPr/>
        </p:nvGrpSpPr>
        <p:grpSpPr>
          <a:xfrm>
            <a:off x="313365" y="3679094"/>
            <a:ext cx="6455855" cy="1586109"/>
            <a:chOff x="390822" y="3756542"/>
            <a:chExt cx="6455855" cy="1516748"/>
          </a:xfrm>
        </p:grpSpPr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52A74E15-BFDA-4454-B152-60CA360401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CFEE8AF0-0706-49AE-A3D2-327970168ACC}"/>
                </a:ext>
              </a:extLst>
            </p:cNvPr>
            <p:cNvSpPr/>
            <p:nvPr/>
          </p:nvSpPr>
          <p:spPr>
            <a:xfrm>
              <a:off x="390822" y="4118492"/>
              <a:ext cx="6455855" cy="9666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xmlns="" id="{9C0720FF-A703-4A0D-A229-CE0B92F0A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99" y="375654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9BE1417-40C3-4FA6-A4C4-8AC9145D01ED}"/>
              </a:ext>
            </a:extLst>
          </p:cNvPr>
          <p:cNvSpPr txBox="1"/>
          <p:nvPr/>
        </p:nvSpPr>
        <p:spPr>
          <a:xfrm>
            <a:off x="313365" y="4125850"/>
            <a:ext cx="640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오늘 아침에 도영이는 줄넘기를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도영이 어머니는 도영이가 한 개수의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배만큼 했으니 어머니는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24×4=96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번 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27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oup 59">
            <a:extLst>
              <a:ext uri="{FF2B5EF4-FFF2-40B4-BE49-F238E27FC236}">
                <a16:creationId xmlns:a16="http://schemas.microsoft.com/office/drawing/2014/main" xmlns="" id="{6E027AB9-15E7-470E-AF3F-2E48051BBAEF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883D4FC3-461A-4578-9699-B6EA52DD07AB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8F3875A-E1BA-4855-BA4B-BEFC92A3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6E2D7F2D-E1D2-49E9-93AE-2EC261AC664B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F22B3FB-2246-4997-844F-8CDDDFA0B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852CCCE5-92CA-4BE1-988E-9CBEE8AC59DA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D04C554-04D7-4655-A4F0-16AF7BE6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70B2EEB5-02FB-4AAC-9CD0-3E0377FDCA88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0FBEDF0-B0A3-41FE-A625-47D611130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D9C538F3-3FAE-4E64-BC3E-882E410B0A8D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2BCC8EF-522B-45C3-935D-7B71AF0E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3C70DCD-ABA5-4CB9-AB32-F8B4CBBF53BC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7D3D55A-0D4E-4F4D-813B-9B75D69E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7658190D-4A10-4BE6-8AF6-3792D03E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851308F4-2FCA-4EF1-89DC-F40D1987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2839AD2C-8649-40B9-BBD9-6261D2F3CA68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35296AF-F1BF-49A1-ABB3-761D807B1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A5365A3D-9642-4B3E-8E73-1DA45C814C5E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0629280-D75A-40E5-A222-9353CD20F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D34EF3B1-01B7-4FA7-94AD-ACFDD392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078B778-2C9E-4997-9A52-0DD7285262F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과자가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봉지씩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상자가 쌓여 있는다면 과자는 모두 몇 봉지인지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37546F7-DADE-431C-A61E-FF7C74DF8F53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https://cdata2.tsherpa.co.kr/tsherpa/MultiMedia/Flash/2020/curri/index.html?flashxmlnum=jmp1130&amp;classa=A8-C1-31-MM-MM-04-05-05-0-0-0-0&amp;classno=MM_31_04/suh_0301_04_0005/suh_0301_04_0005_401_1.html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>
            <a:extLst>
              <a:ext uri="{FF2B5EF4-FFF2-40B4-BE49-F238E27FC236}">
                <a16:creationId xmlns:a16="http://schemas.microsoft.com/office/drawing/2014/main" xmlns="" id="{F2D250A1-1849-4BEC-8A72-75C861FB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05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284DDB52-9A25-44C9-B02E-E00BFC0B518D}"/>
              </a:ext>
            </a:extLst>
          </p:cNvPr>
          <p:cNvSpPr/>
          <p:nvPr/>
        </p:nvSpPr>
        <p:spPr>
          <a:xfrm>
            <a:off x="5652120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F519C7C0-E112-430C-B057-04A8A839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CCE727B4-ABDC-4F2C-B90F-7194FD90F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xmlns="" id="{6F9D4354-E084-4742-8C71-E88B7388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86" y="3153959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80B8E0A7-E157-4705-AE04-22833030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70" y="318052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46">
            <a:extLst>
              <a:ext uri="{FF2B5EF4-FFF2-40B4-BE49-F238E27FC236}">
                <a16:creationId xmlns:a16="http://schemas.microsoft.com/office/drawing/2014/main" xmlns="" id="{9BD3D37B-7D14-4DD3-83BE-E18F85C6FD33}"/>
              </a:ext>
            </a:extLst>
          </p:cNvPr>
          <p:cNvSpPr txBox="1"/>
          <p:nvPr/>
        </p:nvSpPr>
        <p:spPr>
          <a:xfrm>
            <a:off x="1991872" y="3187173"/>
            <a:ext cx="14893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19×5=95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B295D31C-84E3-41DC-83BF-2AA6E066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10" y="30924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1">
            <a:extLst>
              <a:ext uri="{FF2B5EF4-FFF2-40B4-BE49-F238E27FC236}">
                <a16:creationId xmlns:a16="http://schemas.microsoft.com/office/drawing/2014/main" xmlns="" id="{95329737-CD37-4E3F-A4DB-1B22BE8F643F}"/>
              </a:ext>
            </a:extLst>
          </p:cNvPr>
          <p:cNvSpPr txBox="1"/>
          <p:nvPr/>
        </p:nvSpPr>
        <p:spPr>
          <a:xfrm>
            <a:off x="4380961" y="318008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7855B76C-4313-4CA1-9761-41C6CE34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82" y="30555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53">
            <a:extLst>
              <a:ext uri="{FF2B5EF4-FFF2-40B4-BE49-F238E27FC236}">
                <a16:creationId xmlns:a16="http://schemas.microsoft.com/office/drawing/2014/main" xmlns="" id="{DB093F8B-885C-432F-A6D6-7D3DB24DF30F}"/>
              </a:ext>
            </a:extLst>
          </p:cNvPr>
          <p:cNvSpPr txBox="1"/>
          <p:nvPr/>
        </p:nvSpPr>
        <p:spPr>
          <a:xfrm>
            <a:off x="4882915" y="3178855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봉지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012ECAED-DE46-4BC4-930D-5A3CB5ED13F9}"/>
              </a:ext>
            </a:extLst>
          </p:cNvPr>
          <p:cNvSpPr/>
          <p:nvPr/>
        </p:nvSpPr>
        <p:spPr>
          <a:xfrm>
            <a:off x="719572" y="252890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0695A02-012F-4890-A5EF-95FCFAC902F5}"/>
              </a:ext>
            </a:extLst>
          </p:cNvPr>
          <p:cNvSpPr txBox="1"/>
          <p:nvPr/>
        </p:nvSpPr>
        <p:spPr>
          <a:xfrm>
            <a:off x="830798" y="2361996"/>
            <a:ext cx="585502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들어 있는 과자는 모두 몇 봉지인지 곱셈식을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934E470B-1036-4079-8A0F-FAA9A4ED05B6}"/>
              </a:ext>
            </a:extLst>
          </p:cNvPr>
          <p:cNvSpPr/>
          <p:nvPr/>
        </p:nvSpPr>
        <p:spPr>
          <a:xfrm>
            <a:off x="719572" y="389706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1E059C0-ACBA-49B2-8C67-36349D46ABB2}"/>
              </a:ext>
            </a:extLst>
          </p:cNvPr>
          <p:cNvSpPr txBox="1"/>
          <p:nvPr/>
        </p:nvSpPr>
        <p:spPr>
          <a:xfrm>
            <a:off x="830798" y="374673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방법으로 계산하였는지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설명하시오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TextBox 46">
            <a:extLst>
              <a:ext uri="{FF2B5EF4-FFF2-40B4-BE49-F238E27FC236}">
                <a16:creationId xmlns:a16="http://schemas.microsoft.com/office/drawing/2014/main" xmlns="" id="{5AFB1DDB-8254-46BC-A039-EB91B126496E}"/>
              </a:ext>
            </a:extLst>
          </p:cNvPr>
          <p:cNvSpPr txBox="1"/>
          <p:nvPr/>
        </p:nvSpPr>
        <p:spPr>
          <a:xfrm>
            <a:off x="719572" y="4216560"/>
            <a:ext cx="58233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19×5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9×5=45, 10×5=50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45+50=95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156E1584-5711-4EE6-A86C-4539F691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00" y="41218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29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8DD557D-9ABA-46FA-BAD3-70C4B8189B76}"/>
              </a:ext>
            </a:extLst>
          </p:cNvPr>
          <p:cNvGrpSpPr/>
          <p:nvPr/>
        </p:nvGrpSpPr>
        <p:grpSpPr>
          <a:xfrm>
            <a:off x="188082" y="1688065"/>
            <a:ext cx="3524250" cy="2981325"/>
            <a:chOff x="188082" y="1688065"/>
            <a:chExt cx="3524250" cy="29813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A9E40739-C1A8-4786-9C75-4E60C6248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082" y="1688065"/>
              <a:ext cx="3524250" cy="298132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1D77A5FE-1D4A-4465-A1E9-0BEC1354AEE2}"/>
                </a:ext>
              </a:extLst>
            </p:cNvPr>
            <p:cNvSpPr txBox="1"/>
            <p:nvPr/>
          </p:nvSpPr>
          <p:spPr>
            <a:xfrm>
              <a:off x="220756" y="1952836"/>
              <a:ext cx="19389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인형은 안에서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인형이 나와요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개의 인형으로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402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16780"/>
            <a:ext cx="2974460" cy="1068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개의 인형으로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개의 인형을 만들 수 있음을 알려 주고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997576" y="943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3911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47549" y="4229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DC909133-1C73-424E-BA46-B9E4C93F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35C7451D-72E8-408F-A9C0-E1EE198C0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xmlns="" id="{05E7E43C-08F7-4F89-9BC4-52DC7F9D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37F47099-FC58-43C7-A3CA-AB2101EC9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E9E9894-E0D1-47D6-A774-0B41E759C77D}"/>
              </a:ext>
            </a:extLst>
          </p:cNvPr>
          <p:cNvGrpSpPr/>
          <p:nvPr/>
        </p:nvGrpSpPr>
        <p:grpSpPr>
          <a:xfrm>
            <a:off x="89893" y="1785390"/>
            <a:ext cx="7040272" cy="3295650"/>
            <a:chOff x="89893" y="1785390"/>
            <a:chExt cx="7040272" cy="32956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01D06AB3-BB0E-4C01-BDB6-1041682A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78" y="1785390"/>
              <a:ext cx="6867525" cy="32956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1185510-1713-440D-9FD7-2BEA8F29DEA6}"/>
                </a:ext>
              </a:extLst>
            </p:cNvPr>
            <p:cNvSpPr txBox="1"/>
            <p:nvPr/>
          </p:nvSpPr>
          <p:spPr>
            <a:xfrm>
              <a:off x="89893" y="2780928"/>
              <a:ext cx="19389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인형은 안에서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인형이 나와요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개의 인형으로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763A60D-4417-4336-9A8E-7FDC6A006176}"/>
                </a:ext>
              </a:extLst>
            </p:cNvPr>
            <p:cNvSpPr txBox="1"/>
            <p:nvPr/>
          </p:nvSpPr>
          <p:spPr>
            <a:xfrm>
              <a:off x="4997293" y="2035357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모두 몇 개의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있는지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40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325003" y="1639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29C23F4-3297-4259-BFFA-743F08FBE8DF}"/>
              </a:ext>
            </a:extLst>
          </p:cNvPr>
          <p:cNvGrpSpPr/>
          <p:nvPr/>
        </p:nvGrpSpPr>
        <p:grpSpPr>
          <a:xfrm>
            <a:off x="170824" y="1688064"/>
            <a:ext cx="3640723" cy="2981325"/>
            <a:chOff x="170824" y="1688064"/>
            <a:chExt cx="3640723" cy="298132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42A1A448-DD7C-4C7B-8661-FFBB45B86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824" y="1688064"/>
              <a:ext cx="3524250" cy="298132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7196088-9213-468E-8DB5-1F6544E67A7F}"/>
                </a:ext>
              </a:extLst>
            </p:cNvPr>
            <p:cNvSpPr txBox="1"/>
            <p:nvPr/>
          </p:nvSpPr>
          <p:spPr>
            <a:xfrm>
              <a:off x="1678675" y="2039177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모두 몇 개의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있는지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크기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958" y="440745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타원 70"/>
          <p:cNvSpPr/>
          <p:nvPr/>
        </p:nvSpPr>
        <p:spPr>
          <a:xfrm>
            <a:off x="110365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BDAD17B8-7231-4D6A-8C29-EEE66264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E099FA28-E09E-47FB-A616-C2E536A5D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E6436A3D-5E4E-4D51-8E98-B0394347252A}"/>
              </a:ext>
            </a:extLst>
          </p:cNvPr>
          <p:cNvSpPr/>
          <p:nvPr/>
        </p:nvSpPr>
        <p:spPr>
          <a:xfrm>
            <a:off x="3547549" y="4229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916115" y="2216780"/>
            <a:ext cx="2974460" cy="1068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인형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개로 모두 몇 개의 인형을 만들 수 있는지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3073609"/>
            <a:ext cx="360000" cy="355000"/>
          </a:xfrm>
          <a:prstGeom prst="rect">
            <a:avLst/>
          </a:prstGeom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40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B72262E1-317C-4376-A08D-F3F19C0FD857}"/>
              </a:ext>
            </a:extLst>
          </p:cNvPr>
          <p:cNvGrpSpPr/>
          <p:nvPr/>
        </p:nvGrpSpPr>
        <p:grpSpPr>
          <a:xfrm>
            <a:off x="188082" y="1688065"/>
            <a:ext cx="3524250" cy="2981325"/>
            <a:chOff x="188082" y="1688065"/>
            <a:chExt cx="3524250" cy="298132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F56AD8DF-9941-4C97-AB6A-10486B3B5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082" y="1688065"/>
              <a:ext cx="3524250" cy="298132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727ED8E-1384-4DFA-8177-7BD5852046C2}"/>
                </a:ext>
              </a:extLst>
            </p:cNvPr>
            <p:cNvSpPr txBox="1"/>
            <p:nvPr/>
          </p:nvSpPr>
          <p:spPr>
            <a:xfrm>
              <a:off x="220756" y="1952836"/>
              <a:ext cx="19389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인형은 안에서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인형이 나와요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개의 인형으로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같은 크기와 위치로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마트료시카 인형에 대해 들어 본 적이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16115" y="2402917"/>
            <a:ext cx="2974460" cy="12608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하나의 목각 인형 안에 크기 순으로 똑같은 인형이 들어있는 러시아 전통 인형입니다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221597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타원 43"/>
          <p:cNvSpPr/>
          <p:nvPr/>
        </p:nvSpPr>
        <p:spPr>
          <a:xfrm>
            <a:off x="44476" y="1589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3916115" y="3750517"/>
            <a:ext cx="2974460" cy="9918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마트료시카는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인형 안에서 인형이 계속 나오는 인형입니다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3573016"/>
            <a:ext cx="360000" cy="355000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B887CA2E-0AB8-4BF7-A32E-B5D3BAF2D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D74B1EF1-D8B0-430C-AACC-7EA64BF68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02" y="430483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40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2’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삽화와 같은 크기와 위치로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개의 인형을 만들 수 있는지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3916115" y="2457752"/>
            <a:ext cx="2974460" cy="7209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개쯤 만들 수 있을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266062"/>
            <a:ext cx="360000" cy="355000"/>
          </a:xfrm>
          <a:prstGeom prst="rect">
            <a:avLst/>
          </a:prstGeom>
        </p:spPr>
      </p:pic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DA445375-C1DC-4482-A26D-12F04984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12F21E4B-E72B-4A91-8239-2A937AF0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DA185265-638F-4A7D-9DC5-0044F73452F9}"/>
              </a:ext>
            </a:extLst>
          </p:cNvPr>
          <p:cNvGrpSpPr/>
          <p:nvPr/>
        </p:nvGrpSpPr>
        <p:grpSpPr>
          <a:xfrm>
            <a:off x="170824" y="1688064"/>
            <a:ext cx="3640723" cy="2981325"/>
            <a:chOff x="170824" y="1688064"/>
            <a:chExt cx="3640723" cy="298132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3A35163F-3CF7-435C-9B04-5CBF080D3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824" y="1688064"/>
              <a:ext cx="3524250" cy="298132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FE26A13-7B5E-4EEB-BDC0-CFFBFA9802C3}"/>
                </a:ext>
              </a:extLst>
            </p:cNvPr>
            <p:cNvSpPr txBox="1"/>
            <p:nvPr/>
          </p:nvSpPr>
          <p:spPr>
            <a:xfrm>
              <a:off x="1678675" y="2026585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모두 몇 개의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있는지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48" y="440745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/>
          <p:cNvSpPr/>
          <p:nvPr/>
        </p:nvSpPr>
        <p:spPr>
          <a:xfrm>
            <a:off x="46799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40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5247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530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519" y="27809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09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80173FA0-528C-4C31-9C09-7F1842D91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EE379D50-B8E6-4960-9EC9-C7EE96EED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43780</TotalTime>
  <Words>2974</Words>
  <Application>Microsoft Office PowerPoint</Application>
  <PresentationFormat>화면 슬라이드 쇼(4:3)</PresentationFormat>
  <Paragraphs>1044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7777</cp:revision>
  <cp:lastPrinted>2021-12-20T01:30:02Z</cp:lastPrinted>
  <dcterms:created xsi:type="dcterms:W3CDTF">2008-07-15T12:19:11Z</dcterms:created>
  <dcterms:modified xsi:type="dcterms:W3CDTF">2022-03-13T12:13:25Z</dcterms:modified>
</cp:coreProperties>
</file>