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72" r:id="rId4"/>
    <p:sldId id="1387" r:id="rId5"/>
    <p:sldId id="1402" r:id="rId6"/>
    <p:sldId id="1388" r:id="rId7"/>
    <p:sldId id="1384" r:id="rId8"/>
    <p:sldId id="1392" r:id="rId9"/>
    <p:sldId id="1403" r:id="rId10"/>
    <p:sldId id="1404" r:id="rId11"/>
    <p:sldId id="1394" r:id="rId12"/>
    <p:sldId id="1406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8EC"/>
    <a:srgbClr val="00A0FF"/>
    <a:srgbClr val="C3D69B"/>
    <a:srgbClr val="336600"/>
    <a:srgbClr val="FDDA8E"/>
    <a:srgbClr val="339933"/>
    <a:srgbClr val="B3CC82"/>
    <a:srgbClr val="33742A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20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29.jpeg"/><Relationship Id="rId12" Type="http://schemas.openxmlformats.org/officeDocument/2006/relationships/image" Target="../media/image25.png"/><Relationship Id="rId2" Type="http://schemas.openxmlformats.org/officeDocument/2006/relationships/image" Target="../media/image8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5" Type="http://schemas.openxmlformats.org/officeDocument/2006/relationships/image" Target="../media/image7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2.jpeg"/><Relationship Id="rId12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06481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627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87E4D029-A828-4290-879B-32AF4189A10A}"/>
              </a:ext>
            </a:extLst>
          </p:cNvPr>
          <p:cNvGrpSpPr/>
          <p:nvPr/>
        </p:nvGrpSpPr>
        <p:grpSpPr>
          <a:xfrm>
            <a:off x="2870187" y="4996421"/>
            <a:ext cx="1476164" cy="537565"/>
            <a:chOff x="5376542" y="1660849"/>
            <a:chExt cx="1476164" cy="53756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2F8D69E-D913-4BA9-A129-6AB59F64912C}"/>
                </a:ext>
              </a:extLst>
            </p:cNvPr>
            <p:cNvSpPr/>
            <p:nvPr/>
          </p:nvSpPr>
          <p:spPr bwMode="auto">
            <a:xfrm>
              <a:off x="5376542" y="1833284"/>
              <a:ext cx="128721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우주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은하</a:t>
              </a: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7176AD0A-8758-4299-B612-F86A9D40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556792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문제를 읽고 바르게 말한 친구의 이름을 모두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3B2404-1F6C-4B8F-976C-F835FE1D6C4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0B13E6-A50A-403D-AE2E-6233836EB386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suhi_h_0302_02_0004html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30D1E0D2-A090-4E23-90F4-0E49CDB5F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B1C20AB-F30A-422D-9904-053191B1636D}"/>
              </a:ext>
            </a:extLst>
          </p:cNvPr>
          <p:cNvSpPr/>
          <p:nvPr/>
        </p:nvSpPr>
        <p:spPr>
          <a:xfrm>
            <a:off x="863600" y="2240868"/>
            <a:ext cx="5634974" cy="7566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딸기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먹으려고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몇 개씩 먹을 수 있는지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3" descr="D:\[초등] 교과학습\2021년 1학기\수학 SB캡쳐\신규-연수(12)지혜(34)_1.jpg">
            <a:extLst>
              <a:ext uri="{FF2B5EF4-FFF2-40B4-BE49-F238E27FC236}">
                <a16:creationId xmlns:a16="http://schemas.microsoft.com/office/drawing/2014/main" id="{2FD5BF87-8007-470F-9C95-D1F651F1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3889487"/>
            <a:ext cx="661987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D:\[초등] 교과학습\2021년 1학기\수학 SB캡쳐\신규-준기(12),슬기(34)_1.jpg">
            <a:extLst>
              <a:ext uri="{FF2B5EF4-FFF2-40B4-BE49-F238E27FC236}">
                <a16:creationId xmlns:a16="http://schemas.microsoft.com/office/drawing/2014/main" id="{F8A055CB-A4A2-46CD-9075-C7743933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43" y="3847337"/>
            <a:ext cx="673100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D:\[초등] 교과학습\2021년 1학기\수학 SB캡쳐\신규-도영_1.jpg">
            <a:extLst>
              <a:ext uri="{FF2B5EF4-FFF2-40B4-BE49-F238E27FC236}">
                <a16:creationId xmlns:a16="http://schemas.microsoft.com/office/drawing/2014/main" id="{84BE219E-8494-4C30-8F49-4FB6FBFCE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63" y="3892661"/>
            <a:ext cx="665163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28">
            <a:extLst>
              <a:ext uri="{FF2B5EF4-FFF2-40B4-BE49-F238E27FC236}">
                <a16:creationId xmlns:a16="http://schemas.microsoft.com/office/drawing/2014/main" id="{85A84557-22B3-4882-9A8C-31FC366B3194}"/>
              </a:ext>
            </a:extLst>
          </p:cNvPr>
          <p:cNvSpPr/>
          <p:nvPr/>
        </p:nvSpPr>
        <p:spPr>
          <a:xfrm>
            <a:off x="799843" y="4506150"/>
            <a:ext cx="701813" cy="2944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47" name="모서리가 둥근 직사각형 28">
            <a:extLst>
              <a:ext uri="{FF2B5EF4-FFF2-40B4-BE49-F238E27FC236}">
                <a16:creationId xmlns:a16="http://schemas.microsoft.com/office/drawing/2014/main" id="{D5F411C1-44E6-4A0E-8765-7885C2D3B452}"/>
              </a:ext>
            </a:extLst>
          </p:cNvPr>
          <p:cNvSpPr/>
          <p:nvPr/>
        </p:nvSpPr>
        <p:spPr>
          <a:xfrm>
            <a:off x="2478037" y="4506150"/>
            <a:ext cx="701813" cy="2944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</a:p>
        </p:txBody>
      </p:sp>
      <p:sp>
        <p:nvSpPr>
          <p:cNvPr id="48" name="모서리가 둥근 직사각형 28">
            <a:extLst>
              <a:ext uri="{FF2B5EF4-FFF2-40B4-BE49-F238E27FC236}">
                <a16:creationId xmlns:a16="http://schemas.microsoft.com/office/drawing/2014/main" id="{E268118A-E84E-44A2-8B80-5010B30358BC}"/>
              </a:ext>
            </a:extLst>
          </p:cNvPr>
          <p:cNvSpPr/>
          <p:nvPr/>
        </p:nvSpPr>
        <p:spPr>
          <a:xfrm>
            <a:off x="3603323" y="4506150"/>
            <a:ext cx="701813" cy="2944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</a:p>
        </p:txBody>
      </p:sp>
      <p:sp>
        <p:nvSpPr>
          <p:cNvPr id="49" name="모서리가 둥근 직사각형 29">
            <a:extLst>
              <a:ext uri="{FF2B5EF4-FFF2-40B4-BE49-F238E27FC236}">
                <a16:creationId xmlns:a16="http://schemas.microsoft.com/office/drawing/2014/main" id="{56CDED6C-25FC-4830-B990-FAFCD3B289B8}"/>
              </a:ext>
            </a:extLst>
          </p:cNvPr>
          <p:cNvSpPr/>
          <p:nvPr/>
        </p:nvSpPr>
        <p:spPr>
          <a:xfrm>
            <a:off x="539552" y="3050958"/>
            <a:ext cx="1570275" cy="756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계산하면 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89FE69C5-138C-4D69-B839-FC1C77B922FE}"/>
              </a:ext>
            </a:extLst>
          </p:cNvPr>
          <p:cNvSpPr/>
          <p:nvPr/>
        </p:nvSpPr>
        <p:spPr>
          <a:xfrm flipV="1">
            <a:off x="1661165" y="3817644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모서리가 둥근 직사각형 29">
            <a:extLst>
              <a:ext uri="{FF2B5EF4-FFF2-40B4-BE49-F238E27FC236}">
                <a16:creationId xmlns:a16="http://schemas.microsoft.com/office/drawing/2014/main" id="{D0F084FB-E902-4837-A9F2-FDD950F21823}"/>
              </a:ext>
            </a:extLst>
          </p:cNvPr>
          <p:cNvSpPr/>
          <p:nvPr/>
        </p:nvSpPr>
        <p:spPr>
          <a:xfrm>
            <a:off x="2447764" y="3050958"/>
            <a:ext cx="1427523" cy="756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850636A8-E81D-4714-8534-B582F7D7F03F}"/>
              </a:ext>
            </a:extLst>
          </p:cNvPr>
          <p:cNvSpPr/>
          <p:nvPr/>
        </p:nvSpPr>
        <p:spPr>
          <a:xfrm flipV="1">
            <a:off x="3131840" y="3817644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모서리가 둥근 직사각형 29">
            <a:extLst>
              <a:ext uri="{FF2B5EF4-FFF2-40B4-BE49-F238E27FC236}">
                <a16:creationId xmlns:a16="http://schemas.microsoft.com/office/drawing/2014/main" id="{01345C8E-ADC2-408C-B9EE-1170424ED016}"/>
              </a:ext>
            </a:extLst>
          </p:cNvPr>
          <p:cNvSpPr/>
          <p:nvPr/>
        </p:nvSpPr>
        <p:spPr>
          <a:xfrm>
            <a:off x="4377747" y="3086593"/>
            <a:ext cx="2576523" cy="17139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모형으로 이렇게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나타낼 수 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DF5B917-9F42-4280-89F7-77E10CC313C4}"/>
              </a:ext>
            </a:extLst>
          </p:cNvPr>
          <p:cNvSpPr/>
          <p:nvPr/>
        </p:nvSpPr>
        <p:spPr>
          <a:xfrm rot="5400000" flipV="1">
            <a:off x="4244861" y="4160197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E39B16-7330-40D0-BF6E-75F6208363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5526" y="3919362"/>
            <a:ext cx="1609950" cy="69542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68062E2-6614-4CDB-A281-964AF8F45000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869B059-9887-42D9-A51E-55877DABE38D}"/>
              </a:ext>
            </a:extLst>
          </p:cNvPr>
          <p:cNvGrpSpPr/>
          <p:nvPr/>
        </p:nvGrpSpPr>
        <p:grpSpPr>
          <a:xfrm>
            <a:off x="211371" y="1385156"/>
            <a:ext cx="6667165" cy="3852208"/>
            <a:chOff x="211371" y="1385156"/>
            <a:chExt cx="6667165" cy="385220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877C32F-E889-49F6-94E5-646488EA0076}"/>
                </a:ext>
              </a:extLst>
            </p:cNvPr>
            <p:cNvSpPr/>
            <p:nvPr/>
          </p:nvSpPr>
          <p:spPr>
            <a:xfrm>
              <a:off x="211371" y="1536031"/>
              <a:ext cx="6667165" cy="35132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8EB0774E-97D7-4AA6-9414-C8DBAFE10D31}"/>
                </a:ext>
              </a:extLst>
            </p:cNvPr>
            <p:cNvSpPr/>
            <p:nvPr/>
          </p:nvSpPr>
          <p:spPr>
            <a:xfrm>
              <a:off x="370800" y="138515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EA21A990-DD1C-4E1F-B195-CF173CDB9AEB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C1F8C7-FF5D-40ED-AA60-F51D1A26AEF0}"/>
                </a:ext>
              </a:extLst>
            </p:cNvPr>
            <p:cNvSpPr txBox="1"/>
            <p:nvPr/>
          </p:nvSpPr>
          <p:spPr>
            <a:xfrm>
              <a:off x="539552" y="1760184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30÷2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를 수 모형으로 나타내면 다음과 같습니다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E6C089C-6288-47C1-B4BF-BF5686A9BDDB}"/>
                </a:ext>
              </a:extLst>
            </p:cNvPr>
            <p:cNvSpPr txBox="1"/>
            <p:nvPr/>
          </p:nvSpPr>
          <p:spPr>
            <a:xfrm>
              <a:off x="587677" y="4044612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바르게 말한 친구는 우주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은하입니다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5133F773-080B-4F32-8240-D00EAB48FE17}"/>
              </a:ext>
            </a:extLst>
          </p:cNvPr>
          <p:cNvGrpSpPr/>
          <p:nvPr/>
        </p:nvGrpSpPr>
        <p:grpSpPr>
          <a:xfrm>
            <a:off x="2591780" y="4708072"/>
            <a:ext cx="1654859" cy="269100"/>
            <a:chOff x="290979" y="2009759"/>
            <a:chExt cx="2665167" cy="433388"/>
          </a:xfrm>
        </p:grpSpPr>
        <p:pic>
          <p:nvPicPr>
            <p:cNvPr id="111" name="Picture 15">
              <a:extLst>
                <a:ext uri="{FF2B5EF4-FFF2-40B4-BE49-F238E27FC236}">
                  <a16:creationId xmlns:a16="http://schemas.microsoft.com/office/drawing/2014/main" id="{419641CB-8A1E-455A-90F5-5C4B3D00A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13">
              <a:extLst>
                <a:ext uri="{FF2B5EF4-FFF2-40B4-BE49-F238E27FC236}">
                  <a16:creationId xmlns:a16="http://schemas.microsoft.com/office/drawing/2014/main" id="{F9A84E16-D603-4989-84BC-FA0A46F3C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2">
              <a:extLst>
                <a:ext uri="{FF2B5EF4-FFF2-40B4-BE49-F238E27FC236}">
                  <a16:creationId xmlns:a16="http://schemas.microsoft.com/office/drawing/2014/main" id="{861A530C-11F6-4E5D-A0AF-34F3A6CFB6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6">
              <a:extLst>
                <a:ext uri="{FF2B5EF4-FFF2-40B4-BE49-F238E27FC236}">
                  <a16:creationId xmlns:a16="http://schemas.microsoft.com/office/drawing/2014/main" id="{B188AE5C-A00A-4461-BBE6-F2B9D1B1A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623B30D-33E8-4D29-9484-8E25A9BEF4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83688" y="2240868"/>
            <a:ext cx="4439270" cy="1714739"/>
          </a:xfrm>
          <a:prstGeom prst="rect">
            <a:avLst/>
          </a:prstGeom>
        </p:spPr>
      </p:pic>
      <p:pic>
        <p:nvPicPr>
          <p:cNvPr id="122" name="Picture 20">
            <a:extLst>
              <a:ext uri="{FF2B5EF4-FFF2-40B4-BE49-F238E27FC236}">
                <a16:creationId xmlns:a16="http://schemas.microsoft.com/office/drawing/2014/main" id="{DFBA805A-3953-44C3-A060-9E1B6CC65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03" y="2884011"/>
            <a:ext cx="393249" cy="35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20">
            <a:extLst>
              <a:ext uri="{FF2B5EF4-FFF2-40B4-BE49-F238E27FC236}">
                <a16:creationId xmlns:a16="http://schemas.microsoft.com/office/drawing/2014/main" id="{8BA55A7F-CA9D-4848-AC2F-6316FD4AA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5" y="4093835"/>
            <a:ext cx="268595" cy="24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6D90020C-81DB-4CA0-9D28-16AE7EF27775}"/>
              </a:ext>
            </a:extLst>
          </p:cNvPr>
          <p:cNvSpPr/>
          <p:nvPr/>
        </p:nvSpPr>
        <p:spPr>
          <a:xfrm>
            <a:off x="2854989" y="2559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D90020C-81DB-4CA0-9D28-16AE7EF27775}"/>
              </a:ext>
            </a:extLst>
          </p:cNvPr>
          <p:cNvSpPr/>
          <p:nvPr/>
        </p:nvSpPr>
        <p:spPr>
          <a:xfrm>
            <a:off x="285143" y="3840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71" y="185432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2645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나눗셈 부분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\lesson02\ops\2\images\2_3\2_3_4_02.svg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81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트럭은 몇 대가 필요한지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49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새로 넣기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\lesson02\ops\2\images\2_3\2_3_5.png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0325EA-FE92-42D8-B265-B4FAFC28692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D93842-532C-47B8-A585-A04001E60838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suhi_h_0302_02_0004html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id="{1085B891-CC44-4C04-AEFA-71325E464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76AB4-DD9F-4130-83DC-8B86AD200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28" y="2140422"/>
            <a:ext cx="6405742" cy="2721172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E576E535-28AC-46F4-A1D4-56DF9DC03D31}"/>
              </a:ext>
            </a:extLst>
          </p:cNvPr>
          <p:cNvSpPr/>
          <p:nvPr/>
        </p:nvSpPr>
        <p:spPr>
          <a:xfrm>
            <a:off x="718443" y="2888940"/>
            <a:ext cx="1584176" cy="61206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FABF5E8-4143-4FCB-8A6C-14C9F02890E4}"/>
              </a:ext>
            </a:extLst>
          </p:cNvPr>
          <p:cNvSpPr/>
          <p:nvPr/>
        </p:nvSpPr>
        <p:spPr>
          <a:xfrm>
            <a:off x="3409412" y="2345563"/>
            <a:ext cx="1916853" cy="61206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B128E6-7FF4-4CD8-BF5E-37A6F1813668}"/>
              </a:ext>
            </a:extLst>
          </p:cNvPr>
          <p:cNvGrpSpPr/>
          <p:nvPr/>
        </p:nvGrpSpPr>
        <p:grpSpPr>
          <a:xfrm>
            <a:off x="2961843" y="4585194"/>
            <a:ext cx="1032924" cy="537565"/>
            <a:chOff x="5580558" y="1660849"/>
            <a:chExt cx="1032924" cy="53756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BA1FB27-DD04-43C0-9761-3F3413C7D400}"/>
                </a:ext>
              </a:extLst>
            </p:cNvPr>
            <p:cNvSpPr/>
            <p:nvPr/>
          </p:nvSpPr>
          <p:spPr bwMode="auto">
            <a:xfrm>
              <a:off x="5580558" y="1833284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6C9EE7D-5303-4980-A9EC-49DA35A6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0" name="직사각형 21">
            <a:extLst>
              <a:ext uri="{FF2B5EF4-FFF2-40B4-BE49-F238E27FC236}">
                <a16:creationId xmlns:a16="http://schemas.microsoft.com/office/drawing/2014/main" id="{31A1AAB8-A05A-4489-B31F-00C04028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7845D62-C222-45AC-A5AD-3928BDB928DA}"/>
              </a:ext>
            </a:extLst>
          </p:cNvPr>
          <p:cNvSpPr/>
          <p:nvPr/>
        </p:nvSpPr>
        <p:spPr>
          <a:xfrm>
            <a:off x="5171863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6194219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3355954" y="2194560"/>
            <a:ext cx="2919226" cy="876121"/>
          </a:xfrm>
          <a:prstGeom prst="wedgeRoundRectCallout">
            <a:avLst>
              <a:gd name="adj1" fmla="val -19667"/>
              <a:gd name="adj2" fmla="val 6743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 한 대에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책상을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싣자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323528" y="2685624"/>
            <a:ext cx="1948368" cy="1005029"/>
          </a:xfrm>
          <a:prstGeom prst="wedgeRoundRectCallout">
            <a:avLst>
              <a:gd name="adj1" fmla="val 57894"/>
              <a:gd name="adj2" fmla="val 2158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트럭에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실어야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책상은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8DC8711-CBB3-4599-82BB-3ABEABED2D71}"/>
              </a:ext>
            </a:extLst>
          </p:cNvPr>
          <p:cNvSpPr/>
          <p:nvPr/>
        </p:nvSpPr>
        <p:spPr>
          <a:xfrm>
            <a:off x="362028" y="2435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트럭은 몇 대가 필요한지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0325EA-FE92-42D8-B265-B4FAFC28692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D93842-532C-47B8-A585-A04001E60838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suhi_h_0302_02_0004html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id="{1085B891-CC44-4C04-AEFA-71325E464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76AB4-DD9F-4130-83DC-8B86AD200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28" y="2140422"/>
            <a:ext cx="6405742" cy="2721172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E576E535-28AC-46F4-A1D4-56DF9DC03D31}"/>
              </a:ext>
            </a:extLst>
          </p:cNvPr>
          <p:cNvSpPr/>
          <p:nvPr/>
        </p:nvSpPr>
        <p:spPr>
          <a:xfrm>
            <a:off x="718443" y="2888940"/>
            <a:ext cx="1584176" cy="61206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FABF5E8-4143-4FCB-8A6C-14C9F02890E4}"/>
              </a:ext>
            </a:extLst>
          </p:cNvPr>
          <p:cNvSpPr/>
          <p:nvPr/>
        </p:nvSpPr>
        <p:spPr>
          <a:xfrm>
            <a:off x="3409412" y="2345563"/>
            <a:ext cx="1916853" cy="61206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B128E6-7FF4-4CD8-BF5E-37A6F1813668}"/>
              </a:ext>
            </a:extLst>
          </p:cNvPr>
          <p:cNvGrpSpPr/>
          <p:nvPr/>
        </p:nvGrpSpPr>
        <p:grpSpPr>
          <a:xfrm>
            <a:off x="2961843" y="4585194"/>
            <a:ext cx="1032924" cy="537565"/>
            <a:chOff x="5580558" y="1660849"/>
            <a:chExt cx="1032924" cy="53756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BA1FB27-DD04-43C0-9761-3F3413C7D400}"/>
                </a:ext>
              </a:extLst>
            </p:cNvPr>
            <p:cNvSpPr/>
            <p:nvPr/>
          </p:nvSpPr>
          <p:spPr bwMode="auto">
            <a:xfrm>
              <a:off x="5580558" y="1833284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6C9EE7D-5303-4980-A9EC-49DA35A6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모서리가 둥근 사각형 설명선 43"/>
          <p:cNvSpPr/>
          <p:nvPr/>
        </p:nvSpPr>
        <p:spPr>
          <a:xfrm>
            <a:off x="3355954" y="2194560"/>
            <a:ext cx="2919226" cy="876121"/>
          </a:xfrm>
          <a:prstGeom prst="wedgeRoundRectCallout">
            <a:avLst>
              <a:gd name="adj1" fmla="val -19667"/>
              <a:gd name="adj2" fmla="val 6743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 한 대에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책상을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싣자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323528" y="2685624"/>
            <a:ext cx="1948368" cy="1005029"/>
          </a:xfrm>
          <a:prstGeom prst="wedgeRoundRectCallout">
            <a:avLst>
              <a:gd name="adj1" fmla="val 57894"/>
              <a:gd name="adj2" fmla="val 2158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트럭에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실어야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책상은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F86010-DE52-4D1C-B969-D88AA3A6DDD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147809B-AFA6-4129-9517-8F0C6F0D5C56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486975D-0C02-43BB-9248-CB87D8F459EE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6B6C3428-7123-43D6-9EC3-6AD51F2FA4B7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CBA7F5E9-6930-4A54-8873-132A18C24AEA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94B25BC-FE1B-42F7-89FF-8C685CB4BE94}"/>
                </a:ext>
              </a:extLst>
            </p:cNvPr>
            <p:cNvSpPr txBox="1"/>
            <p:nvPr/>
          </p:nvSpPr>
          <p:spPr>
            <a:xfrm>
              <a:off x="370800" y="4509120"/>
              <a:ext cx="62796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90÷5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트럭은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대가 필요합니다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0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2438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우측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6496" y="2240868"/>
            <a:ext cx="6341281" cy="295232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suhi_h_0302_02_0004html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8FB7F487-44FB-4210-A2BA-1D4BBD63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77" name="Picture 31">
            <a:extLst>
              <a:ext uri="{FF2B5EF4-FFF2-40B4-BE49-F238E27FC236}">
                <a16:creationId xmlns:a16="http://schemas.microsoft.com/office/drawing/2014/main" id="{CC5C854F-5136-46F7-94C7-96BEB7B7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071" y="3150818"/>
            <a:ext cx="377191" cy="366713"/>
          </a:xfrm>
          <a:prstGeom prst="rect">
            <a:avLst/>
          </a:prstGeom>
          <a:solidFill>
            <a:srgbClr val="EEF3FF"/>
          </a:solidFill>
          <a:ln>
            <a:noFill/>
          </a:ln>
          <a:effectLst/>
          <a:extLst/>
        </p:spPr>
      </p:pic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58537"/>
              </p:ext>
            </p:extLst>
          </p:nvPr>
        </p:nvGraphicFramePr>
        <p:xfrm>
          <a:off x="430411" y="2456892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원호 79"/>
          <p:cNvSpPr/>
          <p:nvPr/>
        </p:nvSpPr>
        <p:spPr bwMode="auto">
          <a:xfrm rot="4173300">
            <a:off x="375146" y="3076017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825143" y="3535581"/>
            <a:ext cx="8893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····5×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926037"/>
              </p:ext>
            </p:extLst>
          </p:nvPr>
        </p:nvGraphicFramePr>
        <p:xfrm>
          <a:off x="2902335" y="2458901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" name="원호 103"/>
          <p:cNvSpPr/>
          <p:nvPr/>
        </p:nvSpPr>
        <p:spPr bwMode="auto">
          <a:xfrm rot="4173300">
            <a:off x="2845435" y="307601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4291794" y="4259101"/>
            <a:ext cx="8893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····5×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15223"/>
              </p:ext>
            </p:extLst>
          </p:nvPr>
        </p:nvGraphicFramePr>
        <p:xfrm>
          <a:off x="5008278" y="2782937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7" name="Picture 31">
            <a:extLst>
              <a:ext uri="{FF2B5EF4-FFF2-40B4-BE49-F238E27FC236}">
                <a16:creationId xmlns:a16="http://schemas.microsoft.com/office/drawing/2014/main" id="{CC5C854F-5136-46F7-94C7-96BEB7B7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479" y="3128761"/>
            <a:ext cx="377191" cy="366713"/>
          </a:xfrm>
          <a:prstGeom prst="rect">
            <a:avLst/>
          </a:prstGeom>
          <a:solidFill>
            <a:srgbClr val="EEF3FF"/>
          </a:solidFill>
          <a:ln>
            <a:noFill/>
          </a:ln>
          <a:effectLst/>
          <a:extLst/>
        </p:spPr>
      </p:pic>
      <p:sp>
        <p:nvSpPr>
          <p:cNvPr id="108" name="원호 107"/>
          <p:cNvSpPr/>
          <p:nvPr/>
        </p:nvSpPr>
        <p:spPr bwMode="auto">
          <a:xfrm rot="4173300">
            <a:off x="4957180" y="304702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366368" y="28366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621822" y="2826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707BAC-0CBD-4B1E-A165-18534FBA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3" y="2494449"/>
            <a:ext cx="6085829" cy="170056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9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950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9" name="Picture 20">
            <a:extLst>
              <a:ext uri="{FF2B5EF4-FFF2-40B4-BE49-F238E27FC236}">
                <a16:creationId xmlns:a16="http://schemas.microsoft.com/office/drawing/2014/main" id="{1DBB8E6B-0E07-4A70-8ECB-DB7D0285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65" y="3132305"/>
            <a:ext cx="432574" cy="38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57B792CA-CAF2-440D-9D4E-D0052CA5AB30}"/>
              </a:ext>
            </a:extLst>
          </p:cNvPr>
          <p:cNvSpPr/>
          <p:nvPr/>
        </p:nvSpPr>
        <p:spPr>
          <a:xfrm>
            <a:off x="2632370" y="4304419"/>
            <a:ext cx="100380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551434" y="4151575"/>
            <a:ext cx="840546" cy="537565"/>
            <a:chOff x="6012160" y="1660849"/>
            <a:chExt cx="840546" cy="53756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FADAD3E-FC12-4898-97EF-66E774B48063}"/>
              </a:ext>
            </a:extLst>
          </p:cNvPr>
          <p:cNvSpPr/>
          <p:nvPr/>
        </p:nvSpPr>
        <p:spPr>
          <a:xfrm>
            <a:off x="3044498" y="2927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5DFDB4-564F-4AFD-9608-D8DF23DA8A3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E0032F-7433-4503-A7C6-0233645C4DD0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suhi_h_0302_02_0004html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3D1D18C2-0305-4646-9125-DE2385A0D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id="{FA707BAC-0CBD-4B1E-A165-18534FBA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3" y="2494449"/>
            <a:ext cx="6085829" cy="1700568"/>
          </a:xfrm>
          <a:prstGeom prst="rect">
            <a:avLst/>
          </a:prstGeom>
        </p:spPr>
      </p:pic>
      <p:sp>
        <p:nvSpPr>
          <p:cNvPr id="7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9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0">
            <a:extLst>
              <a:ext uri="{FF2B5EF4-FFF2-40B4-BE49-F238E27FC236}">
                <a16:creationId xmlns:a16="http://schemas.microsoft.com/office/drawing/2014/main" id="{1DBB8E6B-0E07-4A70-8ECB-DB7D0285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65" y="3132305"/>
            <a:ext cx="432574" cy="38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B792CA-CAF2-440D-9D4E-D0052CA5AB30}"/>
              </a:ext>
            </a:extLst>
          </p:cNvPr>
          <p:cNvSpPr/>
          <p:nvPr/>
        </p:nvSpPr>
        <p:spPr>
          <a:xfrm>
            <a:off x="2632370" y="4304419"/>
            <a:ext cx="100380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551434" y="4151575"/>
            <a:ext cx="840546" cy="537565"/>
            <a:chOff x="6012160" y="1660849"/>
            <a:chExt cx="840546" cy="53756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55DFDB4-564F-4AFD-9608-D8DF23DA8A3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E0032F-7433-4503-A7C6-0233645C4DD0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suhi_h_0302_02_0004html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3D1D18C2-0305-4646-9125-DE2385A0D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51CA97-344A-4305-9F18-FA7476BAE84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3B7EDCE-F79A-482E-B51D-895706958FE7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E842B52-5A41-4606-8CA9-71C29FF69934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id="{35DBE9ED-67F7-401B-9EF2-A6D11E8FAB21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54BC05F1-F54D-4BC5-B8A0-57E119440FA8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FA391AD1-E5AC-4214-A4B1-A698884C574D}"/>
                </a:ext>
              </a:extLst>
            </p:cNvPr>
            <p:cNvSpPr txBox="1"/>
            <p:nvPr/>
          </p:nvSpPr>
          <p:spPr>
            <a:xfrm>
              <a:off x="370800" y="4392397"/>
              <a:ext cx="630420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묶음으로 똑같이 나누었고 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개는 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개와 같으므로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70÷2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45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id="{A22C0A1F-CFAD-4016-A9AF-01D339C8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9E3D495-F7B6-4E1E-AAF9-7BCFB4DA9E99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8C12CD-7586-4CCC-AB0C-33A3F8631D1E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suhi_h_0302_02_0004html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id="{E63DA1F0-20C1-4F62-BD24-FB086A41F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타원 84"/>
          <p:cNvSpPr/>
          <p:nvPr/>
        </p:nvSpPr>
        <p:spPr>
          <a:xfrm>
            <a:off x="5587316" y="51380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ED1B2A-BF32-41B2-A763-3BA0C0ABCA29}"/>
              </a:ext>
            </a:extLst>
          </p:cNvPr>
          <p:cNvSpPr txBox="1"/>
          <p:nvPr/>
        </p:nvSpPr>
        <p:spPr>
          <a:xfrm>
            <a:off x="2302619" y="3427749"/>
            <a:ext cx="11423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···6×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B66EF10-A861-4354-B2C3-A37AA432E65A}"/>
              </a:ext>
            </a:extLst>
          </p:cNvPr>
          <p:cNvGrpSpPr/>
          <p:nvPr/>
        </p:nvGrpSpPr>
        <p:grpSpPr>
          <a:xfrm>
            <a:off x="2856383" y="3272022"/>
            <a:ext cx="815754" cy="537565"/>
            <a:chOff x="6128938" y="1660849"/>
            <a:chExt cx="815754" cy="5375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5BDC298-5889-4E8D-A968-B6FCA079E37D}"/>
                </a:ext>
              </a:extLst>
            </p:cNvPr>
            <p:cNvSpPr/>
            <p:nvPr/>
          </p:nvSpPr>
          <p:spPr bwMode="auto">
            <a:xfrm>
              <a:off x="6128938" y="1833284"/>
              <a:ext cx="6357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4" name="Picture 31">
            <a:extLst>
              <a:ext uri="{FF2B5EF4-FFF2-40B4-BE49-F238E27FC236}">
                <a16:creationId xmlns:a16="http://schemas.microsoft.com/office/drawing/2014/main" id="{81FFD3FB-54EA-42D4-9BA9-0F5A64FA4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3482666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15188"/>
              </p:ext>
            </p:extLst>
          </p:nvPr>
        </p:nvGraphicFramePr>
        <p:xfrm>
          <a:off x="951421" y="2352031"/>
          <a:ext cx="1403304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8" name="원호 97"/>
          <p:cNvSpPr/>
          <p:nvPr/>
        </p:nvSpPr>
        <p:spPr bwMode="auto">
          <a:xfrm rot="4173300">
            <a:off x="915206" y="297813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7ED1B2A-BF32-41B2-A763-3BA0C0ABCA29}"/>
              </a:ext>
            </a:extLst>
          </p:cNvPr>
          <p:cNvSpPr txBox="1"/>
          <p:nvPr/>
        </p:nvSpPr>
        <p:spPr>
          <a:xfrm>
            <a:off x="2311640" y="4127954"/>
            <a:ext cx="11423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···6×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B66EF10-A861-4354-B2C3-A37AA432E65A}"/>
              </a:ext>
            </a:extLst>
          </p:cNvPr>
          <p:cNvGrpSpPr/>
          <p:nvPr/>
        </p:nvGrpSpPr>
        <p:grpSpPr>
          <a:xfrm>
            <a:off x="2865404" y="3972227"/>
            <a:ext cx="815754" cy="537565"/>
            <a:chOff x="6128938" y="1660849"/>
            <a:chExt cx="815754" cy="537565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5BDC298-5889-4E8D-A968-B6FCA079E37D}"/>
                </a:ext>
              </a:extLst>
            </p:cNvPr>
            <p:cNvSpPr/>
            <p:nvPr/>
          </p:nvSpPr>
          <p:spPr bwMode="auto">
            <a:xfrm>
              <a:off x="6128938" y="1833284"/>
              <a:ext cx="6357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B66EF10-A861-4354-B2C3-A37AA432E65A}"/>
              </a:ext>
            </a:extLst>
          </p:cNvPr>
          <p:cNvGrpSpPr/>
          <p:nvPr/>
        </p:nvGrpSpPr>
        <p:grpSpPr>
          <a:xfrm>
            <a:off x="1917229" y="2168860"/>
            <a:ext cx="595790" cy="537565"/>
            <a:chOff x="6348902" y="1660849"/>
            <a:chExt cx="595790" cy="53756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5BDC298-5889-4E8D-A968-B6FCA079E37D}"/>
                </a:ext>
              </a:extLst>
            </p:cNvPr>
            <p:cNvSpPr/>
            <p:nvPr/>
          </p:nvSpPr>
          <p:spPr bwMode="auto">
            <a:xfrm>
              <a:off x="6348902" y="1833284"/>
              <a:ext cx="41578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02795"/>
              </p:ext>
            </p:extLst>
          </p:nvPr>
        </p:nvGraphicFramePr>
        <p:xfrm>
          <a:off x="4384383" y="2667667"/>
          <a:ext cx="1403304" cy="226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2" name="원호 111"/>
          <p:cNvSpPr/>
          <p:nvPr/>
        </p:nvSpPr>
        <p:spPr bwMode="auto">
          <a:xfrm rot="4173300">
            <a:off x="4348168" y="293663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B66EF10-A861-4354-B2C3-A37AA432E65A}"/>
              </a:ext>
            </a:extLst>
          </p:cNvPr>
          <p:cNvGrpSpPr/>
          <p:nvPr/>
        </p:nvGrpSpPr>
        <p:grpSpPr>
          <a:xfrm>
            <a:off x="5371517" y="2447383"/>
            <a:ext cx="555778" cy="537565"/>
            <a:chOff x="6388914" y="1660849"/>
            <a:chExt cx="555778" cy="53756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F5BDC298-5889-4E8D-A968-B6FCA079E37D}"/>
                </a:ext>
              </a:extLst>
            </p:cNvPr>
            <p:cNvSpPr/>
            <p:nvPr/>
          </p:nvSpPr>
          <p:spPr bwMode="auto">
            <a:xfrm>
              <a:off x="6388914" y="1833284"/>
              <a:ext cx="3757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B66EF10-A861-4354-B2C3-A37AA432E65A}"/>
              </a:ext>
            </a:extLst>
          </p:cNvPr>
          <p:cNvGrpSpPr/>
          <p:nvPr/>
        </p:nvGrpSpPr>
        <p:grpSpPr>
          <a:xfrm>
            <a:off x="4896036" y="2447383"/>
            <a:ext cx="555778" cy="537565"/>
            <a:chOff x="6388914" y="1660849"/>
            <a:chExt cx="555778" cy="53756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BDC298-5889-4E8D-A968-B6FCA079E37D}"/>
                </a:ext>
              </a:extLst>
            </p:cNvPr>
            <p:cNvSpPr/>
            <p:nvPr/>
          </p:nvSpPr>
          <p:spPr bwMode="auto">
            <a:xfrm>
              <a:off x="6388914" y="1833284"/>
              <a:ext cx="3757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0" y="2032949"/>
            <a:ext cx="6040291" cy="320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텍스트는 지우고 직접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잘못된 계산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바른 계산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풀이 부분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7" name="타원 56"/>
          <p:cNvSpPr/>
          <p:nvPr/>
        </p:nvSpPr>
        <p:spPr>
          <a:xfrm>
            <a:off x="603881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2C1447-4E7B-45EF-A26A-3371E915F10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DF1D68-74F6-49FA-BD3A-53FBDCEE21BE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suhi_h_0302_02_0004html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66180C4F-BFE8-414C-B476-0EB061336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66" name="Picture 31">
            <a:extLst>
              <a:ext uri="{FF2B5EF4-FFF2-40B4-BE49-F238E27FC236}">
                <a16:creationId xmlns:a16="http://schemas.microsoft.com/office/drawing/2014/main" id="{81FFD3FB-54EA-42D4-9BA9-0F5A64FA4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03" y="3358013"/>
            <a:ext cx="427705" cy="41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98085"/>
              </p:ext>
            </p:extLst>
          </p:nvPr>
        </p:nvGraphicFramePr>
        <p:xfrm>
          <a:off x="4515817" y="2239680"/>
          <a:ext cx="1403304" cy="270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" name="원호 82"/>
          <p:cNvSpPr/>
          <p:nvPr/>
        </p:nvSpPr>
        <p:spPr bwMode="auto">
          <a:xfrm rot="4173300">
            <a:off x="4479602" y="257946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BDC298-5889-4E8D-A968-B6FCA079E37D}"/>
              </a:ext>
            </a:extLst>
          </p:cNvPr>
          <p:cNvSpPr/>
          <p:nvPr/>
        </p:nvSpPr>
        <p:spPr bwMode="auto">
          <a:xfrm>
            <a:off x="4991466" y="2270594"/>
            <a:ext cx="91583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85610"/>
              </p:ext>
            </p:extLst>
          </p:nvPr>
        </p:nvGraphicFramePr>
        <p:xfrm>
          <a:off x="1188476" y="2254077"/>
          <a:ext cx="1403304" cy="180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6" name="원호 125"/>
          <p:cNvSpPr/>
          <p:nvPr/>
        </p:nvSpPr>
        <p:spPr bwMode="auto">
          <a:xfrm rot="4173300">
            <a:off x="1152261" y="2593861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9464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이미지의 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\lesson02\ops\2\images\2_3\2_3_3_01.svg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" name="타원 127"/>
          <p:cNvSpPr/>
          <p:nvPr/>
        </p:nvSpPr>
        <p:spPr>
          <a:xfrm>
            <a:off x="3189547" y="3170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77523" y="25515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31" y="306896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4893553" y="3068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6" y="3612741"/>
            <a:ext cx="949216" cy="147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66" y="3496195"/>
            <a:ext cx="828828" cy="149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949" y="3408762"/>
            <a:ext cx="847350" cy="150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요소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나타나지 못할 경우에는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약물 사용하여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나타나는 방식으로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별도 내레이션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171863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7E4D029-A828-4290-879B-32AF4189A10A}"/>
              </a:ext>
            </a:extLst>
          </p:cNvPr>
          <p:cNvGrpSpPr/>
          <p:nvPr/>
        </p:nvGrpSpPr>
        <p:grpSpPr>
          <a:xfrm>
            <a:off x="2870187" y="4996421"/>
            <a:ext cx="1476164" cy="537565"/>
            <a:chOff x="5376542" y="1660849"/>
            <a:chExt cx="1476164" cy="53756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2F8D69E-D913-4BA9-A129-6AB59F64912C}"/>
                </a:ext>
              </a:extLst>
            </p:cNvPr>
            <p:cNvSpPr/>
            <p:nvPr/>
          </p:nvSpPr>
          <p:spPr bwMode="auto">
            <a:xfrm>
              <a:off x="5376542" y="1833284"/>
              <a:ext cx="128721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우주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은하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176AD0A-8758-4299-B612-F86A9D40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93B2404-1F6C-4B8F-976C-F835FE1D6C4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0B13E6-A50A-403D-AE2E-6233836EB386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suhi_h_0302_02_0004html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30D1E0D2-A090-4E23-90F4-0E49CDB5F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B1C20AB-F30A-422D-9904-053191B1636D}"/>
              </a:ext>
            </a:extLst>
          </p:cNvPr>
          <p:cNvSpPr/>
          <p:nvPr/>
        </p:nvSpPr>
        <p:spPr>
          <a:xfrm>
            <a:off x="719572" y="2024844"/>
            <a:ext cx="5848426" cy="7566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딸기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먹으려고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몇 개씩 먹을 수 있는지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28">
            <a:extLst>
              <a:ext uri="{FF2B5EF4-FFF2-40B4-BE49-F238E27FC236}">
                <a16:creationId xmlns:a16="http://schemas.microsoft.com/office/drawing/2014/main" id="{85A84557-22B3-4882-9A8C-31FC366B3194}"/>
              </a:ext>
            </a:extLst>
          </p:cNvPr>
          <p:cNvSpPr/>
          <p:nvPr/>
        </p:nvSpPr>
        <p:spPr>
          <a:xfrm>
            <a:off x="671622" y="4790764"/>
            <a:ext cx="701813" cy="294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47" name="모서리가 둥근 직사각형 28">
            <a:extLst>
              <a:ext uri="{FF2B5EF4-FFF2-40B4-BE49-F238E27FC236}">
                <a16:creationId xmlns:a16="http://schemas.microsoft.com/office/drawing/2014/main" id="{D5F411C1-44E6-4A0E-8765-7885C2D3B452}"/>
              </a:ext>
            </a:extLst>
          </p:cNvPr>
          <p:cNvSpPr/>
          <p:nvPr/>
        </p:nvSpPr>
        <p:spPr>
          <a:xfrm>
            <a:off x="2273535" y="4790764"/>
            <a:ext cx="701813" cy="294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</a:p>
        </p:txBody>
      </p:sp>
      <p:sp>
        <p:nvSpPr>
          <p:cNvPr id="48" name="모서리가 둥근 직사각형 28">
            <a:extLst>
              <a:ext uri="{FF2B5EF4-FFF2-40B4-BE49-F238E27FC236}">
                <a16:creationId xmlns:a16="http://schemas.microsoft.com/office/drawing/2014/main" id="{E268118A-E84E-44A2-8B80-5010B30358BC}"/>
              </a:ext>
            </a:extLst>
          </p:cNvPr>
          <p:cNvSpPr/>
          <p:nvPr/>
        </p:nvSpPr>
        <p:spPr>
          <a:xfrm>
            <a:off x="3410254" y="4796892"/>
            <a:ext cx="701813" cy="294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83645" y="2854131"/>
            <a:ext cx="1570275" cy="970913"/>
            <a:chOff x="539552" y="3050958"/>
            <a:chExt cx="1570275" cy="970913"/>
          </a:xfrm>
        </p:grpSpPr>
        <p:sp>
          <p:nvSpPr>
            <p:cNvPr id="49" name="모서리가 둥근 직사각형 29">
              <a:extLst>
                <a:ext uri="{FF2B5EF4-FFF2-40B4-BE49-F238E27FC236}">
                  <a16:creationId xmlns:a16="http://schemas.microsoft.com/office/drawing/2014/main" id="{56CDED6C-25FC-4830-B990-FAFCD3B289B8}"/>
                </a:ext>
              </a:extLst>
            </p:cNvPr>
            <p:cNvSpPr/>
            <p:nvPr/>
          </p:nvSpPr>
          <p:spPr>
            <a:xfrm>
              <a:off x="539552" y="3050958"/>
              <a:ext cx="1570275" cy="75608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30÷2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계산하면 돼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89FE69C5-138C-4D69-B839-FC1C77B922FE}"/>
                </a:ext>
              </a:extLst>
            </p:cNvPr>
            <p:cNvSpPr/>
            <p:nvPr/>
          </p:nvSpPr>
          <p:spPr>
            <a:xfrm flipV="1">
              <a:off x="1661165" y="3817644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215856" y="2852936"/>
            <a:ext cx="1427523" cy="735980"/>
            <a:chOff x="2447764" y="3050958"/>
            <a:chExt cx="1427523" cy="735980"/>
          </a:xfrm>
        </p:grpSpPr>
        <p:sp>
          <p:nvSpPr>
            <p:cNvPr id="67" name="모서리가 둥근 직사각형 29">
              <a:extLst>
                <a:ext uri="{FF2B5EF4-FFF2-40B4-BE49-F238E27FC236}">
                  <a16:creationId xmlns:a16="http://schemas.microsoft.com/office/drawing/2014/main" id="{D0F084FB-E902-4837-A9F2-FDD950F21823}"/>
                </a:ext>
              </a:extLst>
            </p:cNvPr>
            <p:cNvSpPr/>
            <p:nvPr/>
          </p:nvSpPr>
          <p:spPr>
            <a:xfrm>
              <a:off x="2447764" y="3050958"/>
              <a:ext cx="1427523" cy="5317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몫은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850636A8-E81D-4714-8534-B582F7D7F03F}"/>
                </a:ext>
              </a:extLst>
            </p:cNvPr>
            <p:cNvSpPr/>
            <p:nvPr/>
          </p:nvSpPr>
          <p:spPr>
            <a:xfrm flipV="1">
              <a:off x="2974899" y="3582711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109739" y="2877904"/>
            <a:ext cx="2766517" cy="1918988"/>
            <a:chOff x="4187753" y="3086593"/>
            <a:chExt cx="2766517" cy="1918988"/>
          </a:xfrm>
        </p:grpSpPr>
        <p:sp>
          <p:nvSpPr>
            <p:cNvPr id="69" name="모서리가 둥근 직사각형 29">
              <a:extLst>
                <a:ext uri="{FF2B5EF4-FFF2-40B4-BE49-F238E27FC236}">
                  <a16:creationId xmlns:a16="http://schemas.microsoft.com/office/drawing/2014/main" id="{01345C8E-ADC2-408C-B9EE-1170424ED016}"/>
                </a:ext>
              </a:extLst>
            </p:cNvPr>
            <p:cNvSpPr/>
            <p:nvPr/>
          </p:nvSpPr>
          <p:spPr>
            <a:xfrm>
              <a:off x="4377747" y="3086593"/>
              <a:ext cx="2576523" cy="191898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 모형으로 이렇게 </a:t>
              </a: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나타낼 수 있어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ADF5B917-9F42-4280-89F7-77E10CC313C4}"/>
                </a:ext>
              </a:extLst>
            </p:cNvPr>
            <p:cNvSpPr/>
            <p:nvPr/>
          </p:nvSpPr>
          <p:spPr>
            <a:xfrm rot="5400000" flipV="1">
              <a:off x="4244861" y="356257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CC5C5327-E5A5-429E-A618-1300C578C876}"/>
              </a:ext>
            </a:extLst>
          </p:cNvPr>
          <p:cNvSpPr/>
          <p:nvPr/>
        </p:nvSpPr>
        <p:spPr>
          <a:xfrm>
            <a:off x="6194219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문제를 읽고 바르게 말한 친구의 이름을 모두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022" y="3612344"/>
            <a:ext cx="2374730" cy="106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851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나눗셈 부분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\lesson02\ops\2\images\2_3\2_3_4.png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:a16="http://schemas.microsoft.com/office/drawing/2014/main" id="{CC5C5327-E5A5-429E-A618-1300C578C876}"/>
              </a:ext>
            </a:extLst>
          </p:cNvPr>
          <p:cNvSpPr/>
          <p:nvPr/>
        </p:nvSpPr>
        <p:spPr>
          <a:xfrm>
            <a:off x="35376" y="2708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C78BCD9F-6DB8-45A3-B856-782DFCCCB6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2" y="3308125"/>
            <a:ext cx="625384" cy="6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E4D029-A828-4290-879B-32AF4189A10A}"/>
              </a:ext>
            </a:extLst>
          </p:cNvPr>
          <p:cNvGrpSpPr/>
          <p:nvPr/>
        </p:nvGrpSpPr>
        <p:grpSpPr>
          <a:xfrm>
            <a:off x="2870187" y="4996421"/>
            <a:ext cx="1476164" cy="537565"/>
            <a:chOff x="5376542" y="1660849"/>
            <a:chExt cx="1476164" cy="53756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2F8D69E-D913-4BA9-A129-6AB59F64912C}"/>
                </a:ext>
              </a:extLst>
            </p:cNvPr>
            <p:cNvSpPr/>
            <p:nvPr/>
          </p:nvSpPr>
          <p:spPr bwMode="auto">
            <a:xfrm>
              <a:off x="5376542" y="1833284"/>
              <a:ext cx="128721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우주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은하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7176AD0A-8758-4299-B612-F86A9D40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556792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문제를 읽고 바르게 말한 친구의 이름을 모두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3B2404-1F6C-4B8F-976C-F835FE1D6C4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0B13E6-A50A-403D-AE2E-6233836EB386}"/>
              </a:ext>
            </a:extLst>
          </p:cNvPr>
          <p:cNvSpPr txBox="1"/>
          <p:nvPr/>
        </p:nvSpPr>
        <p:spPr>
          <a:xfrm>
            <a:off x="7751573" y="224644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suhi_h_0302_02_0004html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30D1E0D2-A090-4E23-90F4-0E49CDB5F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B1C20AB-F30A-422D-9904-053191B1636D}"/>
              </a:ext>
            </a:extLst>
          </p:cNvPr>
          <p:cNvSpPr/>
          <p:nvPr/>
        </p:nvSpPr>
        <p:spPr>
          <a:xfrm>
            <a:off x="863600" y="2240868"/>
            <a:ext cx="5634974" cy="7566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딸기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먹으려고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몇 개씩 먹을 수 있는지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3" descr="D:\[초등] 교과학습\2021년 1학기\수학 SB캡쳐\신규-연수(12)지혜(34)_1.jpg">
            <a:extLst>
              <a:ext uri="{FF2B5EF4-FFF2-40B4-BE49-F238E27FC236}">
                <a16:creationId xmlns:a16="http://schemas.microsoft.com/office/drawing/2014/main" id="{2FD5BF87-8007-470F-9C95-D1F651F1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3889487"/>
            <a:ext cx="661987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D:\[초등] 교과학습\2021년 1학기\수학 SB캡쳐\신규-도영_1.jpg">
            <a:extLst>
              <a:ext uri="{FF2B5EF4-FFF2-40B4-BE49-F238E27FC236}">
                <a16:creationId xmlns:a16="http://schemas.microsoft.com/office/drawing/2014/main" id="{84BE219E-8494-4C30-8F49-4FB6FBFCE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63" y="3892661"/>
            <a:ext cx="665163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28">
            <a:extLst>
              <a:ext uri="{FF2B5EF4-FFF2-40B4-BE49-F238E27FC236}">
                <a16:creationId xmlns:a16="http://schemas.microsoft.com/office/drawing/2014/main" id="{85A84557-22B3-4882-9A8C-31FC366B3194}"/>
              </a:ext>
            </a:extLst>
          </p:cNvPr>
          <p:cNvSpPr/>
          <p:nvPr/>
        </p:nvSpPr>
        <p:spPr>
          <a:xfrm>
            <a:off x="799843" y="4506150"/>
            <a:ext cx="701813" cy="2944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47" name="모서리가 둥근 직사각형 28">
            <a:extLst>
              <a:ext uri="{FF2B5EF4-FFF2-40B4-BE49-F238E27FC236}">
                <a16:creationId xmlns:a16="http://schemas.microsoft.com/office/drawing/2014/main" id="{D5F411C1-44E6-4A0E-8765-7885C2D3B452}"/>
              </a:ext>
            </a:extLst>
          </p:cNvPr>
          <p:cNvSpPr/>
          <p:nvPr/>
        </p:nvSpPr>
        <p:spPr>
          <a:xfrm>
            <a:off x="2478037" y="4506150"/>
            <a:ext cx="701813" cy="2944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</a:p>
        </p:txBody>
      </p:sp>
      <p:sp>
        <p:nvSpPr>
          <p:cNvPr id="48" name="모서리가 둥근 직사각형 28">
            <a:extLst>
              <a:ext uri="{FF2B5EF4-FFF2-40B4-BE49-F238E27FC236}">
                <a16:creationId xmlns:a16="http://schemas.microsoft.com/office/drawing/2014/main" id="{E268118A-E84E-44A2-8B80-5010B30358BC}"/>
              </a:ext>
            </a:extLst>
          </p:cNvPr>
          <p:cNvSpPr/>
          <p:nvPr/>
        </p:nvSpPr>
        <p:spPr>
          <a:xfrm>
            <a:off x="3603323" y="4506150"/>
            <a:ext cx="701813" cy="2944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</a:p>
        </p:txBody>
      </p:sp>
      <p:sp>
        <p:nvSpPr>
          <p:cNvPr id="67" name="모서리가 둥근 직사각형 29">
            <a:extLst>
              <a:ext uri="{FF2B5EF4-FFF2-40B4-BE49-F238E27FC236}">
                <a16:creationId xmlns:a16="http://schemas.microsoft.com/office/drawing/2014/main" id="{D0F084FB-E902-4837-A9F2-FDD950F21823}"/>
              </a:ext>
            </a:extLst>
          </p:cNvPr>
          <p:cNvSpPr/>
          <p:nvPr/>
        </p:nvSpPr>
        <p:spPr>
          <a:xfrm>
            <a:off x="2447764" y="3050958"/>
            <a:ext cx="1427523" cy="756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850636A8-E81D-4714-8534-B582F7D7F03F}"/>
              </a:ext>
            </a:extLst>
          </p:cNvPr>
          <p:cNvSpPr/>
          <p:nvPr/>
        </p:nvSpPr>
        <p:spPr>
          <a:xfrm flipV="1">
            <a:off x="3131840" y="3817644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모서리가 둥근 직사각형 29">
            <a:extLst>
              <a:ext uri="{FF2B5EF4-FFF2-40B4-BE49-F238E27FC236}">
                <a16:creationId xmlns:a16="http://schemas.microsoft.com/office/drawing/2014/main" id="{01345C8E-ADC2-408C-B9EE-1170424ED016}"/>
              </a:ext>
            </a:extLst>
          </p:cNvPr>
          <p:cNvSpPr/>
          <p:nvPr/>
        </p:nvSpPr>
        <p:spPr>
          <a:xfrm>
            <a:off x="4377747" y="3086593"/>
            <a:ext cx="2576523" cy="17139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모형으로 이렇게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나타낼 수 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DF5B917-9F42-4280-89F7-77E10CC313C4}"/>
              </a:ext>
            </a:extLst>
          </p:cNvPr>
          <p:cNvSpPr/>
          <p:nvPr/>
        </p:nvSpPr>
        <p:spPr>
          <a:xfrm rot="5400000" flipV="1">
            <a:off x="4244861" y="4160197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E39B16-7330-40D0-BF6E-75F620836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5526" y="3919362"/>
            <a:ext cx="1609950" cy="69542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68062E2-6614-4CDB-A281-964AF8F4500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869B059-9887-42D9-A51E-55877DABE38D}"/>
              </a:ext>
            </a:extLst>
          </p:cNvPr>
          <p:cNvGrpSpPr/>
          <p:nvPr/>
        </p:nvGrpSpPr>
        <p:grpSpPr>
          <a:xfrm>
            <a:off x="211371" y="1385156"/>
            <a:ext cx="6667165" cy="3852208"/>
            <a:chOff x="211371" y="1385156"/>
            <a:chExt cx="6667165" cy="385220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877C32F-E889-49F6-94E5-646488EA0076}"/>
                </a:ext>
              </a:extLst>
            </p:cNvPr>
            <p:cNvSpPr/>
            <p:nvPr/>
          </p:nvSpPr>
          <p:spPr>
            <a:xfrm>
              <a:off x="211371" y="1536031"/>
              <a:ext cx="6667165" cy="35132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8EB0774E-97D7-4AA6-9414-C8DBAFE10D31}"/>
                </a:ext>
              </a:extLst>
            </p:cNvPr>
            <p:cNvSpPr/>
            <p:nvPr/>
          </p:nvSpPr>
          <p:spPr>
            <a:xfrm>
              <a:off x="370800" y="138515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EA21A990-DD1C-4E1F-B195-CF173CDB9AEB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C1F8C7-FF5D-40ED-AA60-F51D1A26AEF0}"/>
                </a:ext>
              </a:extLst>
            </p:cNvPr>
            <p:cNvSpPr txBox="1"/>
            <p:nvPr/>
          </p:nvSpPr>
          <p:spPr>
            <a:xfrm>
              <a:off x="539552" y="177204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딸기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명이 똑같이 나누어 먹으면 한 명이 몇 개씩 먹을 수 있는지 구하려면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30÷2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를 계산하면 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918A709-F322-4B06-96A4-4DCF5B10F211}"/>
              </a:ext>
            </a:extLst>
          </p:cNvPr>
          <p:cNvGrpSpPr/>
          <p:nvPr/>
        </p:nvGrpSpPr>
        <p:grpSpPr>
          <a:xfrm>
            <a:off x="2567992" y="4713986"/>
            <a:ext cx="1637116" cy="263186"/>
            <a:chOff x="319554" y="1245924"/>
            <a:chExt cx="2636592" cy="423864"/>
          </a:xfrm>
        </p:grpSpPr>
        <p:pic>
          <p:nvPicPr>
            <p:cNvPr id="113" name="Picture 11">
              <a:extLst>
                <a:ext uri="{FF2B5EF4-FFF2-40B4-BE49-F238E27FC236}">
                  <a16:creationId xmlns:a16="http://schemas.microsoft.com/office/drawing/2014/main" id="{4279E816-F951-4DE8-B0AA-78ACFC193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2">
              <a:extLst>
                <a:ext uri="{FF2B5EF4-FFF2-40B4-BE49-F238E27FC236}">
                  <a16:creationId xmlns:a16="http://schemas.microsoft.com/office/drawing/2014/main" id="{26715312-99E1-47E6-A2F3-8678B64DA9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13">
              <a:extLst>
                <a:ext uri="{FF2B5EF4-FFF2-40B4-BE49-F238E27FC236}">
                  <a16:creationId xmlns:a16="http://schemas.microsoft.com/office/drawing/2014/main" id="{D3CDD9C3-933A-47CE-95F0-866017EA4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14">
              <a:extLst>
                <a:ext uri="{FF2B5EF4-FFF2-40B4-BE49-F238E27FC236}">
                  <a16:creationId xmlns:a16="http://schemas.microsoft.com/office/drawing/2014/main" id="{8422494C-151A-4AD9-86A6-8B6E9BD6E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7" name="직사각형 21">
            <a:extLst>
              <a:ext uri="{FF2B5EF4-FFF2-40B4-BE49-F238E27FC236}">
                <a16:creationId xmlns:a16="http://schemas.microsoft.com/office/drawing/2014/main" id="{AEE82238-51A9-4C76-9559-8BB1D6618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1574442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D90020C-81DB-4CA0-9D28-16AE7EF27775}"/>
              </a:ext>
            </a:extLst>
          </p:cNvPr>
          <p:cNvSpPr/>
          <p:nvPr/>
        </p:nvSpPr>
        <p:spPr>
          <a:xfrm>
            <a:off x="2201779" y="4645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08141"/>
              </p:ext>
            </p:extLst>
          </p:nvPr>
        </p:nvGraphicFramePr>
        <p:xfrm>
          <a:off x="2447524" y="2420888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1" name="원호 110"/>
          <p:cNvSpPr/>
          <p:nvPr/>
        </p:nvSpPr>
        <p:spPr bwMode="auto">
          <a:xfrm rot="4173300">
            <a:off x="2406961" y="2694854"/>
            <a:ext cx="681183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F01454B-2F6E-4DEC-B0BA-E8EDBEB8C818}"/>
              </a:ext>
            </a:extLst>
          </p:cNvPr>
          <p:cNvSpPr txBox="1"/>
          <p:nvPr/>
        </p:nvSpPr>
        <p:spPr>
          <a:xfrm>
            <a:off x="3820802" y="2449894"/>
            <a:ext cx="57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71" y="185432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18415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42454</TotalTime>
  <Words>1224</Words>
  <Application>Microsoft Office PowerPoint</Application>
  <PresentationFormat>화면 슬라이드 쇼(4:3)</PresentationFormat>
  <Paragraphs>425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7516</cp:revision>
  <dcterms:created xsi:type="dcterms:W3CDTF">2008-07-15T12:19:11Z</dcterms:created>
  <dcterms:modified xsi:type="dcterms:W3CDTF">2022-06-23T00:28:18Z</dcterms:modified>
</cp:coreProperties>
</file>