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58" r:id="rId4"/>
    <p:sldId id="1360" r:id="rId5"/>
    <p:sldId id="1362" r:id="rId6"/>
    <p:sldId id="1363" r:id="rId7"/>
    <p:sldId id="1364" r:id="rId8"/>
    <p:sldId id="1365" r:id="rId9"/>
    <p:sldId id="1338" r:id="rId10"/>
    <p:sldId id="1367" r:id="rId11"/>
    <p:sldId id="1369" r:id="rId12"/>
    <p:sldId id="1368" r:id="rId13"/>
    <p:sldId id="1370" r:id="rId14"/>
    <p:sldId id="1366" r:id="rId15"/>
    <p:sldId id="1371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A991"/>
    <a:srgbClr val="57BBA3"/>
    <a:srgbClr val="A4732C"/>
    <a:srgbClr val="336600"/>
    <a:srgbClr val="339933"/>
    <a:srgbClr val="FFFFCC"/>
    <a:srgbClr val="C99447"/>
    <a:srgbClr val="2AD09D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 varScale="1">
        <p:scale>
          <a:sx n="85" d="100"/>
          <a:sy n="85" d="100"/>
        </p:scale>
        <p:origin x="90" y="15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02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231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덧셈을 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TextBox 53"/>
          <p:cNvSpPr txBox="1"/>
          <p:nvPr/>
        </p:nvSpPr>
        <p:spPr>
          <a:xfrm>
            <a:off x="2061770" y="2721660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3  6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53"/>
          <p:cNvSpPr txBox="1"/>
          <p:nvPr/>
        </p:nvSpPr>
        <p:spPr>
          <a:xfrm>
            <a:off x="1701649" y="3212975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cxnSp>
        <p:nvCxnSpPr>
          <p:cNvPr id="99" name="직선 연결선 98"/>
          <p:cNvCxnSpPr/>
          <p:nvPr/>
        </p:nvCxnSpPr>
        <p:spPr bwMode="auto">
          <a:xfrm>
            <a:off x="1711410" y="3681028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53"/>
          <p:cNvSpPr txBox="1"/>
          <p:nvPr/>
        </p:nvSpPr>
        <p:spPr>
          <a:xfrm>
            <a:off x="2352053" y="3223732"/>
            <a:ext cx="360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53"/>
          <p:cNvSpPr txBox="1"/>
          <p:nvPr/>
        </p:nvSpPr>
        <p:spPr>
          <a:xfrm>
            <a:off x="4528363" y="2728695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5  9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53"/>
          <p:cNvSpPr txBox="1"/>
          <p:nvPr/>
        </p:nvSpPr>
        <p:spPr>
          <a:xfrm>
            <a:off x="4168242" y="3220010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cxnSp>
        <p:nvCxnSpPr>
          <p:cNvPr id="104" name="직선 연결선 103"/>
          <p:cNvCxnSpPr/>
          <p:nvPr/>
        </p:nvCxnSpPr>
        <p:spPr bwMode="auto">
          <a:xfrm>
            <a:off x="4178003" y="3688063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53"/>
          <p:cNvSpPr txBox="1"/>
          <p:nvPr/>
        </p:nvSpPr>
        <p:spPr>
          <a:xfrm>
            <a:off x="4528363" y="3231998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2  4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054548" y="3760071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537888" y="3789522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726448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860" y="3751584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E4C5A8B7-29F3-4009-A008-F5F2DF370DEB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94240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덧셈을 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46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7" name="TextBox 53"/>
          <p:cNvSpPr txBox="1"/>
          <p:nvPr/>
        </p:nvSpPr>
        <p:spPr>
          <a:xfrm>
            <a:off x="2061770" y="2721660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3  6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53"/>
          <p:cNvSpPr txBox="1"/>
          <p:nvPr/>
        </p:nvSpPr>
        <p:spPr>
          <a:xfrm>
            <a:off x="1701649" y="3212975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cxnSp>
        <p:nvCxnSpPr>
          <p:cNvPr id="99" name="직선 연결선 98"/>
          <p:cNvCxnSpPr/>
          <p:nvPr/>
        </p:nvCxnSpPr>
        <p:spPr bwMode="auto">
          <a:xfrm>
            <a:off x="1711410" y="3681028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53"/>
          <p:cNvSpPr txBox="1"/>
          <p:nvPr/>
        </p:nvSpPr>
        <p:spPr>
          <a:xfrm>
            <a:off x="2352053" y="3223732"/>
            <a:ext cx="360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53"/>
          <p:cNvSpPr txBox="1"/>
          <p:nvPr/>
        </p:nvSpPr>
        <p:spPr>
          <a:xfrm>
            <a:off x="4528363" y="2728695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5  9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53"/>
          <p:cNvSpPr txBox="1"/>
          <p:nvPr/>
        </p:nvSpPr>
        <p:spPr>
          <a:xfrm>
            <a:off x="4168242" y="3220010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cxnSp>
        <p:nvCxnSpPr>
          <p:cNvPr id="104" name="직선 연결선 103"/>
          <p:cNvCxnSpPr/>
          <p:nvPr/>
        </p:nvCxnSpPr>
        <p:spPr bwMode="auto">
          <a:xfrm>
            <a:off x="4178003" y="3688063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53"/>
          <p:cNvSpPr txBox="1"/>
          <p:nvPr/>
        </p:nvSpPr>
        <p:spPr>
          <a:xfrm>
            <a:off x="4528363" y="3231998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2  4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054548" y="3760071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537888" y="3789522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726448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860" y="3751584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92745" y="2776214"/>
            <a:ext cx="6667165" cy="2497076"/>
            <a:chOff x="192745" y="2776214"/>
            <a:chExt cx="6667165" cy="2497076"/>
          </a:xfrm>
        </p:grpSpPr>
        <p:sp>
          <p:nvSpPr>
            <p:cNvPr id="32" name="직사각형 31"/>
            <p:cNvSpPr/>
            <p:nvPr/>
          </p:nvSpPr>
          <p:spPr>
            <a:xfrm>
              <a:off x="192745" y="2914020"/>
              <a:ext cx="6667165" cy="21711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478" y="277621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각 삼각형 3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20642" y="3140968"/>
            <a:ext cx="1152364" cy="1752872"/>
            <a:chOff x="4320642" y="3140968"/>
            <a:chExt cx="1152364" cy="1752872"/>
          </a:xfrm>
        </p:grpSpPr>
        <p:sp>
          <p:nvSpPr>
            <p:cNvPr id="52" name="TextBox 53"/>
            <p:cNvSpPr txBox="1"/>
            <p:nvPr/>
          </p:nvSpPr>
          <p:spPr>
            <a:xfrm>
              <a:off x="4680763" y="3414488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5  9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4320642" y="3905803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＋</a:t>
              </a:r>
            </a:p>
          </p:txBody>
        </p:sp>
        <p:cxnSp>
          <p:nvCxnSpPr>
            <p:cNvPr id="54" name="직선 연결선 53"/>
            <p:cNvCxnSpPr/>
            <p:nvPr/>
          </p:nvCxnSpPr>
          <p:spPr bwMode="auto">
            <a:xfrm>
              <a:off x="4330403" y="4373856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3"/>
            <p:cNvSpPr txBox="1"/>
            <p:nvPr/>
          </p:nvSpPr>
          <p:spPr>
            <a:xfrm>
              <a:off x="4680763" y="3917791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2  4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53"/>
            <p:cNvSpPr txBox="1"/>
            <p:nvPr/>
          </p:nvSpPr>
          <p:spPr>
            <a:xfrm>
              <a:off x="4671984" y="4509119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8  3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53"/>
            <p:cNvSpPr txBox="1"/>
            <p:nvPr/>
          </p:nvSpPr>
          <p:spPr>
            <a:xfrm>
              <a:off x="4690288" y="3140968"/>
              <a:ext cx="296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854049" y="3148929"/>
            <a:ext cx="1152364" cy="1744912"/>
            <a:chOff x="1854049" y="3148929"/>
            <a:chExt cx="1152364" cy="1744912"/>
          </a:xfrm>
        </p:grpSpPr>
        <p:sp>
          <p:nvSpPr>
            <p:cNvPr id="46" name="TextBox 53"/>
            <p:cNvSpPr txBox="1"/>
            <p:nvPr/>
          </p:nvSpPr>
          <p:spPr>
            <a:xfrm>
              <a:off x="2214170" y="3407453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3  6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53"/>
            <p:cNvSpPr txBox="1"/>
            <p:nvPr/>
          </p:nvSpPr>
          <p:spPr>
            <a:xfrm>
              <a:off x="1854049" y="3898768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＋</a:t>
              </a: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1863810" y="4366821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3"/>
            <p:cNvSpPr txBox="1"/>
            <p:nvPr/>
          </p:nvSpPr>
          <p:spPr>
            <a:xfrm>
              <a:off x="2504453" y="3909525"/>
              <a:ext cx="36004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3"/>
            <p:cNvSpPr txBox="1"/>
            <p:nvPr/>
          </p:nvSpPr>
          <p:spPr>
            <a:xfrm>
              <a:off x="2187973" y="4509120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4  4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53"/>
            <p:cNvSpPr txBox="1"/>
            <p:nvPr/>
          </p:nvSpPr>
          <p:spPr>
            <a:xfrm>
              <a:off x="2235051" y="3148929"/>
              <a:ext cx="296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2A41DAC-C263-48A9-A220-37BDCE6D8D3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8187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뺄셈을 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701649" y="2721660"/>
            <a:ext cx="1152364" cy="1403541"/>
            <a:chOff x="1701649" y="2721660"/>
            <a:chExt cx="1152364" cy="1403541"/>
          </a:xfrm>
        </p:grpSpPr>
        <p:sp>
          <p:nvSpPr>
            <p:cNvPr id="57" name="TextBox 53"/>
            <p:cNvSpPr txBox="1"/>
            <p:nvPr/>
          </p:nvSpPr>
          <p:spPr>
            <a:xfrm>
              <a:off x="2061770" y="2721660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3  2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1701649" y="3212975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－</a:t>
              </a: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1711410" y="3681028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53"/>
            <p:cNvSpPr txBox="1"/>
            <p:nvPr/>
          </p:nvSpPr>
          <p:spPr>
            <a:xfrm>
              <a:off x="2352053" y="3223732"/>
              <a:ext cx="36004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054548" y="3760071"/>
              <a:ext cx="65754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2  5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9692" y="3726448"/>
              <a:ext cx="360000" cy="35500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4168242" y="2728695"/>
            <a:ext cx="1152364" cy="1410365"/>
            <a:chOff x="4168242" y="2728695"/>
            <a:chExt cx="1152364" cy="1410365"/>
          </a:xfrm>
        </p:grpSpPr>
        <p:sp>
          <p:nvSpPr>
            <p:cNvPr id="91" name="TextBox 53"/>
            <p:cNvSpPr txBox="1"/>
            <p:nvPr/>
          </p:nvSpPr>
          <p:spPr>
            <a:xfrm>
              <a:off x="4528363" y="2728695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8  0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53"/>
            <p:cNvSpPr txBox="1"/>
            <p:nvPr/>
          </p:nvSpPr>
          <p:spPr>
            <a:xfrm>
              <a:off x="4168242" y="3220010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－</a:t>
              </a: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>
              <a:off x="4178003" y="3688063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3"/>
            <p:cNvSpPr txBox="1"/>
            <p:nvPr/>
          </p:nvSpPr>
          <p:spPr>
            <a:xfrm>
              <a:off x="4528363" y="3231998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3  5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528363" y="3773930"/>
              <a:ext cx="65754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4  5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507" y="3740307"/>
              <a:ext cx="360000" cy="355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1F7C6AF-F0B5-42D9-8BDB-B8263879ACF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692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대체 처리 39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217198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뺄셈을 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3"/>
          <p:cNvSpPr txBox="1"/>
          <p:nvPr/>
        </p:nvSpPr>
        <p:spPr>
          <a:xfrm>
            <a:off x="2061770" y="2721660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3  2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53"/>
          <p:cNvSpPr txBox="1"/>
          <p:nvPr/>
        </p:nvSpPr>
        <p:spPr>
          <a:xfrm>
            <a:off x="1701649" y="3212975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1711410" y="3681028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53"/>
          <p:cNvSpPr txBox="1"/>
          <p:nvPr/>
        </p:nvSpPr>
        <p:spPr>
          <a:xfrm>
            <a:off x="2352053" y="3223732"/>
            <a:ext cx="360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/>
          <p:cNvSpPr txBox="1"/>
          <p:nvPr/>
        </p:nvSpPr>
        <p:spPr>
          <a:xfrm>
            <a:off x="4528363" y="2728695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8  0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/>
          <p:cNvSpPr txBox="1"/>
          <p:nvPr/>
        </p:nvSpPr>
        <p:spPr>
          <a:xfrm>
            <a:off x="4168242" y="3220010"/>
            <a:ext cx="3696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4178003" y="3688063"/>
            <a:ext cx="11426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53"/>
          <p:cNvSpPr txBox="1"/>
          <p:nvPr/>
        </p:nvSpPr>
        <p:spPr>
          <a:xfrm>
            <a:off x="4528363" y="3231998"/>
            <a:ext cx="7107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3  5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2" y="1632041"/>
            <a:ext cx="366903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2054548" y="3760071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726448"/>
            <a:ext cx="360000" cy="355000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4528363" y="3773930"/>
            <a:ext cx="65754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507" y="3740307"/>
            <a:ext cx="360000" cy="355000"/>
          </a:xfrm>
          <a:prstGeom prst="rect">
            <a:avLst/>
          </a:prstGeom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8513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92745" y="2776214"/>
            <a:ext cx="6667165" cy="2497076"/>
            <a:chOff x="192745" y="2776214"/>
            <a:chExt cx="6667165" cy="2497076"/>
          </a:xfrm>
        </p:grpSpPr>
        <p:sp>
          <p:nvSpPr>
            <p:cNvPr id="45" name="직사각형 44"/>
            <p:cNvSpPr/>
            <p:nvPr/>
          </p:nvSpPr>
          <p:spPr>
            <a:xfrm>
              <a:off x="192745" y="2914020"/>
              <a:ext cx="6667165" cy="21711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277621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01649" y="3441635"/>
            <a:ext cx="1152364" cy="1417400"/>
            <a:chOff x="1701649" y="2721660"/>
            <a:chExt cx="1152364" cy="1417400"/>
          </a:xfrm>
        </p:grpSpPr>
        <p:sp>
          <p:nvSpPr>
            <p:cNvPr id="54" name="TextBox 53"/>
            <p:cNvSpPr txBox="1"/>
            <p:nvPr/>
          </p:nvSpPr>
          <p:spPr>
            <a:xfrm>
              <a:off x="2061770" y="2721660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3  2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3"/>
            <p:cNvSpPr txBox="1"/>
            <p:nvPr/>
          </p:nvSpPr>
          <p:spPr>
            <a:xfrm>
              <a:off x="1701649" y="3212975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－</a:t>
              </a: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711410" y="3681028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3"/>
            <p:cNvSpPr txBox="1"/>
            <p:nvPr/>
          </p:nvSpPr>
          <p:spPr>
            <a:xfrm>
              <a:off x="2352053" y="3223732"/>
              <a:ext cx="36004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36254" y="3754339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2  5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168242" y="3448670"/>
            <a:ext cx="1152364" cy="1420490"/>
            <a:chOff x="4168242" y="2728695"/>
            <a:chExt cx="1152364" cy="1420490"/>
          </a:xfrm>
        </p:grpSpPr>
        <p:sp>
          <p:nvSpPr>
            <p:cNvPr id="62" name="TextBox 53"/>
            <p:cNvSpPr txBox="1"/>
            <p:nvPr/>
          </p:nvSpPr>
          <p:spPr>
            <a:xfrm>
              <a:off x="4528363" y="2728695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8  0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53"/>
            <p:cNvSpPr txBox="1"/>
            <p:nvPr/>
          </p:nvSpPr>
          <p:spPr>
            <a:xfrm>
              <a:off x="4168242" y="3220010"/>
              <a:ext cx="36964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－</a:t>
              </a: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4178003" y="3688063"/>
              <a:ext cx="114260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53"/>
            <p:cNvSpPr txBox="1"/>
            <p:nvPr/>
          </p:nvSpPr>
          <p:spPr>
            <a:xfrm>
              <a:off x="4528363" y="3231998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3  5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53"/>
            <p:cNvSpPr txBox="1"/>
            <p:nvPr/>
          </p:nvSpPr>
          <p:spPr>
            <a:xfrm>
              <a:off x="4516210" y="3764464"/>
              <a:ext cx="71071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4  5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" name="직선 연결선 3"/>
          <p:cNvCxnSpPr/>
          <p:nvPr/>
        </p:nvCxnSpPr>
        <p:spPr bwMode="auto">
          <a:xfrm flipH="1">
            <a:off x="2141484" y="3492631"/>
            <a:ext cx="184823" cy="2827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 flipH="1">
            <a:off x="4600817" y="3499666"/>
            <a:ext cx="184823" cy="282728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53"/>
          <p:cNvSpPr txBox="1"/>
          <p:nvPr/>
        </p:nvSpPr>
        <p:spPr>
          <a:xfrm>
            <a:off x="2085626" y="3148929"/>
            <a:ext cx="29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53"/>
          <p:cNvSpPr txBox="1"/>
          <p:nvPr/>
        </p:nvSpPr>
        <p:spPr>
          <a:xfrm>
            <a:off x="4551170" y="3133725"/>
            <a:ext cx="29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53"/>
          <p:cNvSpPr txBox="1"/>
          <p:nvPr/>
        </p:nvSpPr>
        <p:spPr>
          <a:xfrm>
            <a:off x="2319064" y="3148929"/>
            <a:ext cx="46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53"/>
          <p:cNvSpPr txBox="1"/>
          <p:nvPr/>
        </p:nvSpPr>
        <p:spPr>
          <a:xfrm>
            <a:off x="4799020" y="3133245"/>
            <a:ext cx="465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8123555-FE9F-4573-B40A-ED07481E6C9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7103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반 친구들에게 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나누어 주었더니 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남았습니다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반 친구들에게 나누어 준 사탕은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3131840" y="3709447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645" y="353701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94AAEE-1CB2-4FE7-B44A-AC148DEB440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075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반 친구들에게 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나누어 주었더니 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남았습니다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하늘이가 반 친구들에게 나누어 준 사탕은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39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195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3546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/>
          <p:cNvSpPr/>
          <p:nvPr/>
        </p:nvSpPr>
        <p:spPr>
          <a:xfrm>
            <a:off x="566177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/>
          <p:cNvSpPr/>
          <p:nvPr/>
        </p:nvSpPr>
        <p:spPr>
          <a:xfrm>
            <a:off x="650894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52120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14817" y="1182177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927963" y="11823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3131840" y="3709447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645" y="3537012"/>
            <a:ext cx="360000" cy="355000"/>
          </a:xfrm>
          <a:prstGeom prst="rect">
            <a:avLst/>
          </a:prstGeom>
        </p:spPr>
      </p:pic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494655" y="1182360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23" name="직사각형 22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6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하늘이가 나누어 준 사탕의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=43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17=26(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E6C63E4-AFD3-4B06-B039-C5D44148C78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325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0416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03648" y="1784805"/>
            <a:ext cx="4104456" cy="3223765"/>
            <a:chOff x="1079612" y="1692981"/>
            <a:chExt cx="4788532" cy="3761059"/>
          </a:xfrm>
        </p:grpSpPr>
        <p:pic>
          <p:nvPicPr>
            <p:cNvPr id="1026" name="Picture 2" descr="C:\Users\DB400SCA\Desktop\한대희 3-1 지도서\app\resource\contents_sub\lesson01\ops\1\images\1_0\1_intro_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612" y="1692981"/>
              <a:ext cx="4788532" cy="3761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53"/>
            <p:cNvSpPr txBox="1"/>
            <p:nvPr/>
          </p:nvSpPr>
          <p:spPr>
            <a:xfrm>
              <a:off x="3016399" y="1800109"/>
              <a:ext cx="162095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내가 먼저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주사위 던진다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67015" y="5227863"/>
            <a:ext cx="4413097" cy="325373"/>
            <a:chOff x="1167015" y="5191859"/>
            <a:chExt cx="4413097" cy="325373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171" y="5241065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656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520056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270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20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534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371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0E393D44-6402-482E-98E1-EFC5B0DD5E3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76233" y="1537883"/>
            <a:ext cx="3478352" cy="3420380"/>
            <a:chOff x="1403648" y="1592796"/>
            <a:chExt cx="3954337" cy="3888432"/>
          </a:xfrm>
        </p:grpSpPr>
        <p:pic>
          <p:nvPicPr>
            <p:cNvPr id="2050" name="Picture 2" descr="C:\Users\DB400SCA\Desktop\한대희 3-1 지도서\app\resource\contents_sub\lesson01\ops\1\images\1_0\1_intro_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592796"/>
              <a:ext cx="3954337" cy="3888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3"/>
                <p:cNvSpPr txBox="1"/>
                <p:nvPr/>
              </p:nvSpPr>
              <p:spPr>
                <a:xfrm>
                  <a:off x="2006191" y="1836113"/>
                  <a:ext cx="2232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400" dirty="0">
                      <a:latin typeface="맑은 고딕" pitchFamily="50" charset="-127"/>
                      <a:ea typeface="맑은 고딕" pitchFamily="50" charset="-127"/>
                    </a:rPr>
                    <a:t>두 주사위의 눈의</a:t>
                  </a:r>
                  <a:endParaRPr lang="en-US" altLang="ko-KR" sz="1400" dirty="0">
                    <a:latin typeface="맑은 고딕" pitchFamily="50" charset="-127"/>
                    <a:ea typeface="맑은 고딕" pitchFamily="50" charset="-127"/>
                  </a:endParaRPr>
                </a:p>
                <a:p>
                  <a:pPr algn="ctr"/>
                  <a:r>
                    <a:rPr lang="ko-KR" altLang="en-US" sz="1400" dirty="0">
                      <a:latin typeface="맑은 고딕" pitchFamily="50" charset="-127"/>
                      <a:ea typeface="맑은 고딕" pitchFamily="50" charset="-127"/>
                    </a:rPr>
                    <a:t>수의 합이 </a:t>
                  </a:r>
                  <a:r>
                    <a:rPr lang="en-US" altLang="ko-KR" sz="1400" dirty="0">
                      <a:latin typeface="맑은 고딕" pitchFamily="50" charset="-127"/>
                      <a:ea typeface="맑은 고딕" pitchFamily="50" charset="-127"/>
                    </a:rPr>
                    <a:t>7</a:t>
                  </a:r>
                  <a:r>
                    <a:rPr lang="ko-KR" altLang="en-US" sz="1400" dirty="0">
                      <a:latin typeface="맑은 고딕" pitchFamily="50" charset="-127"/>
                      <a:ea typeface="맑은 고딕" pitchFamily="50" charset="-127"/>
                    </a:rPr>
                    <a:t>이니까</a:t>
                  </a:r>
                  <a14:m>
                    <m:oMath xmlns:m="http://schemas.openxmlformats.org/officeDocument/2006/math">
                      <m:r>
                        <a:rPr lang="ko-KR" altLang="en-US" sz="1400" i="1" smtClean="0">
                          <a:latin typeface="Cambria Math"/>
                          <a:ea typeface="맑은 고딕" pitchFamily="50" charset="-127"/>
                        </a:rPr>
                        <m:t>∙∙∙∙∙∙</m:t>
                      </m:r>
                      <m:r>
                        <a:rPr lang="en-US" altLang="ko-KR" sz="1400" b="0" i="1" smtClean="0">
                          <a:latin typeface="Cambria Math"/>
                          <a:ea typeface="맑은 고딕" pitchFamily="50" charset="-127"/>
                        </a:rPr>
                        <m:t>.</m:t>
                      </m:r>
                    </m:oMath>
                  </a14:m>
                  <a:endParaRPr lang="ko-KR" altLang="en-US" sz="14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mc:Choice>
          <mc:Fallback xmlns="">
            <p:sp>
              <p:nvSpPr>
                <p:cNvPr id="6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91" y="1836113"/>
                  <a:ext cx="2232248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21" t="-1316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53"/>
            <p:cNvSpPr txBox="1"/>
            <p:nvPr/>
          </p:nvSpPr>
          <p:spPr>
            <a:xfrm>
              <a:off x="1870398" y="3429000"/>
              <a:ext cx="649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서울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도착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67015" y="5232626"/>
            <a:ext cx="4456517" cy="320610"/>
            <a:chOff x="1167015" y="5191859"/>
            <a:chExt cx="4456517" cy="320610"/>
          </a:xfrm>
        </p:grpSpPr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20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306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534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253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842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C53DBFB-00C7-4E61-842F-95DC7BEF046B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6520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6216" y="1628800"/>
            <a:ext cx="5504235" cy="3520126"/>
            <a:chOff x="566216" y="1628800"/>
            <a:chExt cx="5504235" cy="3520126"/>
          </a:xfrm>
        </p:grpSpPr>
        <p:pic>
          <p:nvPicPr>
            <p:cNvPr id="3074" name="Picture 2" descr="C:\Users\DB400SCA\Desktop\한대희 3-1 지도서\app\resource\contents_sub\lesson01\ops\1\images\1_0\1_intro_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55" y="1628800"/>
              <a:ext cx="5364596" cy="352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53"/>
            <p:cNvSpPr txBox="1"/>
            <p:nvPr/>
          </p:nvSpPr>
          <p:spPr>
            <a:xfrm>
              <a:off x="4391210" y="2458103"/>
              <a:ext cx="162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두 점수를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더하면 되지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53"/>
            <p:cNvSpPr txBox="1"/>
            <p:nvPr/>
          </p:nvSpPr>
          <p:spPr>
            <a:xfrm>
              <a:off x="566216" y="1836743"/>
              <a:ext cx="28536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서울을 사려면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648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점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엔 서울 타워를 사려면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425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점이 필요하네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모두 몇 점이 필요한 거지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67015" y="5232626"/>
            <a:ext cx="4456517" cy="320610"/>
            <a:chOff x="1167015" y="5191859"/>
            <a:chExt cx="4456517" cy="320610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20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6692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534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137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636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F2DAEF3-D3ED-4711-8033-2263C109D51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170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19672" y="1700808"/>
            <a:ext cx="3708412" cy="3399378"/>
            <a:chOff x="1619672" y="1700808"/>
            <a:chExt cx="3708412" cy="3399378"/>
          </a:xfrm>
        </p:grpSpPr>
        <p:pic>
          <p:nvPicPr>
            <p:cNvPr id="4098" name="Picture 2" descr="C:\Users\DB400SCA\Desktop\한대희 3-1 지도서\app\resource\contents_sub\lesson01\ops\1\images\1_0\1_intro_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1700808"/>
              <a:ext cx="3708412" cy="339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53"/>
            <p:cNvSpPr txBox="1"/>
            <p:nvPr/>
          </p:nvSpPr>
          <p:spPr>
            <a:xfrm>
              <a:off x="3395368" y="1902230"/>
              <a:ext cx="1871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이번엔 내 차례야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던진다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67015" y="5191859"/>
            <a:ext cx="4456517" cy="320610"/>
            <a:chOff x="1167015" y="5191859"/>
            <a:chExt cx="4456517" cy="320610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868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306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534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920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59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8767D4-B410-4829-A4DD-CFD802C26B3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689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71092" y="1623433"/>
            <a:ext cx="3621692" cy="3498653"/>
            <a:chOff x="1454364" y="1628800"/>
            <a:chExt cx="3913368" cy="3780420"/>
          </a:xfrm>
        </p:grpSpPr>
        <p:pic>
          <p:nvPicPr>
            <p:cNvPr id="5122" name="Picture 2" descr="C:\Users\DB400SCA\Desktop\한대희 3-1 지도서\app\resource\contents_sub\lesson01\ops\1\images\1_0\1_intro_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138" y="1628800"/>
              <a:ext cx="3894594" cy="3780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3"/>
            <p:cNvSpPr txBox="1"/>
            <p:nvPr/>
          </p:nvSpPr>
          <p:spPr>
            <a:xfrm>
              <a:off x="1454364" y="1700808"/>
              <a:ext cx="1871438" cy="79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이번엔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두 주사위의 눈의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수의 합이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53"/>
            <p:cNvSpPr txBox="1"/>
            <p:nvPr/>
          </p:nvSpPr>
          <p:spPr>
            <a:xfrm>
              <a:off x="3869951" y="1951554"/>
              <a:ext cx="13236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면 파리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도착이야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67015" y="5191859"/>
            <a:ext cx="4456517" cy="320610"/>
            <a:chOff x="1167015" y="5191859"/>
            <a:chExt cx="4456517" cy="320610"/>
          </a:xfrm>
        </p:grpSpPr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868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306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625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7462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577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139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18DDB6E-5D58-4CFF-9D17-6B6A0310CD0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467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7624" y="1628800"/>
            <a:ext cx="4536504" cy="3453437"/>
            <a:chOff x="1187624" y="1628800"/>
            <a:chExt cx="4536504" cy="3453437"/>
          </a:xfrm>
        </p:grpSpPr>
        <p:pic>
          <p:nvPicPr>
            <p:cNvPr id="6146" name="Picture 2" descr="C:\Users\DB400SCA\Desktop\한대희 3-1 지도서\app\resource\contents_sub\lesson01\ops\1\images\1_0\1_intro_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628800"/>
              <a:ext cx="4536504" cy="345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53"/>
            <p:cNvSpPr txBox="1"/>
            <p:nvPr/>
          </p:nvSpPr>
          <p:spPr>
            <a:xfrm>
              <a:off x="3743908" y="1779081"/>
              <a:ext cx="19442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내 점수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785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점에서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296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점을 빼면 몇 점이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남는거지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53"/>
            <p:cNvSpPr txBox="1"/>
            <p:nvPr/>
          </p:nvSpPr>
          <p:spPr>
            <a:xfrm>
              <a:off x="1187624" y="2042264"/>
              <a:ext cx="18541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파리에 가려면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통행료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296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점이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필요해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67015" y="5191859"/>
            <a:ext cx="4456517" cy="320610"/>
            <a:chOff x="1167015" y="5191859"/>
            <a:chExt cx="4456517" cy="320610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015" y="5191859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727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496" y="519579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868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306" y="5236302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625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9239" y="524106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5337" y="525376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7091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1_intro_6.png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글씨는 직접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74389B-CEF9-4866-8BFA-940C6E05EEEB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9005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651923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894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622749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1719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95270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240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66095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65066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26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81" y="337974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11560" y="3320988"/>
            <a:ext cx="1101816" cy="45088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672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27377" y="2437477"/>
            <a:ext cx="4164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개인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3284546" y="2437477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4581687" y="2447273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747945" y="2447273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27377" y="3291952"/>
            <a:ext cx="41648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672=        +70+     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나타냅니다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199880" y="329314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447006" y="3293148"/>
            <a:ext cx="40055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26" y="2204864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411" y="2233221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23" y="2223478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962" y="3517066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558" y="3538867"/>
            <a:ext cx="360000" cy="355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514513" y="4232411"/>
            <a:ext cx="41648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       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539334" y="4242207"/>
            <a:ext cx="144062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육백칠십이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80" y="4006441"/>
            <a:ext cx="360000" cy="355000"/>
          </a:xfrm>
          <a:prstGeom prst="rect">
            <a:avLst/>
          </a:prstGeom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2624121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50" y="345595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50" y="4302808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1C5325A8-7478-411D-B5C9-7598FEAB237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41398</TotalTime>
  <Words>914</Words>
  <Application>Microsoft Office PowerPoint</Application>
  <PresentationFormat>화면 슬라이드 쇼(4:3)</PresentationFormat>
  <Paragraphs>277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돋움</vt:lpstr>
      <vt:lpstr>맑은 고딕</vt:lpstr>
      <vt:lpstr>Arial</vt:lpstr>
      <vt:lpstr>Cambria Math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7189</cp:revision>
  <dcterms:created xsi:type="dcterms:W3CDTF">2008-07-15T12:19:11Z</dcterms:created>
  <dcterms:modified xsi:type="dcterms:W3CDTF">2022-01-20T09:43:54Z</dcterms:modified>
</cp:coreProperties>
</file>