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130" r:id="rId4"/>
    <p:sldId id="1178" r:id="rId5"/>
    <p:sldId id="1179" r:id="rId6"/>
    <p:sldId id="1172" r:id="rId7"/>
    <p:sldId id="1180" r:id="rId8"/>
    <p:sldId id="1177" r:id="rId9"/>
    <p:sldId id="1181" r:id="rId10"/>
    <p:sldId id="1176" r:id="rId11"/>
    <p:sldId id="1149" r:id="rId1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00"/>
    <a:srgbClr val="A46B5B"/>
    <a:srgbClr val="FF9999"/>
    <a:srgbClr val="FF3399"/>
    <a:srgbClr val="FFFFCC"/>
    <a:srgbClr val="FF0000"/>
    <a:srgbClr val="FF0066"/>
    <a:srgbClr val="FFFF00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0/curri/index.html?flashxmlnum=yuni4856&amp;classa=A8-C1-31-MM-MM-04-01-01-0-0-0-0&amp;classno=MM_31_04/suh_0301_01_0000/suh_0301_01_0000_203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hyperlink" Target="https://cdata2.tsherpa.co.kr/tsherpa/MultiMedia/Flash/2020/curri/index.html?flashxmlnum=yuni4856&amp;classa=A8-C1-21-MM-MA-03-02-06-0-0-0-0&amp;classno=MA_21_03/suh_0201_01_0006/suh_0201_01_0006_201.html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0/curri/index.html?flashxmlnum=yuni4856&amp;classa=A8-C1-21-MM-MA-03-02-06-0-0-0-0&amp;classno=MA_21_03/suh_0201_01_0006/suh_0201_01_0006_201.html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2391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9735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수학은 내 친구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8175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참고하여 신규 페이지 생성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91580" y="5913276"/>
            <a:ext cx="4914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cdata2.tsherpa.co.kr/tsherpa/MultiMedia/Flash/2020/curri/index.html?flashxmlnum=yuni4856&amp;classa=A8-C1-31-MM-MM-04-01-01-0-0-0-0&amp;classno=MM_31_04/suh_0301_01_0000/suh_0301_01_0000_203_1.html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5312" y="714472"/>
            <a:ext cx="6918956" cy="543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11560" y="80070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수학책을 넘겨 가면서 이번 학기에는 무엇을 배우게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될지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4" y="870770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 bwMode="auto">
          <a:xfrm>
            <a:off x="3031805" y="2924944"/>
            <a:ext cx="1251266" cy="1251266"/>
          </a:xfrm>
          <a:prstGeom prst="ellipse">
            <a:avLst/>
          </a:prstGeom>
          <a:solidFill>
            <a:srgbClr val="FF9900"/>
          </a:solidFill>
          <a:ln w="28575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500" dirty="0" smtClean="0">
                <a:solidFill>
                  <a:schemeClr val="bg1"/>
                </a:solidFill>
                <a:latin typeface="+mn-ea"/>
                <a:ea typeface="+mn-ea"/>
              </a:rPr>
              <a:t>5-1</a:t>
            </a:r>
            <a:endParaRPr kumimoji="1" lang="ko-KR" altLang="en-US" sz="2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6" name="직선 연결선 5"/>
          <p:cNvCxnSpPr>
            <a:stCxn id="4" idx="0"/>
          </p:cNvCxnSpPr>
          <p:nvPr/>
        </p:nvCxnSpPr>
        <p:spPr bwMode="auto">
          <a:xfrm flipV="1">
            <a:off x="3657438" y="2240868"/>
            <a:ext cx="0" cy="684076"/>
          </a:xfrm>
          <a:prstGeom prst="line">
            <a:avLst/>
          </a:prstGeom>
          <a:noFill/>
          <a:ln w="3810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 bwMode="auto">
          <a:xfrm>
            <a:off x="2559316" y="1837833"/>
            <a:ext cx="2196244" cy="46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5785" y="1880224"/>
            <a:ext cx="227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자연수의 혼합 계산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846598" y="2591997"/>
            <a:ext cx="1650070" cy="46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2459" y="2634388"/>
            <a:ext cx="17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약수와 배수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771348" y="4176210"/>
            <a:ext cx="1650070" cy="46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77209" y="4218601"/>
            <a:ext cx="17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규칙과 대응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832403" y="5006789"/>
            <a:ext cx="1650070" cy="46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38264" y="5049180"/>
            <a:ext cx="17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약분과 통분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59532" y="4077072"/>
            <a:ext cx="2196244" cy="46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6001" y="4119463"/>
            <a:ext cx="227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덧셈과 뺄셈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83924" y="2599727"/>
            <a:ext cx="2415868" cy="46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990" y="2642118"/>
            <a:ext cx="247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다각형의 둘레와 넓이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>
            <a:stCxn id="4" idx="7"/>
            <a:endCxn id="35" idx="1"/>
          </p:cNvCxnSpPr>
          <p:nvPr/>
        </p:nvCxnSpPr>
        <p:spPr bwMode="auto">
          <a:xfrm flipV="1">
            <a:off x="4099827" y="2819054"/>
            <a:ext cx="752632" cy="289134"/>
          </a:xfrm>
          <a:prstGeom prst="line">
            <a:avLst/>
          </a:prstGeom>
          <a:noFill/>
          <a:ln w="3810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4" idx="5"/>
            <a:endCxn id="37" idx="1"/>
          </p:cNvCxnSpPr>
          <p:nvPr/>
        </p:nvCxnSpPr>
        <p:spPr bwMode="auto">
          <a:xfrm>
            <a:off x="4099827" y="3992966"/>
            <a:ext cx="677382" cy="410301"/>
          </a:xfrm>
          <a:prstGeom prst="line">
            <a:avLst/>
          </a:prstGeom>
          <a:noFill/>
          <a:ln w="3810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4" idx="4"/>
            <a:endCxn id="38" idx="0"/>
          </p:cNvCxnSpPr>
          <p:nvPr/>
        </p:nvCxnSpPr>
        <p:spPr bwMode="auto">
          <a:xfrm>
            <a:off x="3657438" y="4176210"/>
            <a:ext cx="0" cy="830579"/>
          </a:xfrm>
          <a:prstGeom prst="line">
            <a:avLst/>
          </a:prstGeom>
          <a:noFill/>
          <a:ln w="3810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4" idx="3"/>
            <a:endCxn id="41" idx="3"/>
          </p:cNvCxnSpPr>
          <p:nvPr/>
        </p:nvCxnSpPr>
        <p:spPr bwMode="auto">
          <a:xfrm flipH="1">
            <a:off x="2627784" y="3992966"/>
            <a:ext cx="587265" cy="311163"/>
          </a:xfrm>
          <a:prstGeom prst="line">
            <a:avLst/>
          </a:prstGeom>
          <a:noFill/>
          <a:ln w="3810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3"/>
            <a:endCxn id="4" idx="1"/>
          </p:cNvCxnSpPr>
          <p:nvPr/>
        </p:nvCxnSpPr>
        <p:spPr bwMode="auto">
          <a:xfrm>
            <a:off x="2735796" y="2826784"/>
            <a:ext cx="479253" cy="281404"/>
          </a:xfrm>
          <a:prstGeom prst="line">
            <a:avLst/>
          </a:prstGeom>
          <a:noFill/>
          <a:ln w="3810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75" y="1615525"/>
            <a:ext cx="631635" cy="22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71" y="2967486"/>
            <a:ext cx="631635" cy="22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72" y="4572447"/>
            <a:ext cx="631635" cy="22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20" y="5418512"/>
            <a:ext cx="631635" cy="22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67" y="4474092"/>
            <a:ext cx="631635" cy="22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36" y="3003720"/>
            <a:ext cx="631635" cy="22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6594128" cy="406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90196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9692" y="3320988"/>
            <a:ext cx="356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10977"/>
              </p:ext>
            </p:extLst>
          </p:nvPr>
        </p:nvGraphicFramePr>
        <p:xfrm>
          <a:off x="153927" y="224644"/>
          <a:ext cx="8836146" cy="2260364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규칙을 찾아 이야기하기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suh_0501_01_0000_201_1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 분수로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suh_0501_01_0000_202_1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학기 배울 내용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suh_0601_00_0001_203_1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suh_0501_01_0000_3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500" y="714471"/>
            <a:ext cx="6918956" cy="614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다양한 규칙을 찾아봅시다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317523" y="105784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2" name="직사각형 31"/>
          <p:cNvSpPr/>
          <p:nvPr/>
        </p:nvSpPr>
        <p:spPr>
          <a:xfrm>
            <a:off x="5646183" y="1052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3" name="직사각형 32"/>
          <p:cNvSpPr/>
          <p:nvPr/>
        </p:nvSpPr>
        <p:spPr>
          <a:xfrm>
            <a:off x="4968044" y="106120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그림</a:t>
            </a:r>
            <a:endParaRPr lang="ko-KR" altLang="en-US" sz="11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340768"/>
            <a:ext cx="689323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168301" y="1542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suh_0501_01_0000_201_1.html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suh_0501_01_0000_201_2.html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suh_0501_01_0000_201_1.html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개발물의 그림 그대로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46657" y="922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40395" y="1880828"/>
            <a:ext cx="6468437" cy="647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500" y="714471"/>
            <a:ext cx="6918956" cy="614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다양한 규칙을 찾아봅시다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317523" y="105784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2" name="직사각형 31"/>
          <p:cNvSpPr/>
          <p:nvPr/>
        </p:nvSpPr>
        <p:spPr>
          <a:xfrm>
            <a:off x="5646183" y="1052736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3" name="직사각형 32"/>
          <p:cNvSpPr/>
          <p:nvPr/>
        </p:nvSpPr>
        <p:spPr>
          <a:xfrm>
            <a:off x="4968044" y="106120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그림</a:t>
            </a:r>
            <a:endParaRPr lang="ko-KR" altLang="en-US" sz="1100" b="1" dirty="0"/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497914" y="5256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43"/>
          <p:cNvSpPr txBox="1"/>
          <p:nvPr/>
        </p:nvSpPr>
        <p:spPr>
          <a:xfrm>
            <a:off x="389043" y="142409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위 교실에서 찾을 수 있는 규칙이 무엇인지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9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863600" y="1880828"/>
            <a:ext cx="6045232" cy="647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사물함이 규칙적으로 놓여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놓은 사물함의 수가 같기 때문입니다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31" y="22706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9" y="19148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429079" y="2694618"/>
            <a:ext cx="6468437" cy="647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52284" y="2694618"/>
            <a:ext cx="6045232" cy="647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책상이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개씩 붙어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책상이 놓인 수와 책상을 놓은 모양이 규칙적이라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 생각합니다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15" y="30844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3" y="27286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417763" y="3508408"/>
            <a:ext cx="6468437" cy="647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840968" y="3508408"/>
            <a:ext cx="6045232" cy="647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학생들이 만들고 있는 무늬에도 규칙이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무늬를 꾸미는 데 사용한 색이 규칙적으로 변합니다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99" y="38982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7" y="35423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2640" y="5338638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96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500" y="714471"/>
            <a:ext cx="6918956" cy="614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다양한 규칙을 찾아봅시다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317523" y="105784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2" name="직사각형 31"/>
          <p:cNvSpPr/>
          <p:nvPr/>
        </p:nvSpPr>
        <p:spPr>
          <a:xfrm>
            <a:off x="5646183" y="1052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3" name="직사각형 32"/>
          <p:cNvSpPr/>
          <p:nvPr/>
        </p:nvSpPr>
        <p:spPr>
          <a:xfrm>
            <a:off x="4968044" y="106120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그림</a:t>
            </a:r>
            <a:endParaRPr lang="ko-KR" altLang="en-US" sz="1100" b="1" dirty="0"/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497914" y="5256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43"/>
          <p:cNvSpPr txBox="1"/>
          <p:nvPr/>
        </p:nvSpPr>
        <p:spPr>
          <a:xfrm>
            <a:off x="389043" y="14240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학생들이 만들고 있는 무늬에서 찾을 수 있는 규칙을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9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429079" y="2132856"/>
            <a:ext cx="6468437" cy="647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52284" y="2132856"/>
            <a:ext cx="6045232" cy="647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모둠은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초록색 사각형과 분홍색 사각형을 이용하여 무늬를 만들고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15" y="25227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3" y="21668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417763" y="2946646"/>
            <a:ext cx="6468437" cy="9864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840968" y="2946646"/>
            <a:ext cx="6045232" cy="986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오른쪽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모둠은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가운데 줄에 사각형과 팔각형을 번갈아 놓고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팔각형의 위 줄과 아래 줄에는 사각형을 마주 보게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놓았습니다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14" y="35942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7" y="29806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2640" y="5338638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40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543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2424297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디자인은 하단 링크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1407004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1747026" y="1439315"/>
            <a:ext cx="12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537" y="1892329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727200" y="1916832"/>
            <a:ext cx="51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단위분수 카드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놀이판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045" y="2400941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3"/>
          <p:cNvSpPr txBox="1"/>
          <p:nvPr/>
        </p:nvSpPr>
        <p:spPr>
          <a:xfrm>
            <a:off x="724662" y="2884064"/>
            <a:ext cx="55460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순서를 정합니다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8" y="291378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8" y="3404319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8" y="4057623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726066" y="3380515"/>
            <a:ext cx="611418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단위분수 카드를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뒤집고 그 분수에 맞는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놀이판의 원에 붙입니다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724662" y="4052391"/>
            <a:ext cx="601788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서로 번갈아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가면서 단위분수 카드를 뒤집고 붙임 딱지를 이용하여 놀이판의 원을 채웁니다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놀이판의 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중 적절한 곳을 골라 붙입니다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65" y="812916"/>
            <a:ext cx="1359714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2882416" y="828664"/>
            <a:ext cx="12337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보기</a:t>
            </a:r>
            <a:endParaRPr lang="ko-KR" altLang="en-US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41342" y="868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9689" y="5949280"/>
            <a:ext cx="4950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10"/>
              </a:rPr>
              <a:t>https://</a:t>
            </a:r>
            <a:r>
              <a:rPr lang="en-US" altLang="ko-KR" sz="1000" dirty="0" smtClean="0">
                <a:hlinkClick r:id="rId10"/>
              </a:rPr>
              <a:t>cdata2.tsherpa.co.kr/tsherpa/MultiMedia/Flash/2020/curri/index.html?flashxmlnum=yuni4856&amp;classa=A8-C1-21-MM-MA-03-02-06-0-0-0-0&amp;classno=MA_21_03/suh_0201_01_0006/suh_0201_01_0006_201.html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168301" y="126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50" y="194476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5328085" y="1969095"/>
            <a:ext cx="9118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3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08" y="195406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6286643" y="1978387"/>
            <a:ext cx="9118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317523" y="98583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5646183" y="98072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720835" y="5160956"/>
            <a:ext cx="1556959" cy="250300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543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2439258" y="50081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1407004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1747026" y="1439315"/>
            <a:ext cx="12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537" y="1892329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727200" y="1916832"/>
            <a:ext cx="51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단위분수 카드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놀이판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045" y="2400941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849689" y="5949280"/>
            <a:ext cx="4950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6"/>
              </a:rPr>
              <a:t>https://</a:t>
            </a:r>
            <a:r>
              <a:rPr lang="en-US" altLang="ko-KR" sz="1000" dirty="0" smtClean="0">
                <a:hlinkClick r:id="rId6"/>
              </a:rPr>
              <a:t>cdata2.tsherpa.co.kr/tsherpa/MultiMedia/Flash/2020/curri/index.html?flashxmlnum=yuni4856&amp;classa=A8-C1-21-MM-MA-03-02-06-0-0-0-0&amp;classno=MA_21_03/suh_0201_01_0006/suh_0201_01_0006_201.html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pic>
        <p:nvPicPr>
          <p:cNvPr id="57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50" y="194476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5328085" y="1969095"/>
            <a:ext cx="9118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08" y="195406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6286643" y="1978387"/>
            <a:ext cx="9118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8" y="2888940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740622" y="2888940"/>
            <a:ext cx="606362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먼저 놀이판의 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채우고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원을 채우는 데 사용한 분수를 정확하게 이야기하는 사람이 이깁니다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65" y="812916"/>
            <a:ext cx="1359714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2882416" y="828664"/>
            <a:ext cx="12337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보기</a:t>
            </a:r>
            <a:endParaRPr lang="ko-KR" altLang="en-US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17523" y="98583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98072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720835" y="5160956"/>
            <a:ext cx="1556959" cy="250300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34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8" y="874142"/>
            <a:ext cx="6607459" cy="432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겹치지 않게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위치를 그림 밖으로 옮겨주세요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공간이 없어서 그림과 조금 겹치는 것은 괜찮습니다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 flipH="1">
            <a:off x="935595" y="980728"/>
            <a:ext cx="2124235" cy="147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144301" y="1718810"/>
            <a:ext cx="1439365" cy="19076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>
            <a:off x="3779911" y="1988840"/>
            <a:ext cx="2834242" cy="828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H="1">
            <a:off x="5349432" y="1052736"/>
            <a:ext cx="1526824" cy="12961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4535996" y="2960610"/>
            <a:ext cx="1980220" cy="1116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5208545" y="3499183"/>
            <a:ext cx="1667711" cy="17029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647565" y="1257727"/>
            <a:ext cx="288030" cy="44308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V="1">
            <a:off x="5004048" y="1628800"/>
            <a:ext cx="345384" cy="3600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6516216" y="3176972"/>
            <a:ext cx="278912" cy="34186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타원 26"/>
          <p:cNvSpPr/>
          <p:nvPr/>
        </p:nvSpPr>
        <p:spPr>
          <a:xfrm>
            <a:off x="647565" y="8762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87924" y="18581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345909" y="2873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543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65" y="812916"/>
            <a:ext cx="1359714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2882416" y="828664"/>
            <a:ext cx="12337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보기</a:t>
            </a:r>
            <a:endParaRPr lang="ko-KR" altLang="en-US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17523" y="98583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98072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1331640" y="1920314"/>
            <a:ext cx="4671665" cy="647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89043" y="142409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분수를 이용하여 원을 채웠는지 친구와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9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44" y="211179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814023" y="1922055"/>
            <a:ext cx="468052" cy="646331"/>
            <a:chOff x="3051872" y="4632320"/>
            <a:chExt cx="468052" cy="646331"/>
          </a:xfrm>
        </p:grpSpPr>
        <p:sp>
          <p:nvSpPr>
            <p:cNvPr id="49" name="TextBox 48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/>
          <p:cNvGrpSpPr/>
          <p:nvPr/>
        </p:nvGrpSpPr>
        <p:grpSpPr>
          <a:xfrm>
            <a:off x="2258889" y="1920314"/>
            <a:ext cx="468052" cy="646331"/>
            <a:chOff x="3051872" y="4632320"/>
            <a:chExt cx="468052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2703755" y="1918573"/>
            <a:ext cx="468052" cy="646331"/>
            <a:chOff x="3051872" y="4632320"/>
            <a:chExt cx="468052" cy="646331"/>
          </a:xfrm>
        </p:grpSpPr>
        <p:sp>
          <p:nvSpPr>
            <p:cNvPr id="55" name="TextBox 54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그룹 62"/>
          <p:cNvGrpSpPr/>
          <p:nvPr/>
        </p:nvGrpSpPr>
        <p:grpSpPr>
          <a:xfrm>
            <a:off x="3148621" y="1916832"/>
            <a:ext cx="468052" cy="646331"/>
            <a:chOff x="3051872" y="4632320"/>
            <a:chExt cx="468052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직사각형 1"/>
          <p:cNvSpPr/>
          <p:nvPr/>
        </p:nvSpPr>
        <p:spPr>
          <a:xfrm>
            <a:off x="1796489" y="2064330"/>
            <a:ext cx="43156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,     ,    ,  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만들었습니다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4078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39315</TotalTime>
  <Words>690</Words>
  <Application>Microsoft Office PowerPoint</Application>
  <PresentationFormat>화면 슬라이드 쇼(4:3)</PresentationFormat>
  <Paragraphs>231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6208</cp:revision>
  <dcterms:created xsi:type="dcterms:W3CDTF">2008-07-15T12:19:11Z</dcterms:created>
  <dcterms:modified xsi:type="dcterms:W3CDTF">2022-01-04T06:20:34Z</dcterms:modified>
</cp:coreProperties>
</file>