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782" r:id="rId2"/>
    <p:sldId id="783" r:id="rId3"/>
    <p:sldId id="1171" r:id="rId4"/>
    <p:sldId id="1130" r:id="rId5"/>
    <p:sldId id="1126" r:id="rId6"/>
    <p:sldId id="1156" r:id="rId7"/>
    <p:sldId id="1174" r:id="rId8"/>
    <p:sldId id="1132" r:id="rId9"/>
    <p:sldId id="1184" r:id="rId10"/>
    <p:sldId id="1185" r:id="rId11"/>
    <p:sldId id="1186" r:id="rId12"/>
    <p:sldId id="1187" r:id="rId13"/>
    <p:sldId id="1182" r:id="rId14"/>
    <p:sldId id="1188" r:id="rId15"/>
    <p:sldId id="1189" r:id="rId16"/>
    <p:sldId id="1146" r:id="rId17"/>
    <p:sldId id="1149" r:id="rId18"/>
    <p:sldId id="1150" r:id="rId19"/>
    <p:sldId id="1165" r:id="rId20"/>
    <p:sldId id="1163" r:id="rId21"/>
    <p:sldId id="1166" r:id="rId22"/>
    <p:sldId id="1181" r:id="rId23"/>
    <p:sldId id="1168" r:id="rId24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0FF"/>
    <a:srgbClr val="FCCD89"/>
    <a:srgbClr val="F4F4F4"/>
    <a:srgbClr val="85CDEB"/>
    <a:srgbClr val="FEFFFF"/>
    <a:srgbClr val="0070C0"/>
    <a:srgbClr val="CDAFA1"/>
    <a:srgbClr val="FFFBF5"/>
    <a:srgbClr val="C7A08C"/>
    <a:srgbClr val="A46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507" autoAdjust="0"/>
  </p:normalViewPr>
  <p:slideViewPr>
    <p:cSldViewPr>
      <p:cViewPr>
        <p:scale>
          <a:sx n="100" d="100"/>
          <a:sy n="100" d="100"/>
        </p:scale>
        <p:origin x="-1758" y="-4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data.tsherpa.co.kr/tsherpa/MultiMedia/Flash/2020/curri/index.html?flashxmlnum=soboro2&amp;classa=A8-C1-32-MM-MM-04-02-02-0-0-0-0&amp;classno=MM_32_04/suh_0302_01_0002/suh_0302_01_0002_401_1.html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460206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4275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7305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과목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학년학기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단원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차시명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덧셈과 뺄셈이 섞여 있는 식을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suh_0501_01_0002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22100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확대 버튼 클릭 시 나타나는 화면</a:t>
                      </a:r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말풍선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소스 사용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B9E05A90-5DE5-4A75-9B4F-CA3EEE026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37E8A663-2718-4F57-8542-7A44AE00E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F14EC3E3-9B07-4F1C-B510-E62664FF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EB2890BE-C5BF-42AD-824D-B214F9E1E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76" y="764704"/>
            <a:ext cx="604154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3779912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59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22436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B9E05A90-5DE5-4A75-9B4F-CA3EEE026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37E8A663-2718-4F57-8542-7A44AE00E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F14EC3E3-9B07-4F1C-B510-E62664FF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EB2890BE-C5BF-42AD-824D-B214F9E1E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5312" y="894492"/>
            <a:ext cx="6918956" cy="979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슬기는 기념품 가게에서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3500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원짜리 열쇠고리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원짜리 엽서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장을 사고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원을 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거스름돈은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69301" y="16182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337324" y="157058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20588" y="162730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96136" y="155788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5274581" y="16308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50129" y="1561388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605263"/>
            <a:ext cx="2794136" cy="229990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6" name="TextBox 43"/>
          <p:cNvSpPr txBox="1"/>
          <p:nvPr/>
        </p:nvSpPr>
        <p:spPr>
          <a:xfrm>
            <a:off x="389043" y="1928155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먼저 계산해야 하는 부분을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  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묶어 거스름돈은 얼마인지 하나의 식으로 나타내어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80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26" y="4565415"/>
            <a:ext cx="339750" cy="339750"/>
          </a:xfrm>
          <a:prstGeom prst="rect">
            <a:avLst/>
          </a:prstGeom>
        </p:spPr>
      </p:pic>
      <p:sp>
        <p:nvSpPr>
          <p:cNvPr id="81" name="직사각형 80"/>
          <p:cNvSpPr/>
          <p:nvPr/>
        </p:nvSpPr>
        <p:spPr bwMode="auto">
          <a:xfrm>
            <a:off x="1871700" y="4988973"/>
            <a:ext cx="3312368" cy="4222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5000-(3500+500)=1000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88" y="4828061"/>
            <a:ext cx="360000" cy="355000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89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928957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칸을 클릭하면 예 약물 함께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B9E05A90-5DE5-4A75-9B4F-CA3EEE026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37E8A663-2718-4F57-8542-7A44AE00E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F14EC3E3-9B07-4F1C-B510-E62664FF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EB2890BE-C5BF-42AD-824D-B214F9E1E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5312" y="894492"/>
            <a:ext cx="6918956" cy="979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슬기는 기념품 가게에서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3500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원짜리 열쇠고리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원짜리 엽서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장을 사고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원을 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거스름돈은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69301" y="161820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337324" y="157058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20588" y="162730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96136" y="155788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5274581" y="16308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50129" y="1561388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6" name="TextBox 43"/>
          <p:cNvSpPr txBox="1"/>
          <p:nvPr/>
        </p:nvSpPr>
        <p:spPr>
          <a:xfrm>
            <a:off x="389043" y="192815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아래의 식을 계산하는 순서를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80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80"/>
          <p:cNvSpPr/>
          <p:nvPr/>
        </p:nvSpPr>
        <p:spPr bwMode="auto">
          <a:xfrm>
            <a:off x="626468" y="3510773"/>
            <a:ext cx="5796644" cy="4222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(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)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과 있는 식에서는 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(  ) 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안을 먼저 계산합니다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132" y="3349861"/>
            <a:ext cx="360000" cy="355000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1996182" y="2672916"/>
            <a:ext cx="32598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5000-(3500+500)=1000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1814550" y="2509850"/>
            <a:ext cx="3711128" cy="720080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92" y="3567839"/>
            <a:ext cx="359899" cy="2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715331" y="33768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295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8AFE539-BFAF-4B70-B293-C524409A6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951"/>
            <a:ext cx="6970961" cy="428947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952718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개념정리박스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B9A39703-6836-4445-B720-9C2C77A8CF8B}"/>
              </a:ext>
            </a:extLst>
          </p:cNvPr>
          <p:cNvSpPr/>
          <p:nvPr/>
        </p:nvSpPr>
        <p:spPr>
          <a:xfrm>
            <a:off x="72869" y="25289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68E2077-F455-492B-B537-A4645EBC5A3F}"/>
              </a:ext>
            </a:extLst>
          </p:cNvPr>
          <p:cNvSpPr/>
          <p:nvPr/>
        </p:nvSpPr>
        <p:spPr>
          <a:xfrm>
            <a:off x="781917" y="5889176"/>
            <a:ext cx="53251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44B44438-7B86-498C-8630-70DD899F7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CBBF587E-A3B0-4F4D-8CAA-5755B2D49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xmlns="" id="{5655032E-CD63-4806-A62B-E87A8FE2B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xmlns="" id="{32F2A2B5-1334-420C-BE56-955E2A660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283503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 bwMode="auto">
          <a:xfrm>
            <a:off x="976537" y="2062834"/>
            <a:ext cx="2073770" cy="1747242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3902386" y="2077802"/>
            <a:ext cx="2073770" cy="1747242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521145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탭 이벤트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 시 예 약물 함께 나타남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B9E05A90-5DE5-4A75-9B4F-CA3EEE026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37E8A663-2718-4F57-8542-7A44AE00E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F14EC3E3-9B07-4F1C-B510-E62664FF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suh_0501_01_0002_2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EB2890BE-C5BF-42AD-824D-B214F9E1E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식을 비교하고 계산해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69301" y="129417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337324" y="1246547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820588" y="130326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796136" y="1233847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식이 어떻게 다른지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5677117" y="1058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43"/>
          <p:cNvSpPr txBox="1"/>
          <p:nvPr/>
        </p:nvSpPr>
        <p:spPr>
          <a:xfrm>
            <a:off x="1191892" y="2224237"/>
            <a:ext cx="114541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32-5+6=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067944" y="2225474"/>
            <a:ext cx="114541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32-(5+6)=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323528" y="4014829"/>
            <a:ext cx="6408712" cy="8543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왼쪽 식에는 괄호가 없고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오른쪽 식에는 괄호가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있습</a:t>
            </a:r>
            <a:endParaRPr lang="en-US" altLang="ko-KR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467" y="3853917"/>
            <a:ext cx="360000" cy="355000"/>
          </a:xfrm>
          <a:prstGeom prst="rect">
            <a:avLst/>
          </a:prstGeom>
        </p:spPr>
      </p:pic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52" y="4071895"/>
            <a:ext cx="359899" cy="2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타원 118"/>
          <p:cNvSpPr/>
          <p:nvPr/>
        </p:nvSpPr>
        <p:spPr>
          <a:xfrm>
            <a:off x="412391" y="388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36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 bwMode="auto">
          <a:xfrm>
            <a:off x="976537" y="2062834"/>
            <a:ext cx="2073770" cy="1747242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3902386" y="2077802"/>
            <a:ext cx="2073770" cy="1747242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592657"/>
              </p:ext>
            </p:extLst>
          </p:nvPr>
        </p:nvGraphicFramePr>
        <p:xfrm>
          <a:off x="6984268" y="692696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각 답 칸을 클릭하면 식 아래로 파란색 계산 순서 함께 나타남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 시 예 약물 함께 나타남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B9E05A90-5DE5-4A75-9B4F-CA3EEE026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37E8A663-2718-4F57-8542-7A44AE00E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F14EC3E3-9B07-4F1C-B510-E62664FF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suh_0501_01_0002_2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EB2890BE-C5BF-42AD-824D-B214F9E1E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식을 비교하고 계산해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69301" y="129417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337324" y="1246547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820588" y="130326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796136" y="1233847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식의 계산 순서를 각각 나타내고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43"/>
          <p:cNvSpPr txBox="1"/>
          <p:nvPr/>
        </p:nvSpPr>
        <p:spPr>
          <a:xfrm>
            <a:off x="1191892" y="2224237"/>
            <a:ext cx="114541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32-5+6=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2159732" y="2207044"/>
            <a:ext cx="72010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832" y="2046132"/>
            <a:ext cx="360000" cy="355000"/>
          </a:xfrm>
          <a:prstGeom prst="rect">
            <a:avLst/>
          </a:prstGeom>
        </p:spPr>
      </p:pic>
      <p:sp>
        <p:nvSpPr>
          <p:cNvPr id="92" name="TextBox 43"/>
          <p:cNvSpPr txBox="1"/>
          <p:nvPr/>
        </p:nvSpPr>
        <p:spPr>
          <a:xfrm>
            <a:off x="4067944" y="2225474"/>
            <a:ext cx="114541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32-(5+6)=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5148064" y="2208281"/>
            <a:ext cx="72010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164" y="2047369"/>
            <a:ext cx="360000" cy="355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385162" y="2627387"/>
            <a:ext cx="270514" cy="180020"/>
            <a:chOff x="719572" y="3609020"/>
            <a:chExt cx="684076" cy="180020"/>
          </a:xfrm>
        </p:grpSpPr>
        <p:cxnSp>
          <p:nvCxnSpPr>
            <p:cNvPr id="3" name="직선 연결선 2"/>
            <p:cNvCxnSpPr/>
            <p:nvPr/>
          </p:nvCxnSpPr>
          <p:spPr bwMode="auto">
            <a:xfrm>
              <a:off x="719572" y="3609020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>
              <a:off x="1403648" y="3609020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직선 연결선 5"/>
            <p:cNvCxnSpPr/>
            <p:nvPr/>
          </p:nvCxnSpPr>
          <p:spPr bwMode="auto">
            <a:xfrm>
              <a:off x="719572" y="3789040"/>
              <a:ext cx="684076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그룹 8"/>
          <p:cNvGrpSpPr/>
          <p:nvPr/>
        </p:nvGrpSpPr>
        <p:grpSpPr>
          <a:xfrm>
            <a:off x="1553561" y="2608958"/>
            <a:ext cx="378526" cy="712030"/>
            <a:chOff x="1601186" y="2608958"/>
            <a:chExt cx="270514" cy="712030"/>
          </a:xfrm>
        </p:grpSpPr>
        <p:cxnSp>
          <p:nvCxnSpPr>
            <p:cNvPr id="97" name="직선 연결선 96"/>
            <p:cNvCxnSpPr/>
            <p:nvPr/>
          </p:nvCxnSpPr>
          <p:spPr bwMode="auto">
            <a:xfrm>
              <a:off x="1601186" y="3140968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/>
          </p:nvCxnSpPr>
          <p:spPr bwMode="auto">
            <a:xfrm>
              <a:off x="1871700" y="2608958"/>
              <a:ext cx="0" cy="71203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/>
          </p:nvCxnSpPr>
          <p:spPr bwMode="auto">
            <a:xfrm>
              <a:off x="1601186" y="3320988"/>
              <a:ext cx="270514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0" name="TextBox 43"/>
          <p:cNvSpPr txBox="1"/>
          <p:nvPr/>
        </p:nvSpPr>
        <p:spPr>
          <a:xfrm>
            <a:off x="1318302" y="2744924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①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43"/>
          <p:cNvSpPr txBox="1"/>
          <p:nvPr/>
        </p:nvSpPr>
        <p:spPr>
          <a:xfrm>
            <a:off x="1538905" y="3284984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②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2040554" y="19632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5004048" y="20580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94097" y="2627387"/>
            <a:ext cx="270514" cy="180020"/>
            <a:chOff x="719572" y="3609020"/>
            <a:chExt cx="684076" cy="180020"/>
          </a:xfrm>
        </p:grpSpPr>
        <p:cxnSp>
          <p:nvCxnSpPr>
            <p:cNvPr id="105" name="직선 연결선 104"/>
            <p:cNvCxnSpPr/>
            <p:nvPr/>
          </p:nvCxnSpPr>
          <p:spPr bwMode="auto">
            <a:xfrm>
              <a:off x="719572" y="3609020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1403648" y="3609020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/>
          </p:nvCxnSpPr>
          <p:spPr bwMode="auto">
            <a:xfrm>
              <a:off x="719572" y="3789040"/>
              <a:ext cx="684076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8" name="TextBox 43"/>
          <p:cNvSpPr txBox="1"/>
          <p:nvPr/>
        </p:nvSpPr>
        <p:spPr>
          <a:xfrm>
            <a:off x="4527237" y="2744924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①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 flipH="1">
            <a:off x="4342057" y="2620281"/>
            <a:ext cx="378526" cy="712030"/>
            <a:chOff x="1601186" y="2608958"/>
            <a:chExt cx="270514" cy="712030"/>
          </a:xfrm>
        </p:grpSpPr>
        <p:cxnSp>
          <p:nvCxnSpPr>
            <p:cNvPr id="110" name="직선 연결선 109"/>
            <p:cNvCxnSpPr/>
            <p:nvPr/>
          </p:nvCxnSpPr>
          <p:spPr bwMode="auto">
            <a:xfrm>
              <a:off x="1601186" y="3140968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/>
            <p:cNvCxnSpPr/>
            <p:nvPr/>
          </p:nvCxnSpPr>
          <p:spPr bwMode="auto">
            <a:xfrm>
              <a:off x="1871700" y="2608958"/>
              <a:ext cx="0" cy="71203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직선 연결선 111"/>
            <p:cNvCxnSpPr/>
            <p:nvPr/>
          </p:nvCxnSpPr>
          <p:spPr bwMode="auto">
            <a:xfrm>
              <a:off x="1601186" y="3320988"/>
              <a:ext cx="270514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3" name="TextBox 43"/>
          <p:cNvSpPr txBox="1"/>
          <p:nvPr/>
        </p:nvSpPr>
        <p:spPr>
          <a:xfrm>
            <a:off x="4327401" y="3296307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②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323528" y="4014829"/>
            <a:ext cx="6408712" cy="8543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오른쪽 식에는 괄호가 있어서 괄호 안을 먼저 계산</a:t>
            </a:r>
            <a:endParaRPr kumimoji="1" lang="en-US" altLang="ko-KR" sz="1900" b="1" i="0" u="none" strike="noStrike" cap="none" normalizeH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했기 때문에 두 식의 계산 결과가 다릅니다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467" y="3853917"/>
            <a:ext cx="360000" cy="355000"/>
          </a:xfrm>
          <a:prstGeom prst="rect">
            <a:avLst/>
          </a:prstGeom>
        </p:spPr>
      </p:pic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52" y="4071895"/>
            <a:ext cx="359899" cy="2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타원 118"/>
          <p:cNvSpPr/>
          <p:nvPr/>
        </p:nvSpPr>
        <p:spPr>
          <a:xfrm>
            <a:off x="412391" y="388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690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13CEDF9-D639-481A-B1E5-EA78800B15A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1" y="986723"/>
            <a:ext cx="6888963" cy="420047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2036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답 칸 클릭 시 하단 계산 순서 함께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처음에는 하단 계산 순서 안 보임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3505" y="1490165"/>
            <a:ext cx="345594" cy="869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114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8003" y="173761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1C01D81-B83D-4BFA-B63C-28B6C15E09A1}"/>
              </a:ext>
            </a:extLst>
          </p:cNvPr>
          <p:cNvSpPr/>
          <p:nvPr/>
        </p:nvSpPr>
        <p:spPr>
          <a:xfrm>
            <a:off x="206854" y="2429604"/>
            <a:ext cx="6633397" cy="2439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F8709D81-654B-48AD-B122-11916883A009}"/>
              </a:ext>
            </a:extLst>
          </p:cNvPr>
          <p:cNvSpPr/>
          <p:nvPr/>
        </p:nvSpPr>
        <p:spPr>
          <a:xfrm>
            <a:off x="6336196" y="23119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E6ADC311-813A-463D-8119-90E5F277F121}"/>
              </a:ext>
            </a:extLst>
          </p:cNvPr>
          <p:cNvSpPr/>
          <p:nvPr/>
        </p:nvSpPr>
        <p:spPr>
          <a:xfrm>
            <a:off x="283207" y="2556185"/>
            <a:ext cx="30591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46FAA977-E9E0-4494-BACD-77B5068116E2}"/>
              </a:ext>
            </a:extLst>
          </p:cNvPr>
          <p:cNvSpPr/>
          <p:nvPr/>
        </p:nvSpPr>
        <p:spPr>
          <a:xfrm>
            <a:off x="597682" y="25472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2BF65686-3F15-47C4-899C-E3272C435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E1853512-9CC9-4C35-981D-6D6FF67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B269499-1AFB-4469-AD37-E14972DF6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suh_0501_01_0002_301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6107A4D9-43A0-43F6-BE4D-C4B505AA5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71600" y="3284984"/>
            <a:ext cx="1296938" cy="1224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103948" y="3284984"/>
            <a:ext cx="1296938" cy="1224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F8709D81-654B-48AD-B122-11916883A009}"/>
              </a:ext>
            </a:extLst>
          </p:cNvPr>
          <p:cNvSpPr/>
          <p:nvPr/>
        </p:nvSpPr>
        <p:spPr>
          <a:xfrm>
            <a:off x="2447764" y="27662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F8709D81-654B-48AD-B122-11916883A009}"/>
              </a:ext>
            </a:extLst>
          </p:cNvPr>
          <p:cNvSpPr/>
          <p:nvPr/>
        </p:nvSpPr>
        <p:spPr>
          <a:xfrm>
            <a:off x="2225360" y="32699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F8709D81-654B-48AD-B122-11916883A009}"/>
              </a:ext>
            </a:extLst>
          </p:cNvPr>
          <p:cNvSpPr/>
          <p:nvPr/>
        </p:nvSpPr>
        <p:spPr>
          <a:xfrm>
            <a:off x="5760132" y="27662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F8709D81-654B-48AD-B122-11916883A009}"/>
              </a:ext>
            </a:extLst>
          </p:cNvPr>
          <p:cNvSpPr/>
          <p:nvPr/>
        </p:nvSpPr>
        <p:spPr>
          <a:xfrm>
            <a:off x="5289684" y="32454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821AA4F-4A24-491F-B151-84C089D9034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8" y="1007074"/>
            <a:ext cx="6651416" cy="405563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19378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CE58930-F3E3-4CDE-8A7E-D3CFD31CF56D}"/>
              </a:ext>
            </a:extLst>
          </p:cNvPr>
          <p:cNvSpPr/>
          <p:nvPr/>
        </p:nvSpPr>
        <p:spPr>
          <a:xfrm>
            <a:off x="1504049" y="3356992"/>
            <a:ext cx="4004055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C6501BED-D211-4792-9803-84BE39B58EB1}"/>
              </a:ext>
            </a:extLst>
          </p:cNvPr>
          <p:cNvSpPr/>
          <p:nvPr/>
        </p:nvSpPr>
        <p:spPr>
          <a:xfrm>
            <a:off x="1389659" y="34080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DC04281-9A35-4D92-B02B-ECA6776D6C22}"/>
              </a:ext>
            </a:extLst>
          </p:cNvPr>
          <p:cNvSpPr/>
          <p:nvPr/>
        </p:nvSpPr>
        <p:spPr>
          <a:xfrm>
            <a:off x="882982" y="2713502"/>
            <a:ext cx="314012" cy="32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142C65CE-210F-4116-970C-A63C8A152571}"/>
              </a:ext>
            </a:extLst>
          </p:cNvPr>
          <p:cNvSpPr/>
          <p:nvPr/>
        </p:nvSpPr>
        <p:spPr>
          <a:xfrm>
            <a:off x="729939" y="27104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xmlns="" id="{D3321C93-881B-469D-BA0C-81B910AFF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2822" y="296094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9F54BA9-1F54-4BC2-AFFD-8F0B19272746}"/>
              </a:ext>
            </a:extLst>
          </p:cNvPr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xmlns="" id="{C10A374A-37A8-4301-8602-F56A99EEF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xmlns="" id="{D8D09775-8CA9-43CA-8A26-907ABD77A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A2AB0CE9-1656-4C8F-B7F0-68A70E0EB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suh_0501_01_0002_302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189479B4-AF90-4DC7-9603-C474E6A06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B8F82FFE-86EB-4B8A-BFF1-CAC0F1FD9D09}"/>
              </a:ext>
            </a:extLst>
          </p:cNvPr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xmlns="" id="{EDB9DA79-A9F8-4387-A725-754B81E2E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xmlns="" id="{BB033E15-4D36-40F4-A27D-F08AB01CD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xmlns="" id="{632FE64A-5305-494B-AE4C-918A6E3A7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suh_0501_01_0002_401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xmlns="" id="{EACBA80A-7204-4819-A106-44C7A1EC5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48314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먼저 계산해야 하는 부분에  </a:t>
            </a:r>
            <a:r>
              <a:rPr lang="ko-KR" altLang="en-US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22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35586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식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클릭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각 식을 클릭하면 빨간색 원 표시 나타남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식을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4E03B13-C7C2-42EA-AF37-291C06F9A813}"/>
              </a:ext>
            </a:extLst>
          </p:cNvPr>
          <p:cNvGrpSpPr/>
          <p:nvPr/>
        </p:nvGrpSpPr>
        <p:grpSpPr>
          <a:xfrm>
            <a:off x="1007604" y="2313557"/>
            <a:ext cx="2043754" cy="690494"/>
            <a:chOff x="1007604" y="2313557"/>
            <a:chExt cx="2043754" cy="69049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9FF2CF7C-651F-446B-BF16-141BD520295B}"/>
                </a:ext>
              </a:extLst>
            </p:cNvPr>
            <p:cNvGrpSpPr/>
            <p:nvPr/>
          </p:nvGrpSpPr>
          <p:grpSpPr>
            <a:xfrm>
              <a:off x="1007604" y="2313557"/>
              <a:ext cx="2043754" cy="690494"/>
              <a:chOff x="567966" y="2153985"/>
              <a:chExt cx="2043754" cy="69049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AEF942C8-8C00-4356-8102-4A30923BA2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9443"/>
              <a:stretch/>
            </p:blipFill>
            <p:spPr>
              <a:xfrm>
                <a:off x="567966" y="2153986"/>
                <a:ext cx="1879798" cy="690493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xmlns="" id="{9766E83F-17C2-4205-8B55-4AE401F353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96462"/>
              <a:stretch/>
            </p:blipFill>
            <p:spPr>
              <a:xfrm>
                <a:off x="2288192" y="2153985"/>
                <a:ext cx="323528" cy="690493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9F14219-A88C-4259-8F5E-9473AB3934FB}"/>
                </a:ext>
              </a:extLst>
            </p:cNvPr>
            <p:cNvSpPr txBox="1"/>
            <p:nvPr/>
          </p:nvSpPr>
          <p:spPr>
            <a:xfrm>
              <a:off x="1187624" y="2442912"/>
              <a:ext cx="172819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-150" dirty="0">
                  <a:latin typeface="맑은 고딕" pitchFamily="50" charset="-127"/>
                  <a:ea typeface="맑은 고딕" pitchFamily="50" charset="-127"/>
                </a:rPr>
                <a:t>53</a:t>
              </a:r>
              <a:r>
                <a:rPr lang="ko-KR" altLang="en-US" sz="2400" spc="-150" dirty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2400" spc="-150" dirty="0">
                  <a:latin typeface="맑은 고딕" pitchFamily="50" charset="-127"/>
                  <a:ea typeface="맑은 고딕" pitchFamily="50" charset="-127"/>
                </a:rPr>
                <a:t>11</a:t>
              </a:r>
              <a:r>
                <a:rPr lang="ko-KR" altLang="en-US" sz="24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2400" spc="-150" dirty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2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0FE545A7-6EC7-47BB-96F4-3AF407E953AB}"/>
              </a:ext>
            </a:extLst>
          </p:cNvPr>
          <p:cNvGrpSpPr/>
          <p:nvPr/>
        </p:nvGrpSpPr>
        <p:grpSpPr>
          <a:xfrm>
            <a:off x="4048890" y="2313557"/>
            <a:ext cx="2043754" cy="690494"/>
            <a:chOff x="1007604" y="2313557"/>
            <a:chExt cx="2043754" cy="690494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xmlns="" id="{090DCD97-E1A5-46F3-B442-02132CFE8077}"/>
                </a:ext>
              </a:extLst>
            </p:cNvPr>
            <p:cNvGrpSpPr/>
            <p:nvPr/>
          </p:nvGrpSpPr>
          <p:grpSpPr>
            <a:xfrm>
              <a:off x="1007604" y="2313557"/>
              <a:ext cx="2043754" cy="690494"/>
              <a:chOff x="567966" y="2153985"/>
              <a:chExt cx="2043754" cy="690494"/>
            </a:xfrm>
          </p:grpSpPr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xmlns="" id="{9DB11D77-75AA-4155-9808-AE13E858CA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9443"/>
              <a:stretch/>
            </p:blipFill>
            <p:spPr>
              <a:xfrm>
                <a:off x="567966" y="2153986"/>
                <a:ext cx="1879798" cy="690493"/>
              </a:xfrm>
              <a:prstGeom prst="rect">
                <a:avLst/>
              </a:prstGeom>
            </p:spPr>
          </p:pic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xmlns="" id="{F256C366-2ED7-4B45-9D6F-AA4CC83BB5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96462"/>
              <a:stretch/>
            </p:blipFill>
            <p:spPr>
              <a:xfrm>
                <a:off x="2288192" y="2153985"/>
                <a:ext cx="323528" cy="690493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EBEFB28A-E74F-4FB1-98B4-A205EA45A45E}"/>
                </a:ext>
              </a:extLst>
            </p:cNvPr>
            <p:cNvSpPr txBox="1"/>
            <p:nvPr/>
          </p:nvSpPr>
          <p:spPr>
            <a:xfrm>
              <a:off x="1171560" y="2442912"/>
              <a:ext cx="176331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-150" dirty="0">
                  <a:latin typeface="맑은 고딕" pitchFamily="50" charset="-127"/>
                  <a:ea typeface="맑은 고딕" pitchFamily="50" charset="-127"/>
                </a:rPr>
                <a:t>53</a:t>
              </a:r>
              <a:r>
                <a:rPr lang="ko-KR" altLang="en-US" sz="2400" spc="-150" dirty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2400" spc="-150" dirty="0">
                  <a:latin typeface="맑은 고딕" pitchFamily="50" charset="-127"/>
                  <a:ea typeface="맑은 고딕" pitchFamily="50" charset="-127"/>
                </a:rPr>
                <a:t>(11</a:t>
              </a:r>
              <a:r>
                <a:rPr lang="ko-KR" altLang="en-US" sz="24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2400" spc="-150" dirty="0">
                  <a:latin typeface="맑은 고딕" pitchFamily="50" charset="-127"/>
                  <a:ea typeface="맑은 고딕" pitchFamily="50" charset="-127"/>
                </a:rPr>
                <a:t>30)</a:t>
              </a:r>
              <a:endParaRPr lang="ko-KR" altLang="en-US" sz="2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4" name="TextBox 7">
            <a:extLst>
              <a:ext uri="{FF2B5EF4-FFF2-40B4-BE49-F238E27FC236}">
                <a16:creationId xmlns:a16="http://schemas.microsoft.com/office/drawing/2014/main" xmlns="" id="{66EBA22C-AC2A-4398-9265-32334204E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85" name="TextBox 8">
            <a:extLst>
              <a:ext uri="{FF2B5EF4-FFF2-40B4-BE49-F238E27FC236}">
                <a16:creationId xmlns:a16="http://schemas.microsoft.com/office/drawing/2014/main" xmlns="" id="{2F7E4E06-53CB-4C83-8F0B-31EB4A910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86" name="직사각형 21">
            <a:extLst>
              <a:ext uri="{FF2B5EF4-FFF2-40B4-BE49-F238E27FC236}">
                <a16:creationId xmlns:a16="http://schemas.microsoft.com/office/drawing/2014/main" xmlns="" id="{E14AB71D-0F31-4263-8647-07A2D126F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suh_0501_01_0002_401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9">
            <a:extLst>
              <a:ext uri="{FF2B5EF4-FFF2-40B4-BE49-F238E27FC236}">
                <a16:creationId xmlns:a16="http://schemas.microsoft.com/office/drawing/2014/main" xmlns="" id="{91348ACC-D98C-4068-8F7D-D8979AB42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862DDA6E-68AE-4C7E-B618-5C4765317441}"/>
              </a:ext>
            </a:extLst>
          </p:cNvPr>
          <p:cNvGrpSpPr/>
          <p:nvPr/>
        </p:nvGrpSpPr>
        <p:grpSpPr>
          <a:xfrm>
            <a:off x="5152828" y="1911445"/>
            <a:ext cx="1343145" cy="241818"/>
            <a:chOff x="5152828" y="1867864"/>
            <a:chExt cx="1343145" cy="241818"/>
          </a:xfrm>
        </p:grpSpPr>
        <p:pic>
          <p:nvPicPr>
            <p:cNvPr id="29" name="Picture 5">
              <a:extLst>
                <a:ext uri="{FF2B5EF4-FFF2-40B4-BE49-F238E27FC236}">
                  <a16:creationId xmlns:a16="http://schemas.microsoft.com/office/drawing/2014/main" xmlns="" id="{FA009BD7-56B3-48C8-9110-F097BA7C1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2828" y="1867864"/>
              <a:ext cx="1343145" cy="234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C07BC153-E09E-4E2E-A14A-22087441FDE0}"/>
                </a:ext>
              </a:extLst>
            </p:cNvPr>
            <p:cNvGrpSpPr/>
            <p:nvPr/>
          </p:nvGrpSpPr>
          <p:grpSpPr>
            <a:xfrm>
              <a:off x="5481858" y="1894238"/>
              <a:ext cx="287258" cy="215444"/>
              <a:chOff x="5464747" y="1899021"/>
              <a:chExt cx="287258" cy="215444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xmlns="" id="{09DB1C33-F665-4006-855C-DEB7FD502937}"/>
                  </a:ext>
                </a:extLst>
              </p:cNvPr>
              <p:cNvSpPr/>
              <p:nvPr/>
            </p:nvSpPr>
            <p:spPr bwMode="auto">
              <a:xfrm>
                <a:off x="5469750" y="1931026"/>
                <a:ext cx="203946" cy="148196"/>
              </a:xfrm>
              <a:prstGeom prst="rect">
                <a:avLst/>
              </a:prstGeom>
              <a:solidFill>
                <a:srgbClr val="F4F4F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xmlns="" id="{15EDC2C7-42FC-4E73-8670-5751358027DE}"/>
                  </a:ext>
                </a:extLst>
              </p:cNvPr>
              <p:cNvSpPr/>
              <p:nvPr/>
            </p:nvSpPr>
            <p:spPr>
              <a:xfrm>
                <a:off x="5464747" y="1899021"/>
                <a:ext cx="287258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ko-KR" altLang="en-US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식</a:t>
                </a:r>
              </a:p>
            </p:txBody>
          </p:sp>
        </p:grpSp>
      </p:grpSp>
      <p:sp>
        <p:nvSpPr>
          <p:cNvPr id="11" name="타원 10"/>
          <p:cNvSpPr/>
          <p:nvPr/>
        </p:nvSpPr>
        <p:spPr>
          <a:xfrm>
            <a:off x="1206674" y="2423862"/>
            <a:ext cx="461665" cy="4616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163252" y="2442912"/>
            <a:ext cx="461665" cy="4616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431843" y="16708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98862" y="22778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82214" y="2342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7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025311"/>
              </p:ext>
            </p:extLst>
          </p:nvPr>
        </p:nvGraphicFramePr>
        <p:xfrm>
          <a:off x="153927" y="224644"/>
          <a:ext cx="8836146" cy="461431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358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7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6~7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suh_0501_01_0002_101_1.html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suh_0501_01_0002_102_1.html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지금 버스 안에 있는 사람의 수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수학익힘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6~7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suh_0501_01_0002_201_1.html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870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지금 버스 안에 있는 사람의 수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수학익힘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6~7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suh_0501_01_0002_201_2.html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641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거스름돈 구하기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수학익힘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6~7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suh_0501_01_0002_202_1.html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0560462"/>
                  </a:ext>
                </a:extLst>
              </a:tr>
              <a:tr h="182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거스름돈 구하기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수학익힘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6~7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suh_0501_01_0002_202_2.html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2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식을 비교하여 식의 계산 순서를 이야기하기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수학익힘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6~7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suh_0501_01_0002_203_1.html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324687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suh_0501_01_0002_301_1.html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suh_0501_01_0002_302_1.html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suh_0501_01_0002_401_1.html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E21167E-2BEA-4DDF-9CAC-EF37A7FD795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6" y="1124728"/>
            <a:ext cx="6795882" cy="436979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89989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B4AB5EC-ABD1-47BE-A9A2-228912A0D77C}"/>
              </a:ext>
            </a:extLst>
          </p:cNvPr>
          <p:cNvSpPr/>
          <p:nvPr/>
        </p:nvSpPr>
        <p:spPr>
          <a:xfrm>
            <a:off x="62626" y="1363477"/>
            <a:ext cx="38568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32A6EDC5-741A-44E7-B889-39AA06C4FEA0}"/>
              </a:ext>
            </a:extLst>
          </p:cNvPr>
          <p:cNvSpPr/>
          <p:nvPr/>
        </p:nvSpPr>
        <p:spPr>
          <a:xfrm>
            <a:off x="-8135" y="12113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322" y="1516960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C7E06EA-407C-4817-9924-088957313229}"/>
              </a:ext>
            </a:extLst>
          </p:cNvPr>
          <p:cNvSpPr/>
          <p:nvPr/>
        </p:nvSpPr>
        <p:spPr>
          <a:xfrm>
            <a:off x="448308" y="1363477"/>
            <a:ext cx="38568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9EC16679-8423-4F5B-9BF0-F6E529B04C71}"/>
              </a:ext>
            </a:extLst>
          </p:cNvPr>
          <p:cNvSpPr/>
          <p:nvPr/>
        </p:nvSpPr>
        <p:spPr>
          <a:xfrm>
            <a:off x="692468" y="12113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DACD807-5EC2-47E4-9120-9BC918843D5F}"/>
              </a:ext>
            </a:extLst>
          </p:cNvPr>
          <p:cNvSpPr/>
          <p:nvPr/>
        </p:nvSpPr>
        <p:spPr>
          <a:xfrm>
            <a:off x="5789432" y="5114953"/>
            <a:ext cx="1173416" cy="44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C48607EB-F08E-4070-865C-C8A07C67243D}"/>
              </a:ext>
            </a:extLst>
          </p:cNvPr>
          <p:cNvSpPr/>
          <p:nvPr/>
        </p:nvSpPr>
        <p:spPr>
          <a:xfrm>
            <a:off x="5671818" y="52754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xmlns="" id="{3B055ED5-B325-4285-B170-2400A095A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47" y="1643194"/>
            <a:ext cx="381228" cy="38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>
            <a:extLst>
              <a:ext uri="{FF2B5EF4-FFF2-40B4-BE49-F238E27FC236}">
                <a16:creationId xmlns:a16="http://schemas.microsoft.com/office/drawing/2014/main" xmlns="" id="{B803EBDA-1CF1-4F72-BA4B-E2746BDF8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xmlns="" id="{7B2990CF-DF15-4595-BA9A-377778FC7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xmlns="" id="{9CE58407-EFEB-446E-99E6-8FC7E63F7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suh_0501_01_0002_401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xmlns="" id="{5F80F738-ECD4-4E2A-B91B-B5BBD9DEC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673F463-D7A8-4CC5-AECB-607A0390B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54" y="2405401"/>
            <a:ext cx="451728" cy="456585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326D224E-CCD7-41E2-9379-B71628262633}"/>
              </a:ext>
            </a:extLst>
          </p:cNvPr>
          <p:cNvSpPr/>
          <p:nvPr/>
        </p:nvSpPr>
        <p:spPr bwMode="auto">
          <a:xfrm>
            <a:off x="1642311" y="3057021"/>
            <a:ext cx="1362434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0CAE3ED7-16E3-417B-98F4-3B61AA8BE2D3}"/>
              </a:ext>
            </a:extLst>
          </p:cNvPr>
          <p:cNvSpPr/>
          <p:nvPr/>
        </p:nvSpPr>
        <p:spPr bwMode="auto">
          <a:xfrm>
            <a:off x="3943599" y="3077987"/>
            <a:ext cx="1362434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F908273-D410-4CEB-A29A-D8B50F3B9567}"/>
              </a:ext>
            </a:extLst>
          </p:cNvPr>
          <p:cNvSpPr/>
          <p:nvPr/>
        </p:nvSpPr>
        <p:spPr bwMode="auto">
          <a:xfrm>
            <a:off x="3890783" y="2468629"/>
            <a:ext cx="1362434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C894840-3F51-4AA1-840B-2D6187E1FC5A}"/>
              </a:ext>
            </a:extLst>
          </p:cNvPr>
          <p:cNvSpPr/>
          <p:nvPr/>
        </p:nvSpPr>
        <p:spPr bwMode="auto">
          <a:xfrm>
            <a:off x="1619672" y="2468629"/>
            <a:ext cx="1362434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86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44603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소스 사용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#1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을 클릭하면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옆에 계산결과도 함께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0609532-6FE1-4944-ABAE-0A592D83F477}"/>
              </a:ext>
            </a:extLst>
          </p:cNvPr>
          <p:cNvSpPr txBox="1"/>
          <p:nvPr/>
        </p:nvSpPr>
        <p:spPr>
          <a:xfrm>
            <a:off x="1484295" y="2454755"/>
            <a:ext cx="39692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7             30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(11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7) 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7">
            <a:extLst>
              <a:ext uri="{FF2B5EF4-FFF2-40B4-BE49-F238E27FC236}">
                <a16:creationId xmlns:a16="http://schemas.microsoft.com/office/drawing/2014/main" xmlns="" id="{0BB7A0FF-0F7E-47BE-B968-CFA1E27EE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85" name="TextBox 8">
            <a:extLst>
              <a:ext uri="{FF2B5EF4-FFF2-40B4-BE49-F238E27FC236}">
                <a16:creationId xmlns:a16="http://schemas.microsoft.com/office/drawing/2014/main" xmlns="" id="{C8B46E38-F49A-4C32-B140-D9B94DDD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86" name="직사각형 21">
            <a:extLst>
              <a:ext uri="{FF2B5EF4-FFF2-40B4-BE49-F238E27FC236}">
                <a16:creationId xmlns:a16="http://schemas.microsoft.com/office/drawing/2014/main" xmlns="" id="{84BB46DC-FD39-426F-83E0-513E78FF8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suh_0501_01_0002_401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9">
            <a:extLst>
              <a:ext uri="{FF2B5EF4-FFF2-40B4-BE49-F238E27FC236}">
                <a16:creationId xmlns:a16="http://schemas.microsoft.com/office/drawing/2014/main" xmlns="" id="{D1C55D84-B504-4BBB-911B-43E9BC405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  <p:sp>
        <p:nvSpPr>
          <p:cNvPr id="48" name="모서리가 둥근 직사각형 58">
            <a:extLst>
              <a:ext uri="{FF2B5EF4-FFF2-40B4-BE49-F238E27FC236}">
                <a16:creationId xmlns:a16="http://schemas.microsoft.com/office/drawing/2014/main" xmlns="" id="{E737D280-B49D-457C-BBD8-0513E730206E}"/>
              </a:ext>
            </a:extLst>
          </p:cNvPr>
          <p:cNvSpPr/>
          <p:nvPr/>
        </p:nvSpPr>
        <p:spPr bwMode="auto">
          <a:xfrm>
            <a:off x="863600" y="2255110"/>
            <a:ext cx="5292609" cy="1382136"/>
          </a:xfrm>
          <a:prstGeom prst="roundRect">
            <a:avLst/>
          </a:prstGeom>
          <a:noFill/>
          <a:ln w="28575" cap="flat" cmpd="sng" algn="ctr">
            <a:solidFill>
              <a:srgbClr val="FCCD8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66B0B0F-E672-433C-8101-F6C78DA59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97" y="1606652"/>
            <a:ext cx="386006" cy="39845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39EF75A-654F-4DC0-B98E-36C74791AA5B}"/>
              </a:ext>
            </a:extLst>
          </p:cNvPr>
          <p:cNvSpPr txBox="1"/>
          <p:nvPr/>
        </p:nvSpPr>
        <p:spPr>
          <a:xfrm>
            <a:off x="1484295" y="3041632"/>
            <a:ext cx="39692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7             25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7) 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9636A9C-77A3-42CC-BCBC-E6E27429E70C}"/>
              </a:ext>
            </a:extLst>
          </p:cNvPr>
          <p:cNvSpPr/>
          <p:nvPr/>
        </p:nvSpPr>
        <p:spPr>
          <a:xfrm>
            <a:off x="843936" y="5842337"/>
            <a:ext cx="5847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http://cdata.tsherpa.co.kr/tsherpa/MultiMedia/Flash/2020/curri/index.html?flashxmlnum=soboro2&amp;classa=A8-C1-32-MM-MM-04-02-02-0-0-0-0&amp;classno=MM_32_04/suh_0302_01_0002/suh_0302_01_0002_401_1.html</a:t>
            </a:r>
            <a:endParaRPr lang="en-US" altLang="ko-KR" dirty="0"/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653" y="2596359"/>
            <a:ext cx="38472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98C7ADE4-EB9D-4325-8C81-6A96A8773212}"/>
              </a:ext>
            </a:extLst>
          </p:cNvPr>
          <p:cNvSpPr/>
          <p:nvPr/>
        </p:nvSpPr>
        <p:spPr>
          <a:xfrm>
            <a:off x="567062" y="1451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A8BA01AC-77A0-46F2-BC47-0593E0604300}"/>
              </a:ext>
            </a:extLst>
          </p:cNvPr>
          <p:cNvSpPr/>
          <p:nvPr/>
        </p:nvSpPr>
        <p:spPr>
          <a:xfrm>
            <a:off x="1316864" y="23426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D17518DF-929A-4E68-BD98-D05AB6270FC0}"/>
              </a:ext>
            </a:extLst>
          </p:cNvPr>
          <p:cNvSpPr/>
          <p:nvPr/>
        </p:nvSpPr>
        <p:spPr>
          <a:xfrm>
            <a:off x="1292654" y="28980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5989F3BB-CE36-4793-9865-FBF9FACECC92}"/>
              </a:ext>
            </a:extLst>
          </p:cNvPr>
          <p:cNvSpPr/>
          <p:nvPr/>
        </p:nvSpPr>
        <p:spPr>
          <a:xfrm>
            <a:off x="5207230" y="23044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0B6DE5A6-7FA2-4433-85D5-FB67C79A5908}"/>
              </a:ext>
            </a:extLst>
          </p:cNvPr>
          <p:cNvSpPr/>
          <p:nvPr/>
        </p:nvSpPr>
        <p:spPr>
          <a:xfrm>
            <a:off x="5221966" y="29062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746B09-ADB3-4B96-A2E9-C6C4BFDB27DC}"/>
              </a:ext>
            </a:extLst>
          </p:cNvPr>
          <p:cNvGrpSpPr/>
          <p:nvPr/>
        </p:nvGrpSpPr>
        <p:grpSpPr>
          <a:xfrm>
            <a:off x="3145885" y="2930340"/>
            <a:ext cx="595035" cy="584775"/>
            <a:chOff x="3145885" y="2930340"/>
            <a:chExt cx="595035" cy="584775"/>
          </a:xfrm>
        </p:grpSpPr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xmlns="" id="{DB12CAAC-A6D9-480C-945E-0172D7474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08160" y="3023936"/>
              <a:ext cx="456568" cy="47129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E882775C-7A34-4B8B-843B-638304C5B163}"/>
                </a:ext>
              </a:extLst>
            </p:cNvPr>
            <p:cNvSpPr/>
            <p:nvPr/>
          </p:nvSpPr>
          <p:spPr>
            <a:xfrm>
              <a:off x="3145885" y="2930340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b="1" dirty="0">
                  <a:solidFill>
                    <a:srgbClr val="01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endParaRPr lang="ko-KR" altLang="en-US" sz="3200" b="1" dirty="0">
                <a:solidFill>
                  <a:srgbClr val="01A0FF"/>
                </a:solidFill>
              </a:endParaRPr>
            </a:p>
          </p:txBody>
        </p:sp>
      </p:grpSp>
      <p:pic>
        <p:nvPicPr>
          <p:cNvPr id="92" name="Picture 4">
            <a:extLst>
              <a:ext uri="{FF2B5EF4-FFF2-40B4-BE49-F238E27FC236}">
                <a16:creationId xmlns:a16="http://schemas.microsoft.com/office/drawing/2014/main" xmlns="" id="{2BF94C4A-2592-4653-A9EF-FAE1C0700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77" y="3211560"/>
            <a:ext cx="38472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20702247-F1C4-4577-B70A-CD154E6FC3D8}"/>
              </a:ext>
            </a:extLst>
          </p:cNvPr>
          <p:cNvSpPr/>
          <p:nvPr/>
        </p:nvSpPr>
        <p:spPr>
          <a:xfrm>
            <a:off x="3015126" y="29284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AF3569C0-C532-4DDA-9370-58B28B9A8C43}"/>
              </a:ext>
            </a:extLst>
          </p:cNvPr>
          <p:cNvSpPr txBox="1"/>
          <p:nvPr/>
        </p:nvSpPr>
        <p:spPr>
          <a:xfrm>
            <a:off x="1023009" y="2492129"/>
            <a:ext cx="69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71E2BD4F-ACD1-49A4-853A-8EB4C30B92F5}"/>
              </a:ext>
            </a:extLst>
          </p:cNvPr>
          <p:cNvSpPr txBox="1"/>
          <p:nvPr/>
        </p:nvSpPr>
        <p:spPr>
          <a:xfrm>
            <a:off x="1023009" y="3084006"/>
            <a:ext cx="69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6371AD1-5A93-49E2-BEAE-942C4558E2CC}"/>
              </a:ext>
            </a:extLst>
          </p:cNvPr>
          <p:cNvSpPr txBox="1"/>
          <p:nvPr/>
        </p:nvSpPr>
        <p:spPr>
          <a:xfrm>
            <a:off x="5284496" y="3084006"/>
            <a:ext cx="69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35A2663-5D99-45CD-B981-FDA59FC9D0E8}"/>
              </a:ext>
            </a:extLst>
          </p:cNvPr>
          <p:cNvSpPr txBox="1"/>
          <p:nvPr/>
        </p:nvSpPr>
        <p:spPr>
          <a:xfrm>
            <a:off x="5284496" y="2489033"/>
            <a:ext cx="69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98C7ADE4-EB9D-4325-8C81-6A96A8773212}"/>
              </a:ext>
            </a:extLst>
          </p:cNvPr>
          <p:cNvSpPr/>
          <p:nvPr/>
        </p:nvSpPr>
        <p:spPr>
          <a:xfrm>
            <a:off x="3119080" y="23087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2939B68-B50D-445D-97BF-77143D1C9B3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6" y="820327"/>
            <a:ext cx="6795882" cy="436979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216945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밑줄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구해야 할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주어진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07872" y="1124745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8740" y="12492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88" y="142610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5389990" y="2552549"/>
            <a:ext cx="1630281" cy="332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89432" y="4810552"/>
            <a:ext cx="1173416" cy="44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671818" y="49710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389990" y="2443010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1D77B0D-C5AE-45D5-85E7-2BAF25201C25}"/>
              </a:ext>
            </a:extLst>
          </p:cNvPr>
          <p:cNvSpPr/>
          <p:nvPr/>
        </p:nvSpPr>
        <p:spPr>
          <a:xfrm>
            <a:off x="1727200" y="3698729"/>
            <a:ext cx="541338" cy="531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A843DBB0-84E1-41B0-9A01-E263DCF26752}"/>
              </a:ext>
            </a:extLst>
          </p:cNvPr>
          <p:cNvSpPr/>
          <p:nvPr/>
        </p:nvSpPr>
        <p:spPr>
          <a:xfrm>
            <a:off x="1727200" y="35770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0">
            <a:extLst>
              <a:ext uri="{FF2B5EF4-FFF2-40B4-BE49-F238E27FC236}">
                <a16:creationId xmlns:a16="http://schemas.microsoft.com/office/drawing/2014/main" xmlns="" id="{E9C5B382-F063-4E89-8BEF-3B4408A3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43" y="2831851"/>
            <a:ext cx="964246" cy="32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1">
            <a:extLst>
              <a:ext uri="{FF2B5EF4-FFF2-40B4-BE49-F238E27FC236}">
                <a16:creationId xmlns:a16="http://schemas.microsoft.com/office/drawing/2014/main" xmlns="" id="{149009EB-13D8-4585-8FF2-1330CD63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721" y="2855171"/>
            <a:ext cx="787694" cy="33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D1B2C99-372D-498D-848A-1D79011159E5}"/>
              </a:ext>
            </a:extLst>
          </p:cNvPr>
          <p:cNvSpPr/>
          <p:nvPr/>
        </p:nvSpPr>
        <p:spPr>
          <a:xfrm>
            <a:off x="737826" y="5824458"/>
            <a:ext cx="6225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http://cdata.tsherpa.co.kr/tsherpa/MultiMedia/Flash/2020/curri/index.html?flashxmlnum=soboro2&amp;classa=A8-C1-62-KK-KA-02-03-04-0-0-0-0&amp;classno=AA_SAMPLE/nproto_sample/DA/nproto_cmn_914.html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A133CDD8-AA00-4B2D-8883-54A7AC6603F4}"/>
              </a:ext>
            </a:extLst>
          </p:cNvPr>
          <p:cNvSpPr/>
          <p:nvPr/>
        </p:nvSpPr>
        <p:spPr>
          <a:xfrm>
            <a:off x="4178839" y="3698729"/>
            <a:ext cx="541338" cy="531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F72BA5EC-DAED-4579-8C64-8F91232E95C8}"/>
              </a:ext>
            </a:extLst>
          </p:cNvPr>
          <p:cNvSpPr/>
          <p:nvPr/>
        </p:nvSpPr>
        <p:spPr>
          <a:xfrm>
            <a:off x="4178839" y="35770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4C92CBE7-D535-4325-801B-9B631409EAA3}"/>
              </a:ext>
            </a:extLst>
          </p:cNvPr>
          <p:cNvSpPr/>
          <p:nvPr/>
        </p:nvSpPr>
        <p:spPr>
          <a:xfrm>
            <a:off x="6794146" y="1877627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xmlns="" id="{62F40D9E-66DB-46E1-BFA9-BAA7CC48D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xmlns="" id="{8BFBA935-3407-402B-8D4D-B6DBCD9F5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59" name="직사각형 21">
            <a:extLst>
              <a:ext uri="{FF2B5EF4-FFF2-40B4-BE49-F238E27FC236}">
                <a16:creationId xmlns:a16="http://schemas.microsoft.com/office/drawing/2014/main" xmlns="" id="{7CE25329-E1C0-4F3F-9F33-E8C3AA82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suh_0501_01_0002_401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xmlns="" id="{601029EA-4410-4A4C-8EB6-F3CDAF3E3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72491" y="1604119"/>
            <a:ext cx="626776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규혁이는 문방구에서 연필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개와 지우개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원을 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규혁이가 돌려받아야 하는 거스름돈은 얼마인지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40290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디자인 비고 참고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소스 사용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867" y="4208557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279" y="480357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095836" y="4794311"/>
            <a:ext cx="4660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2DEDC898-138A-44A1-B7DA-087696BA3E3A}"/>
              </a:ext>
            </a:extLst>
          </p:cNvPr>
          <p:cNvSpPr/>
          <p:nvPr/>
        </p:nvSpPr>
        <p:spPr bwMode="auto">
          <a:xfrm>
            <a:off x="2488285" y="4780011"/>
            <a:ext cx="705722" cy="3924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6D0A8D7C-619E-4366-A3FD-79252811C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73" y="50744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04BC9EDB-079F-4731-B7D8-C652DB975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9191"/>
              </p:ext>
            </p:extLst>
          </p:nvPr>
        </p:nvGraphicFramePr>
        <p:xfrm>
          <a:off x="1897463" y="2520830"/>
          <a:ext cx="3496622" cy="1341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48311">
                  <a:extLst>
                    <a:ext uri="{9D8B030D-6E8A-4147-A177-3AD203B41FA5}">
                      <a16:colId xmlns:a16="http://schemas.microsoft.com/office/drawing/2014/main" xmlns="" val="1488999987"/>
                    </a:ext>
                  </a:extLst>
                </a:gridCol>
                <a:gridCol w="1748311">
                  <a:extLst>
                    <a:ext uri="{9D8B030D-6E8A-4147-A177-3AD203B41FA5}">
                      <a16:colId xmlns:a16="http://schemas.microsoft.com/office/drawing/2014/main" xmlns="" val="3066648403"/>
                    </a:ext>
                  </a:extLst>
                </a:gridCol>
              </a:tblGrid>
              <a:tr h="316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3905285"/>
                  </a:ext>
                </a:extLst>
              </a:tr>
              <a:tr h="311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연필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4571802"/>
                  </a:ext>
                </a:extLst>
              </a:tr>
              <a:tr h="316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지우개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1421828"/>
                  </a:ext>
                </a:extLst>
              </a:tr>
              <a:tr h="316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볼펜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6511607"/>
                  </a:ext>
                </a:extLst>
              </a:tr>
            </a:tbl>
          </a:graphicData>
        </a:graphic>
      </p:graphicFrame>
      <p:pic>
        <p:nvPicPr>
          <p:cNvPr id="36" name="Picture 7">
            <a:extLst>
              <a:ext uri="{FF2B5EF4-FFF2-40B4-BE49-F238E27FC236}">
                <a16:creationId xmlns:a16="http://schemas.microsoft.com/office/drawing/2014/main" xmlns="" id="{E78F4D46-5E9F-49BD-A2A6-0D31BC087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72" b="31429"/>
          <a:stretch/>
        </p:blipFill>
        <p:spPr bwMode="auto">
          <a:xfrm>
            <a:off x="997005" y="5876553"/>
            <a:ext cx="334720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D8AC06EB-3C6B-4D4F-80AD-AADB88D8F3E8}"/>
              </a:ext>
            </a:extLst>
          </p:cNvPr>
          <p:cNvGrpSpPr/>
          <p:nvPr/>
        </p:nvGrpSpPr>
        <p:grpSpPr>
          <a:xfrm>
            <a:off x="2401292" y="4244553"/>
            <a:ext cx="2834899" cy="369332"/>
            <a:chOff x="2076218" y="4147259"/>
            <a:chExt cx="2651699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2076218" y="4147259"/>
              <a:ext cx="26516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ABB6D754-1F9D-49AD-9179-FCDABC0B1E3F}"/>
                </a:ext>
              </a:extLst>
            </p:cNvPr>
            <p:cNvSpPr txBox="1"/>
            <p:nvPr/>
          </p:nvSpPr>
          <p:spPr>
            <a:xfrm>
              <a:off x="2107670" y="4147259"/>
              <a:ext cx="2620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2000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(700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FF96300-FEDE-4993-8F2D-F674D451FCF5}"/>
              </a:ext>
            </a:extLst>
          </p:cNvPr>
          <p:cNvSpPr txBox="1"/>
          <p:nvPr/>
        </p:nvSpPr>
        <p:spPr>
          <a:xfrm>
            <a:off x="2571240" y="4794311"/>
            <a:ext cx="73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832370" y="24275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5F698F2F-EEE3-4473-9823-822A17892EDC}"/>
              </a:ext>
            </a:extLst>
          </p:cNvPr>
          <p:cNvSpPr/>
          <p:nvPr/>
        </p:nvSpPr>
        <p:spPr>
          <a:xfrm>
            <a:off x="5395264" y="50400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E0AB7047-D329-4746-8A00-85BE63B53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60" name="TextBox 8">
            <a:extLst>
              <a:ext uri="{FF2B5EF4-FFF2-40B4-BE49-F238E27FC236}">
                <a16:creationId xmlns:a16="http://schemas.microsoft.com/office/drawing/2014/main" xmlns="" id="{3C4DADB7-F551-42F9-9BF7-C33F10E98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61" name="직사각형 21">
            <a:extLst>
              <a:ext uri="{FF2B5EF4-FFF2-40B4-BE49-F238E27FC236}">
                <a16:creationId xmlns:a16="http://schemas.microsoft.com/office/drawing/2014/main" xmlns="" id="{7BA553BE-C28F-4652-BC99-CDA67F22D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suh_0501_01_0002_401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>
            <a:extLst>
              <a:ext uri="{FF2B5EF4-FFF2-40B4-BE49-F238E27FC236}">
                <a16:creationId xmlns:a16="http://schemas.microsoft.com/office/drawing/2014/main" xmlns="" id="{9D87CDCB-3573-49C3-B33A-D07BD58AE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xmlns="" id="{456DD32D-1CAE-49A7-A659-AC069CB65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734" y="40796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/>
          <p:cNvSpPr/>
          <p:nvPr/>
        </p:nvSpPr>
        <p:spPr>
          <a:xfrm>
            <a:off x="1727920" y="41325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51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시 함께 나타남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290450" y="1383740"/>
            <a:ext cx="66189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사람들이 무엇을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52" y="15096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42149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558729D-A1DD-481D-BD0F-2B686638A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1880827"/>
            <a:ext cx="5991197" cy="307554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1777142" y="5105509"/>
            <a:ext cx="3741307" cy="4117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19109" y="5147900"/>
            <a:ext cx="339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버스를 타거나 내리고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7380" y="4956370"/>
            <a:ext cx="360000" cy="355000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147" y="518429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/>
          <p:cNvSpPr/>
          <p:nvPr/>
        </p:nvSpPr>
        <p:spPr>
          <a:xfrm>
            <a:off x="1733485" y="4971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F6C2ED7-120F-4FF8-86E6-79024A97B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2" y="1146068"/>
            <a:ext cx="6703073" cy="4101747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372216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상단 텍스트 추가해야 하므로 내용 아래로 조금 이동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86468" y="16356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40416" y="1781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896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xmlns="" id="{71D4B33A-60A2-43EE-B08D-6837997FB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xmlns="" id="{56F6B225-8F2C-44EC-AC6B-B8ACBE920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:a16="http://schemas.microsoft.com/office/drawing/2014/main" xmlns="" id="{51E7D5F8-988F-4DF2-83DB-D163B04FE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xmlns="" id="{FE6483D2-A379-41EB-A611-36FCFC2AC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5FBE19B-B3FE-43B5-9D48-E05E0E5E150A}"/>
              </a:ext>
            </a:extLst>
          </p:cNvPr>
          <p:cNvSpPr/>
          <p:nvPr/>
        </p:nvSpPr>
        <p:spPr>
          <a:xfrm>
            <a:off x="449406" y="1635610"/>
            <a:ext cx="6240347" cy="1228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8872B20B-4CC8-418F-A278-ADAA5B3D9815}"/>
              </a:ext>
            </a:extLst>
          </p:cNvPr>
          <p:cNvCxnSpPr>
            <a:cxnSpLocks/>
          </p:cNvCxnSpPr>
          <p:nvPr/>
        </p:nvCxnSpPr>
        <p:spPr bwMode="auto">
          <a:xfrm>
            <a:off x="523918" y="2419809"/>
            <a:ext cx="231658" cy="77713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327ADB9-CAAD-47BE-9883-C02857BC8D34}"/>
              </a:ext>
            </a:extLst>
          </p:cNvPr>
          <p:cNvSpPr/>
          <p:nvPr/>
        </p:nvSpPr>
        <p:spPr>
          <a:xfrm>
            <a:off x="262904" y="22887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7504093-F85A-4C9D-8DC0-636C8FC81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0047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389269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팝업창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 디자인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5879332" y="1808820"/>
            <a:ext cx="900100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725860" y="18088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2558047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5945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1237705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8152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55804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https://cdata2.tsherpa.co.kr/tsherpa/MultiMedia/Flash/2020/curri/index.html?flashxmlnum=yuni4856&amp;classa=A8-C1-31-MM-MM-04-04-02-0-0-0-0&amp;classno=MM_31_04/suh_0301_03_0002/suh_0301_03_0002_201_1.html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50D1745-0454-41EC-92B0-E96173750D15}"/>
              </a:ext>
            </a:extLst>
          </p:cNvPr>
          <p:cNvSpPr/>
          <p:nvPr/>
        </p:nvSpPr>
        <p:spPr>
          <a:xfrm>
            <a:off x="160657" y="3392487"/>
            <a:ext cx="30591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02B24DF-C168-4306-B4F0-FF773B895620}"/>
              </a:ext>
            </a:extLst>
          </p:cNvPr>
          <p:cNvSpPr/>
          <p:nvPr/>
        </p:nvSpPr>
        <p:spPr>
          <a:xfrm>
            <a:off x="14605" y="34290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516DAFF1-3198-400F-A720-5994A2F9D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B501F36D-5279-41C7-A1E8-0C6E74C70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03F71243-2DD6-400B-B0FD-D6B0977B6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9E1E298D-3426-478A-A73C-16D893366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898929B-6232-49E8-BC88-26F1E55966E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980728"/>
            <a:ext cx="6888963" cy="420047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29782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38185" y="2682441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92133" y="27189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36484" y="268244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BE20388-CC14-4DCE-9FE2-E03DD510009E}"/>
              </a:ext>
            </a:extLst>
          </p:cNvPr>
          <p:cNvSpPr/>
          <p:nvPr/>
        </p:nvSpPr>
        <p:spPr>
          <a:xfrm>
            <a:off x="5940152" y="4795284"/>
            <a:ext cx="1021680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699BEB18-49B0-41DB-911F-0B41B0B2CA15}"/>
              </a:ext>
            </a:extLst>
          </p:cNvPr>
          <p:cNvSpPr/>
          <p:nvPr/>
        </p:nvSpPr>
        <p:spPr>
          <a:xfrm>
            <a:off x="5828950" y="46857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2AE26A7C-D392-48AD-9125-D03A79C07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xmlns="" id="{FFCFBAF5-F3A1-4CE6-8AB5-CB67A3B37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5791584-2B93-405D-AD9F-F3B05C31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xmlns="" id="{A2909379-E2AB-4C05-87B9-A903BEC5D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68222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F2630D5-F631-4993-B056-9C20DF9892D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2" y="856526"/>
            <a:ext cx="6888963" cy="420047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48087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색상박스 디자인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슬라이드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p12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참고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아래의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33526" y="2558047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7474" y="25945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63788" y="2956765"/>
            <a:ext cx="1836204" cy="580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557145" y="28866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41143" y="255804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7">
            <a:extLst>
              <a:ext uri="{FF2B5EF4-FFF2-40B4-BE49-F238E27FC236}">
                <a16:creationId xmlns:a16="http://schemas.microsoft.com/office/drawing/2014/main" xmlns="" id="{4EAFD4FB-5D2E-44D8-A630-4B5640F40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xmlns="" id="{FA40866F-C088-44AA-963F-F3CC54AE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xmlns="" id="{F90AB150-17A9-4B8E-8CEE-C74F122E2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xmlns="" id="{C2F0FA03-7FE9-4A07-B16E-5FBB670B4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93938" y="2525605"/>
            <a:ext cx="801462" cy="431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26847" y="23474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03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3449E8D-68EF-4FBB-AB50-DEEEA5F800B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16790"/>
            <a:ext cx="6888963" cy="420047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81370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개념정리박스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B9A39703-6836-4445-B720-9C2C77A8CF8B}"/>
              </a:ext>
            </a:extLst>
          </p:cNvPr>
          <p:cNvSpPr/>
          <p:nvPr/>
        </p:nvSpPr>
        <p:spPr>
          <a:xfrm>
            <a:off x="-2544" y="22408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68E2077-F455-492B-B537-A4645EBC5A3F}"/>
              </a:ext>
            </a:extLst>
          </p:cNvPr>
          <p:cNvSpPr/>
          <p:nvPr/>
        </p:nvSpPr>
        <p:spPr>
          <a:xfrm>
            <a:off x="781917" y="5889176"/>
            <a:ext cx="53251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xmlns="" id="{5449E171-B6B5-4FF2-8CE0-D74FEA7F8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3CA8B0BC-EE5B-4DF5-A920-FE4CC45A3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xmlns="" id="{970D27EA-12C0-46B8-A54D-C5566782D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E76C9D5D-50B5-418F-9AEA-B8AD449E3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912443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탭 이벤트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말풍선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소스 사용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돋보기 확대 버튼 풀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B9E05A90-5DE5-4A75-9B4F-CA3EEE026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37E8A663-2718-4F57-8542-7A44AE00E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F14EC3E3-9B07-4F1C-B510-E62664FF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EB2890BE-C5BF-42AD-824D-B214F9E1E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5312" y="894492"/>
            <a:ext cx="6918956" cy="979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슬기는 기념품 가게에서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3500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원짜리 열쇠고리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원짜리 엽서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장을 사고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원을 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거스름돈은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69301" y="16182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337324" y="157058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20588" y="162730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96136" y="155788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274581" y="16308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50129" y="1561388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3" name="타원 72"/>
          <p:cNvSpPr/>
          <p:nvPr/>
        </p:nvSpPr>
        <p:spPr>
          <a:xfrm>
            <a:off x="5131110" y="13862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605263"/>
            <a:ext cx="2794136" cy="229990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6" name="TextBox 43"/>
          <p:cNvSpPr txBox="1"/>
          <p:nvPr/>
        </p:nvSpPr>
        <p:spPr>
          <a:xfrm>
            <a:off x="389043" y="1928155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열쇠고리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개와 엽서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살 때 내야 하는 돈은 얼마인지 구하는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80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26" y="4565415"/>
            <a:ext cx="339750" cy="339750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746657" y="4329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4067944" y="3104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2159732" y="4988973"/>
            <a:ext cx="2340260" cy="4222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3500+500=4000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0012" y="482806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3896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39559</TotalTime>
  <Words>1759</Words>
  <Application>Microsoft Office PowerPoint</Application>
  <PresentationFormat>화면 슬라이드 쇼(4:3)</PresentationFormat>
  <Paragraphs>574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6280</cp:revision>
  <dcterms:created xsi:type="dcterms:W3CDTF">2008-07-15T12:19:11Z</dcterms:created>
  <dcterms:modified xsi:type="dcterms:W3CDTF">2022-01-05T06:14:58Z</dcterms:modified>
</cp:coreProperties>
</file>