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84" r:id="rId4"/>
    <p:sldId id="1171" r:id="rId5"/>
    <p:sldId id="1185" r:id="rId6"/>
    <p:sldId id="1187" r:id="rId7"/>
    <p:sldId id="1126" r:id="rId8"/>
    <p:sldId id="1156" r:id="rId9"/>
    <p:sldId id="1174" r:id="rId10"/>
    <p:sldId id="1132" r:id="rId11"/>
    <p:sldId id="1189" r:id="rId12"/>
    <p:sldId id="1188" r:id="rId13"/>
    <p:sldId id="1190" r:id="rId14"/>
    <p:sldId id="1191" r:id="rId15"/>
    <p:sldId id="1182" r:id="rId16"/>
    <p:sldId id="1196" r:id="rId17"/>
    <p:sldId id="1197" r:id="rId18"/>
    <p:sldId id="1146" r:id="rId19"/>
    <p:sldId id="1193" r:id="rId20"/>
    <p:sldId id="1150" r:id="rId21"/>
    <p:sldId id="1163" r:id="rId22"/>
    <p:sldId id="1165" r:id="rId23"/>
    <p:sldId id="1168" r:id="rId24"/>
    <p:sldId id="1194" r:id="rId25"/>
    <p:sldId id="1181" r:id="rId26"/>
    <p:sldId id="1186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FFFF"/>
    <a:srgbClr val="117DE9"/>
    <a:srgbClr val="FCD5B5"/>
    <a:srgbClr val="01A0FF"/>
    <a:srgbClr val="FCCD89"/>
    <a:srgbClr val="F4F4F4"/>
    <a:srgbClr val="85CDEB"/>
    <a:srgbClr val="FE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507" autoAdjust="0"/>
  </p:normalViewPr>
  <p:slideViewPr>
    <p:cSldViewPr>
      <p:cViewPr>
        <p:scale>
          <a:sx n="100" d="100"/>
          <a:sy n="100" d="100"/>
        </p:scale>
        <p:origin x="-1758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00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301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06050"/>
              </p:ext>
            </p:extLst>
          </p:nvPr>
        </p:nvGraphicFramePr>
        <p:xfrm>
          <a:off x="34925" y="2335048"/>
          <a:ext cx="8929688" cy="3148482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4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2021.01.07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31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15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755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곱셈과 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3CB1E3D-757D-4CF4-AD0D-3D973CEC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" y="973439"/>
            <a:ext cx="6888963" cy="427606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1370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9A39703-6836-4445-B720-9C2C77A8CF8B}"/>
              </a:ext>
            </a:extLst>
          </p:cNvPr>
          <p:cNvSpPr/>
          <p:nvPr/>
        </p:nvSpPr>
        <p:spPr>
          <a:xfrm>
            <a:off x="63977" y="2744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68E2077-F455-492B-B537-A4645EBC5A3F}"/>
              </a:ext>
            </a:extLst>
          </p:cNvPr>
          <p:cNvSpPr/>
          <p:nvPr/>
        </p:nvSpPr>
        <p:spPr>
          <a:xfrm>
            <a:off x="781917" y="5889176"/>
            <a:ext cx="5325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71A90B0C-FFB0-4354-8868-1781170B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F02EA8CD-E6EC-4057-A0E1-F6794DC7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9FF63EC5-A743-41D0-8879-8951DC00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7FBFF2F0-A1F1-4E9E-B28F-8725B415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58" y="2356875"/>
            <a:ext cx="3486248" cy="271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1503043" y="2356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43" y="482324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4897752" y="4693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699990"/>
            <a:ext cx="6918956" cy="86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1293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가마 하나에 컵을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줄로 넣을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한 번에 구울 때 필요한 가마는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6425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36771" y="12898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12319" y="126476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6058" y="12914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4081" y="12343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7345" y="12926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2893" y="12422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112060" y="12029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DE46625A-9F76-4E68-B74D-E2220853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4B606DD8-E11F-4227-BFB3-F1002D87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402553A0-ACE0-4253-9FAC-6211A827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855D1BA0-E4FA-41C4-8CB4-141C48D5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11230"/>
            <a:ext cx="66390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가마 하나에 구울 수 있는 컵이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349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053889" y="5131407"/>
            <a:ext cx="1050060" cy="3858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4×3=12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972" y="5061023"/>
            <a:ext cx="360000" cy="355000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1595293" y="2875699"/>
            <a:ext cx="1529111" cy="684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1753561" y="2768043"/>
            <a:ext cx="1212574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가마 하나에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컵을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줄로 넣을 수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있으니까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······.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" name="직사각형 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9289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833790"/>
            <a:ext cx="6391081" cy="49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 bwMode="auto">
          <a:xfrm>
            <a:off x="251520" y="1772816"/>
            <a:ext cx="2736304" cy="1224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43"/>
          <p:cNvSpPr txBox="1"/>
          <p:nvPr/>
        </p:nvSpPr>
        <p:spPr>
          <a:xfrm>
            <a:off x="244217" y="1772816"/>
            <a:ext cx="2772308" cy="1261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가마 하나에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컵을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줄로 넣을 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있으니까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······.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520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DE46625A-9F76-4E68-B74D-E2220853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4B606DD8-E11F-4227-BFB3-F1002D87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402553A0-ACE0-4253-9FAC-6211A827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855D1BA0-E4FA-41C4-8CB4-141C48D5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30868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312" y="699990"/>
            <a:ext cx="6918956" cy="86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042" y="81293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가마 하나에 컵을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줄로 넣을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한 번에 구울 때 필요한 가마는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6425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11230"/>
            <a:ext cx="66390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계산해야 하는 부분을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묶어 필요한 가마는 몇 개인지 하나의 식으로 나타내어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349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58" y="2356875"/>
            <a:ext cx="3486248" cy="271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43" y="482324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2807804" y="5131407"/>
            <a:ext cx="1542230" cy="3858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24÷(4×3)=2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034" y="5061023"/>
            <a:ext cx="360000" cy="355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1595293" y="2875699"/>
            <a:ext cx="1529111" cy="6840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DE46625A-9F76-4E68-B74D-E2220853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4B606DD8-E11F-4227-BFB3-F1002D87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02553A0-ACE0-4253-9FAC-6211A827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855D1BA0-E4FA-41C4-8CB4-141C48D5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44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43098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904728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7275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356015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156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1753561" y="2768043"/>
            <a:ext cx="1212574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가마 하나에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컵을 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줄로 넣을 수</a:t>
            </a:r>
            <a:endParaRPr lang="en-US" altLang="ko-KR" sz="14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있으니까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······.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86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 flipH="1">
            <a:off x="3229149" y="2572954"/>
            <a:ext cx="378526" cy="712030"/>
            <a:chOff x="1601186" y="2608958"/>
            <a:chExt cx="270514" cy="712030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5312" y="699990"/>
            <a:ext cx="6918956" cy="86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042" y="81293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가마 하나에 컵을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줄로 넣을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한 번에 구울 때 필요한 가마는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6425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11230"/>
            <a:ext cx="66390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식을 계산하는 순서를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349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61194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75556" y="3907271"/>
            <a:ext cx="5718682" cy="3858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(      )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있는 식에서는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      )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안을 먼저 계산합니다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DE46625A-9F76-4E68-B74D-E2220853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4B606DD8-E11F-4227-BFB3-F1002D87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402553A0-ACE0-4253-9FAC-6211A827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855D1BA0-E4FA-41C4-8CB4-141C48D5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순서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1962" y="12907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27510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901249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272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352536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28084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30" y="3745183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802375" y="2314898"/>
            <a:ext cx="1553088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24÷(4×3)=2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2" y="3981384"/>
            <a:ext cx="295785" cy="2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372880" y="3745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2787815" y="3063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84353" y="2681438"/>
            <a:ext cx="911583" cy="8353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481189" y="2686276"/>
            <a:ext cx="270514" cy="180020"/>
            <a:chOff x="719572" y="3609020"/>
            <a:chExt cx="684076" cy="180020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3"/>
          <p:cNvSpPr txBox="1"/>
          <p:nvPr/>
        </p:nvSpPr>
        <p:spPr>
          <a:xfrm>
            <a:off x="3414329" y="2803813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3214493" y="3176972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1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F684B1-F591-4886-B4A4-7B0CCBB3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951"/>
            <a:ext cx="6970961" cy="427326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5271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개념정리박스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9A39703-6836-4445-B720-9C2C77A8CF8B}"/>
              </a:ext>
            </a:extLst>
          </p:cNvPr>
          <p:cNvSpPr/>
          <p:nvPr/>
        </p:nvSpPr>
        <p:spPr>
          <a:xfrm>
            <a:off x="72869" y="25289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68E2077-F455-492B-B537-A4645EBC5A3F}"/>
              </a:ext>
            </a:extLst>
          </p:cNvPr>
          <p:cNvSpPr/>
          <p:nvPr/>
        </p:nvSpPr>
        <p:spPr>
          <a:xfrm>
            <a:off x="781917" y="5889176"/>
            <a:ext cx="5325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391F0BC2-10BB-4E89-8EAD-3CBAB203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7941E785-9BB2-4D22-A6AC-85B69C56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CF55F24E-EEAA-48D8-8D95-2C43C7CD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522D67C6-F2C5-4C7E-8A9A-68CE9CB40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283503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9918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이벤트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박스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312" y="894493"/>
            <a:ext cx="6918956" cy="554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식을 비교하고 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413606" y="11857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89154" y="111631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67599" y="118923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843147" y="11198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타원 72"/>
          <p:cNvSpPr/>
          <p:nvPr/>
        </p:nvSpPr>
        <p:spPr>
          <a:xfrm>
            <a:off x="5724128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89043" y="158960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식이 어떻게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94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694467"/>
            <a:ext cx="6918956" cy="22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054"/>
            <a:ext cx="7010495" cy="24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모서리가 둥근 직사각형 87"/>
          <p:cNvSpPr/>
          <p:nvPr/>
        </p:nvSpPr>
        <p:spPr bwMode="auto">
          <a:xfrm>
            <a:off x="1505403" y="2596555"/>
            <a:ext cx="1690507" cy="469890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÷5×3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3925609" y="2580173"/>
            <a:ext cx="1690507" cy="469890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45÷(5×3)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83567" y="3825044"/>
            <a:ext cx="5862705" cy="756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 식에는 괄호가 없고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 식에는 괄호가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6" y="3923584"/>
            <a:ext cx="321358" cy="2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535298" y="3754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545" y="36911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2304823" y="2944317"/>
            <a:ext cx="378526" cy="629477"/>
            <a:chOff x="1601186" y="2608958"/>
            <a:chExt cx="270514" cy="712030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TextBox 43"/>
          <p:cNvSpPr txBox="1"/>
          <p:nvPr/>
        </p:nvSpPr>
        <p:spPr>
          <a:xfrm>
            <a:off x="2069564" y="3080283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/>
          <p:cNvSpPr txBox="1"/>
          <p:nvPr/>
        </p:nvSpPr>
        <p:spPr>
          <a:xfrm>
            <a:off x="2290167" y="3494220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 flipH="1">
            <a:off x="4558459" y="2861764"/>
            <a:ext cx="378526" cy="712030"/>
            <a:chOff x="1601186" y="2608958"/>
            <a:chExt cx="270514" cy="712030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직사각형 92"/>
          <p:cNvSpPr/>
          <p:nvPr/>
        </p:nvSpPr>
        <p:spPr bwMode="auto">
          <a:xfrm>
            <a:off x="4413663" y="2970248"/>
            <a:ext cx="911583" cy="8353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TextBox 43"/>
          <p:cNvSpPr txBox="1"/>
          <p:nvPr/>
        </p:nvSpPr>
        <p:spPr>
          <a:xfrm>
            <a:off x="4743639" y="3092623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43"/>
          <p:cNvSpPr txBox="1"/>
          <p:nvPr/>
        </p:nvSpPr>
        <p:spPr>
          <a:xfrm>
            <a:off x="4543803" y="3487298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5403" y="2596555"/>
            <a:ext cx="1690507" cy="46989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÷5×3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3925609" y="2580173"/>
            <a:ext cx="1690507" cy="46989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45÷(5×3)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11041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 이벤트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박스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박스 클릭 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#2-1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부분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B9E05A90-5DE5-4A75-9B4F-CA3EEE02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37E8A663-2718-4F57-8542-7A44AE00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F14EC3E3-9B07-4F1C-B510-E62664FF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EB2890BE-C5BF-42AD-824D-B214F9E1E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312" y="894493"/>
            <a:ext cx="6918956" cy="554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식을 비교하고 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89154" y="111631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724128" y="94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89043" y="158960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294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683567" y="3825044"/>
            <a:ext cx="5862705" cy="7560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 식에는 괄호가 있어서 괄호 안을 먼저 계산했기 때문에 두 식의 계산 결과가 다릅니다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694467"/>
            <a:ext cx="6918956" cy="22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054"/>
            <a:ext cx="7010495" cy="24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6" y="3923584"/>
            <a:ext cx="321358" cy="2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1488587" y="3301720"/>
            <a:ext cx="51256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26468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=27</a:t>
            </a:r>
            <a:endParaRPr lang="ko-KR" altLang="en-US" sz="1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25331" y="263045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=3</a:t>
            </a:r>
            <a:endParaRPr lang="ko-KR" altLang="en-US" sz="1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815916" y="3227480"/>
            <a:ext cx="51256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35298" y="3754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968196" y="2940333"/>
            <a:ext cx="1031517" cy="8652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230485" y="2603263"/>
            <a:ext cx="468052" cy="4048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586866" y="2450503"/>
            <a:ext cx="51256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195910" y="2465250"/>
            <a:ext cx="51256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15330" y="11993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390878" y="112996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869323" y="1202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44871" y="11334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5059037" y="1986804"/>
            <a:ext cx="1630070" cy="227347"/>
            <a:chOff x="4421577" y="2197503"/>
            <a:chExt cx="1630070" cy="227347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4421577" y="2197503"/>
              <a:ext cx="163007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식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j-lt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36424" y="2962746"/>
            <a:ext cx="270514" cy="180020"/>
            <a:chOff x="719572" y="3609020"/>
            <a:chExt cx="684076" cy="180020"/>
          </a:xfrm>
        </p:grpSpPr>
        <p:cxnSp>
          <p:nvCxnSpPr>
            <p:cNvPr id="101" name="직선 연결선 100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그룹 93"/>
          <p:cNvGrpSpPr/>
          <p:nvPr/>
        </p:nvGrpSpPr>
        <p:grpSpPr>
          <a:xfrm>
            <a:off x="4810499" y="2975086"/>
            <a:ext cx="270514" cy="180020"/>
            <a:chOff x="719572" y="3609020"/>
            <a:chExt cx="684076" cy="180020"/>
          </a:xfrm>
        </p:grpSpPr>
        <p:cxnSp>
          <p:nvCxnSpPr>
            <p:cNvPr id="95" name="직선 연결선 94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직사각형 109"/>
          <p:cNvSpPr/>
          <p:nvPr/>
        </p:nvSpPr>
        <p:spPr bwMode="auto">
          <a:xfrm>
            <a:off x="2784399" y="2710158"/>
            <a:ext cx="411511" cy="2979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28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D3503A3-16F4-472B-BC00-6BFE0BC7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" y="986723"/>
            <a:ext cx="6771756" cy="42167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2813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505" y="1490165"/>
            <a:ext cx="345594" cy="869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8003" y="17376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A1C01D81-B83D-4BFA-B63C-28B6C15E09A1}"/>
              </a:ext>
            </a:extLst>
          </p:cNvPr>
          <p:cNvSpPr/>
          <p:nvPr/>
        </p:nvSpPr>
        <p:spPr>
          <a:xfrm>
            <a:off x="206854" y="2429604"/>
            <a:ext cx="6633397" cy="243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F8709D81-654B-48AD-B122-11916883A009}"/>
              </a:ext>
            </a:extLst>
          </p:cNvPr>
          <p:cNvSpPr/>
          <p:nvPr/>
        </p:nvSpPr>
        <p:spPr>
          <a:xfrm>
            <a:off x="6336196" y="2311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6ADC311-813A-463D-8119-90E5F277F121}"/>
              </a:ext>
            </a:extLst>
          </p:cNvPr>
          <p:cNvSpPr/>
          <p:nvPr/>
        </p:nvSpPr>
        <p:spPr>
          <a:xfrm>
            <a:off x="365903" y="2556185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46FAA977-E9E0-4494-BACD-77B5068116E2}"/>
              </a:ext>
            </a:extLst>
          </p:cNvPr>
          <p:cNvSpPr/>
          <p:nvPr/>
        </p:nvSpPr>
        <p:spPr>
          <a:xfrm>
            <a:off x="680378" y="2547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DD366DA2-CE04-410D-9292-26529DB8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141059BF-54FD-4C90-A538-B8B5228D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1622AE67-9694-4835-B32A-AA1FBD70E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B8C1C309-C0E4-4755-99EE-6AC26DC7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3600" y="3044279"/>
            <a:ext cx="552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곱셈이 섞여 있는 식을 계산해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35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66DAC68A-BEB3-4FC4-9850-304BB6E6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73D2EEDD-6145-492E-970A-0DF58109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6252BED2-98F6-427C-A40A-D8DE502A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349741A0-8FC8-4388-B332-71B25277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822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0580"/>
              </p:ext>
            </p:extLst>
          </p:nvPr>
        </p:nvGraphicFramePr>
        <p:xfrm>
          <a:off x="153927" y="224644"/>
          <a:ext cx="8836146" cy="463770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수학익힘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8~9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필요한 찰흙 덩이의 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870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필요한 찰흙 덩이의 수 알아보기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suh_0501_01_0003_201_2.html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641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컵을 한 번에 구우려고 할 때 필요한 가마의 수 알아보기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0560462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컵을 한 번에 구우려고 할 때 필요한 가마의 수 알아보기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suh_0501_01_0003_202_2.html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식을 비교하여 식의 계산 순서를 이야기하기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324687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suh_0501_01_0003_401_1.html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BB629C3D-C953-4E5A-AA0D-DD58F5AF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D62478E7-21C9-47F6-948D-4F784EB6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033FB89A-1833-4C35-9D4B-746F8A85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FB671745-D562-47BF-AF12-EDBABF834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F43E495-8EAE-4266-B82D-066D85CB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6" y="1124728"/>
            <a:ext cx="6795882" cy="433399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7091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B4AB5EC-ABD1-47BE-A9A2-228912A0D77C}"/>
              </a:ext>
            </a:extLst>
          </p:cNvPr>
          <p:cNvSpPr/>
          <p:nvPr/>
        </p:nvSpPr>
        <p:spPr>
          <a:xfrm>
            <a:off x="62626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32A6EDC5-741A-44E7-B889-39AA06C4FEA0}"/>
              </a:ext>
            </a:extLst>
          </p:cNvPr>
          <p:cNvSpPr/>
          <p:nvPr/>
        </p:nvSpPr>
        <p:spPr>
          <a:xfrm>
            <a:off x="-8135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22" y="1516960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7E06EA-407C-4817-9924-088957313229}"/>
              </a:ext>
            </a:extLst>
          </p:cNvPr>
          <p:cNvSpPr/>
          <p:nvPr/>
        </p:nvSpPr>
        <p:spPr>
          <a:xfrm>
            <a:off x="2895243" y="1363477"/>
            <a:ext cx="38568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3139403" y="12113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DACD807-5EC2-47E4-9120-9BC918843D5F}"/>
              </a:ext>
            </a:extLst>
          </p:cNvPr>
          <p:cNvSpPr/>
          <p:nvPr/>
        </p:nvSpPr>
        <p:spPr>
          <a:xfrm>
            <a:off x="5789432" y="5114953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48607EB-F08E-4070-865C-C8A07C67243D}"/>
              </a:ext>
            </a:extLst>
          </p:cNvPr>
          <p:cNvSpPr/>
          <p:nvPr/>
        </p:nvSpPr>
        <p:spPr>
          <a:xfrm>
            <a:off x="5671818" y="5275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="" xmlns:a16="http://schemas.microsoft.com/office/drawing/2014/main" id="{B803EBDA-1CF1-4F72-BA4B-E2746BDF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="" xmlns:a16="http://schemas.microsoft.com/office/drawing/2014/main" id="{7B2990CF-DF15-4595-BA9A-377778FC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9CE58407-EFEB-446E-99E6-8FC7E63F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suh_0501_01_0002_401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5F80F738-ECD4-4E2A-B91B-B5BBD9DE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덧셈과 뺄셈이 섞여 있는 식을 계산해 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775BB57-E2ED-44F2-B91E-31711B16C236}"/>
              </a:ext>
            </a:extLst>
          </p:cNvPr>
          <p:cNvSpPr/>
          <p:nvPr/>
        </p:nvSpPr>
        <p:spPr>
          <a:xfrm>
            <a:off x="5483546" y="1859463"/>
            <a:ext cx="154647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482785E3-FD10-476B-A628-5075F99A11E3}"/>
              </a:ext>
            </a:extLst>
          </p:cNvPr>
          <p:cNvSpPr/>
          <p:nvPr/>
        </p:nvSpPr>
        <p:spPr>
          <a:xfrm>
            <a:off x="5337494" y="18959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37C786-9C91-445D-A5BF-A1A8BF60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622" y="1666465"/>
            <a:ext cx="338185" cy="366764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392F00D2-009E-4FF7-8A2E-5FF93F31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E800D2C0-228B-48E3-80D6-AED03A20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8562D130-06C8-433A-8E50-FB233E3C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E7FE8CFD-D132-4901-96F2-3C77A2E0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9EC16679-8423-4F5B-9BF0-F6E529B04C71}"/>
              </a:ext>
            </a:extLst>
          </p:cNvPr>
          <p:cNvSpPr/>
          <p:nvPr/>
        </p:nvSpPr>
        <p:spPr>
          <a:xfrm>
            <a:off x="4967007" y="25649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C7E06EA-407C-4817-9924-088957313229}"/>
              </a:ext>
            </a:extLst>
          </p:cNvPr>
          <p:cNvSpPr/>
          <p:nvPr/>
        </p:nvSpPr>
        <p:spPr>
          <a:xfrm>
            <a:off x="3995936" y="2783982"/>
            <a:ext cx="1563962" cy="1545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8537C786-9C91-445D-A5BF-A1A8BF60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453" y="2491061"/>
            <a:ext cx="338185" cy="3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3233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답을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BEFB28A-E74F-4FB1-98B4-A205EA45A45E}"/>
              </a:ext>
            </a:extLst>
          </p:cNvPr>
          <p:cNvSpPr txBox="1"/>
          <p:nvPr/>
        </p:nvSpPr>
        <p:spPr>
          <a:xfrm>
            <a:off x="1003667" y="2180183"/>
            <a:ext cx="15881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40×2÷5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19FB97E-8E73-4180-83B8-24597AA0C720}"/>
              </a:ext>
            </a:extLst>
          </p:cNvPr>
          <p:cNvSpPr txBox="1"/>
          <p:nvPr/>
        </p:nvSpPr>
        <p:spPr>
          <a:xfrm>
            <a:off x="1003667" y="2894608"/>
            <a:ext cx="15881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÷(3×5)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12C6655-4016-4CF4-9BEE-76E42895F614}"/>
              </a:ext>
            </a:extLst>
          </p:cNvPr>
          <p:cNvSpPr/>
          <p:nvPr/>
        </p:nvSpPr>
        <p:spPr bwMode="auto">
          <a:xfrm>
            <a:off x="2231741" y="2198095"/>
            <a:ext cx="1548173" cy="406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145D7F62-A8B3-4315-982E-BAEF7CED1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40" y="2036381"/>
            <a:ext cx="369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08B75CD-CC00-4B30-A7D6-08D2AFD40122}"/>
              </a:ext>
            </a:extLst>
          </p:cNvPr>
          <p:cNvSpPr/>
          <p:nvPr/>
        </p:nvSpPr>
        <p:spPr bwMode="auto">
          <a:xfrm>
            <a:off x="2231741" y="2930599"/>
            <a:ext cx="1548172" cy="390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45÷15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962148D0-530B-4918-B261-AA140B29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45" y="2756461"/>
            <a:ext cx="369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04BB5D0F-4CBB-44E1-A57C-C09A8C2C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96BAB43D-FCEE-42EB-8D69-E5E77705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141BE5C3-3CDE-444F-A95E-0E072BB9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E5742AD-D5DA-4E02-948B-BE670F60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63879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답과 풀이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43095" y="3781987"/>
            <a:ext cx="838567" cy="367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456DD32D-1CAE-49A7-A659-AC069CB6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1" y="36531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58">
            <a:extLst>
              <a:ext uri="{FF2B5EF4-FFF2-40B4-BE49-F238E27FC236}">
                <a16:creationId xmlns="" xmlns:a16="http://schemas.microsoft.com/office/drawing/2014/main" id="{425A16C5-3448-40F6-A45D-E12120B4518D}"/>
              </a:ext>
            </a:extLst>
          </p:cNvPr>
          <p:cNvSpPr/>
          <p:nvPr/>
        </p:nvSpPr>
        <p:spPr bwMode="auto">
          <a:xfrm>
            <a:off x="2243882" y="2240868"/>
            <a:ext cx="2256110" cy="122413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2588204" y="2386393"/>
            <a:ext cx="176777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45÷9×7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B933146-F7C4-4463-822D-8CFD692F3512}"/>
              </a:ext>
            </a:extLst>
          </p:cNvPr>
          <p:cNvSpPr txBox="1"/>
          <p:nvPr/>
        </p:nvSpPr>
        <p:spPr>
          <a:xfrm>
            <a:off x="2600346" y="2936267"/>
            <a:ext cx="176777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24×4÷3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84CC9E5-7803-433E-9CEC-82D389AC9552}"/>
              </a:ext>
            </a:extLst>
          </p:cNvPr>
          <p:cNvSpPr txBox="1"/>
          <p:nvPr/>
        </p:nvSpPr>
        <p:spPr>
          <a:xfrm>
            <a:off x="3163279" y="3772109"/>
            <a:ext cx="4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E722FD7E-E7FB-404A-A7D4-1C08AA02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E102D437-004F-4D4A-BB1C-BFDEDBA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9BCDD110-C7CE-4CE9-8710-D5B2D70C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DBE70969-62C9-4510-9269-40859176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것의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732082" y="51097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87" y="2956974"/>
            <a:ext cx="351014" cy="3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87" y="2413600"/>
            <a:ext cx="357514" cy="3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71" y="3785066"/>
            <a:ext cx="351014" cy="3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44928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팝업 창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43095" y="3781987"/>
            <a:ext cx="838567" cy="367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="" xmlns:a16="http://schemas.microsoft.com/office/drawing/2014/main" id="{425A16C5-3448-40F6-A45D-E12120B4518D}"/>
              </a:ext>
            </a:extLst>
          </p:cNvPr>
          <p:cNvSpPr/>
          <p:nvPr/>
        </p:nvSpPr>
        <p:spPr bwMode="auto">
          <a:xfrm>
            <a:off x="2243882" y="2240868"/>
            <a:ext cx="2256110" cy="122413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2588204" y="2386393"/>
            <a:ext cx="176777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45÷9×7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B933146-F7C4-4463-822D-8CFD692F3512}"/>
              </a:ext>
            </a:extLst>
          </p:cNvPr>
          <p:cNvSpPr txBox="1"/>
          <p:nvPr/>
        </p:nvSpPr>
        <p:spPr>
          <a:xfrm>
            <a:off x="2600346" y="2936267"/>
            <a:ext cx="176777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24×4÷3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84CC9E5-7803-433E-9CEC-82D389AC9552}"/>
              </a:ext>
            </a:extLst>
          </p:cNvPr>
          <p:cNvSpPr txBox="1"/>
          <p:nvPr/>
        </p:nvSpPr>
        <p:spPr>
          <a:xfrm>
            <a:off x="3163279" y="3772109"/>
            <a:ext cx="4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E722FD7E-E7FB-404A-A7D4-1C08AA02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E102D437-004F-4D4A-BB1C-BFDEDBA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9BCDD110-C7CE-4CE9-8710-D5B2D70C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DBE70969-62C9-4510-9269-40859176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22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44499" y="148314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큰 것의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16" y="2432269"/>
            <a:ext cx="290889" cy="29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06" y="2972142"/>
            <a:ext cx="296377" cy="31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각 삼각형 4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71" y="3785066"/>
            <a:ext cx="351014" cy="3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277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527444" y="4221088"/>
            <a:ext cx="21695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45÷9×7=5×7=35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08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575556" y="4664255"/>
            <a:ext cx="216956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24×4÷3=96÷3=32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87" y="2956974"/>
            <a:ext cx="351014" cy="3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87" y="2413600"/>
            <a:ext cx="357514" cy="3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6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23AF32-7ADD-4F66-AD1B-6197FBAC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4630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2200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150469"/>
            <a:ext cx="1630281" cy="332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9432" y="4810552"/>
            <a:ext cx="1173416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040930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1D77B0D-C5AE-45D5-85E7-2BAF25201C25}"/>
              </a:ext>
            </a:extLst>
          </p:cNvPr>
          <p:cNvSpPr/>
          <p:nvPr/>
        </p:nvSpPr>
        <p:spPr>
          <a:xfrm>
            <a:off x="1364277" y="3429000"/>
            <a:ext cx="541338" cy="53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A843DBB0-84E1-41B0-9A01-E263DCF26752}"/>
              </a:ext>
            </a:extLst>
          </p:cNvPr>
          <p:cNvSpPr/>
          <p:nvPr/>
        </p:nvSpPr>
        <p:spPr>
          <a:xfrm>
            <a:off x="1364277" y="33073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=""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43" y="2429771"/>
            <a:ext cx="964246" cy="32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=""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21" y="2453091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133CDD8-AA00-4B2D-8883-54A7AC6603F4}"/>
              </a:ext>
            </a:extLst>
          </p:cNvPr>
          <p:cNvSpPr/>
          <p:nvPr/>
        </p:nvSpPr>
        <p:spPr>
          <a:xfrm>
            <a:off x="4391980" y="3429000"/>
            <a:ext cx="541338" cy="531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72BA5EC-DAED-4579-8C64-8F91232E95C8}"/>
              </a:ext>
            </a:extLst>
          </p:cNvPr>
          <p:cNvSpPr/>
          <p:nvPr/>
        </p:nvSpPr>
        <p:spPr>
          <a:xfrm>
            <a:off x="4391980" y="33073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94146" y="187762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413D806C-F339-4B7C-A5FD-4831312BE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69320BAF-25EA-41A0-B212-68BA7B784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7D0B9320-99C9-43AB-9354-89BE5CF8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835E9A22-6E74-4752-8B03-3EB2D9C2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9313" y="3502534"/>
            <a:ext cx="67121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5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652120" y="3512331"/>
            <a:ext cx="4660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00561" y="3090059"/>
            <a:ext cx="21938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2491" y="1604119"/>
            <a:ext cx="626776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tabLst>
                <a:tab pos="702310" algn="l"/>
                <a:tab pos="702310" algn="l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한 보트에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나누어 탔고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보트에 노를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준비해야 할 노는 몇 개인지 하나의 식으로 나타내어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22423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 칸 클릭하면 답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5" y="306027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22" y="309579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92490" y="3080283"/>
            <a:ext cx="24058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24÷4×3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6×3=18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04" y="33729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186092" y="3080283"/>
            <a:ext cx="4660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D35FE81-EB86-4730-BBA1-D2F96CBDA881}"/>
              </a:ext>
            </a:extLst>
          </p:cNvPr>
          <p:cNvSpPr txBox="1"/>
          <p:nvPr/>
        </p:nvSpPr>
        <p:spPr>
          <a:xfrm>
            <a:off x="4691360" y="3077939"/>
            <a:ext cx="568916" cy="41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616E102-2E1E-4E8C-BC9A-3B2CB5938750}"/>
              </a:ext>
            </a:extLst>
          </p:cNvPr>
          <p:cNvSpPr txBox="1"/>
          <p:nvPr/>
        </p:nvSpPr>
        <p:spPr>
          <a:xfrm>
            <a:off x="4714928" y="3080283"/>
            <a:ext cx="541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93" y="34298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4F843C06-0370-42D4-B2DD-1993DD47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9110A80D-47C2-4C0B-B472-5EEE4485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90F4D258-F485-4B7E-9555-ECFC920C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6D83387D-17EE-4CBA-B050-29A481F4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91925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6ECAD0-F159-44D3-933A-EB9AEB3F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7" y="2112271"/>
            <a:ext cx="6154024" cy="23482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953434" y="4709465"/>
            <a:ext cx="4920638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40394" y="1428384"/>
            <a:ext cx="45586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사람들이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무엇을 하고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554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94258" y="107610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850763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400" y="4751856"/>
            <a:ext cx="457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모둠별로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찰흙을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주려고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341" y="458152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38" y="47882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5724128" y="107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6355279" y="107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0" name="타원 29"/>
          <p:cNvSpPr/>
          <p:nvPr/>
        </p:nvSpPr>
        <p:spPr>
          <a:xfrm>
            <a:off x="856787" y="46114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094258" y="107610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5724128" y="107654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6355279" y="107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0" name="타원 2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37510" y="4688672"/>
            <a:ext cx="3222522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40394" y="1428384"/>
            <a:ext cx="45586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명이 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554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45556" y="4731063"/>
            <a:ext cx="31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32" y="4545124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14" y="476745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1540863" y="4590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16ECAD0-F159-44D3-933A-EB9AEB3F4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37" y="2112271"/>
            <a:ext cx="6154024" cy="23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 bwMode="auto">
          <a:xfrm>
            <a:off x="1637510" y="4673461"/>
            <a:ext cx="3834590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094258" y="107610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34285" y="4694656"/>
            <a:ext cx="353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덩이씩 나누어 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A7DF46E-15E5-4E98-8967-607017FF6E83}"/>
              </a:ext>
            </a:extLst>
          </p:cNvPr>
          <p:cNvSpPr/>
          <p:nvPr/>
        </p:nvSpPr>
        <p:spPr>
          <a:xfrm>
            <a:off x="5724128" y="107654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A9478F2-DF88-4D58-9463-C6A44B935427}"/>
              </a:ext>
            </a:extLst>
          </p:cNvPr>
          <p:cNvSpPr/>
          <p:nvPr/>
        </p:nvSpPr>
        <p:spPr>
          <a:xfrm>
            <a:off x="6355279" y="1076546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8" name="타원 3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440394" y="1428384"/>
            <a:ext cx="59265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찰흙을 몇 덩이씩 나누어 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6" y="1554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100" y="4529913"/>
            <a:ext cx="360000" cy="355000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14" y="47522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489241" y="45618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16ECAD0-F159-44D3-933A-EB9AEB3F4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37" y="2112271"/>
            <a:ext cx="6154024" cy="23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0382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없을 때와 있을 때의 곱셈과 나눗셈이 섞여 있는 식의 계산 순서를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864259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식의 계산 순서에 맞게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889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B273A68B-4097-4CCC-9E84-994606D5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BB5DEB69-3229-4D39-AC2C-7747FCF1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1E8EEC98-71B4-4D82-9879-9F7DF6B6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C17AF28D-CD46-4522-B2EC-0DD22D8E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19852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081BB81-D6F7-4B8D-ACDE-5932EB36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124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91332"/>
              </p:ext>
            </p:extLst>
          </p:nvPr>
        </p:nvGraphicFramePr>
        <p:xfrm>
          <a:off x="6984268" y="692696"/>
          <a:ext cx="2086863" cy="3268557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문장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697448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182168" y="2234011"/>
            <a:ext cx="900100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028696" y="22340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82425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8607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40152" y="475888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45924" y="4649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8152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8242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60657" y="3282948"/>
            <a:ext cx="30591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4605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="" xmlns:a16="http://schemas.microsoft.com/office/drawing/2014/main" id="{F8152664-88C3-414A-A09E-0E3B0D07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="" xmlns:a16="http://schemas.microsoft.com/office/drawing/2014/main" id="{619142EE-376B-41F0-B750-363BD9E7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811214B4-6559-43D1-8F14-30743077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48EC3B3C-2AC6-4795-A948-181404E7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7C875B8-9028-40C9-AE93-D4D002EBE387}"/>
              </a:ext>
            </a:extLst>
          </p:cNvPr>
          <p:cNvSpPr txBox="1"/>
          <p:nvPr/>
        </p:nvSpPr>
        <p:spPr>
          <a:xfrm>
            <a:off x="522603" y="3243405"/>
            <a:ext cx="62816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사람들이 모두 몇 모둠이 되는지 알아야 합니다</a:t>
            </a:r>
            <a:r>
              <a:rPr lang="en-US" altLang="ko-KR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사람들을 </a:t>
            </a:r>
            <a:r>
              <a:rPr lang="en-US" altLang="ko-KR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나눈 후 나누어 준 찰흙의 수를 곱합니다</a:t>
            </a:r>
            <a:r>
              <a:rPr lang="en-US" altLang="ko-KR" sz="1800" b="1" spc="-150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8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1800" b="1" spc="-150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D308922-2DA9-44E1-A45C-59173C2A1868}"/>
              </a:ext>
            </a:extLst>
          </p:cNvPr>
          <p:cNvSpPr/>
          <p:nvPr/>
        </p:nvSpPr>
        <p:spPr>
          <a:xfrm>
            <a:off x="540322" y="3282947"/>
            <a:ext cx="6119909" cy="6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16F5611-C897-400D-8579-5A42F52A3081}"/>
              </a:ext>
            </a:extLst>
          </p:cNvPr>
          <p:cNvSpPr/>
          <p:nvPr/>
        </p:nvSpPr>
        <p:spPr>
          <a:xfrm>
            <a:off x="566394" y="31373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910FF97-A78C-4F0D-9466-9D4D6E4D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48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9782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33526" y="278092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7474" y="28174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1143" y="278092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BE20388-CC14-4DCE-9FE2-E03DD510009E}"/>
              </a:ext>
            </a:extLst>
          </p:cNvPr>
          <p:cNvSpPr/>
          <p:nvPr/>
        </p:nvSpPr>
        <p:spPr>
          <a:xfrm>
            <a:off x="5940152" y="4795284"/>
            <a:ext cx="1021680" cy="21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699BEB18-49B0-41DB-911F-0B41B0B2CA15}"/>
              </a:ext>
            </a:extLst>
          </p:cNvPr>
          <p:cNvSpPr/>
          <p:nvPr/>
        </p:nvSpPr>
        <p:spPr>
          <a:xfrm>
            <a:off x="5828950" y="4685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A4132E67-78F7-4DAB-A0CD-B66FFDFE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7ACF93B0-A384-4290-8CD8-85F1B91F8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0B4C01DF-EF8E-48C3-93D7-62DB97EF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18553BE9-2048-4BA7-814A-96729BA20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2A91243-6D25-4FA5-ACC7-5F218DA5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11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863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및 위치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계산 순서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클릭 시 함께 보이게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90974" y="276063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922" y="27971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3695" y="276063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F817A1B6-EDD2-4995-8AE1-FB9F4A79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7E3E29E2-0445-4986-83F5-165A4734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96F0DD21-0162-46B5-BE41-E89CE653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suh_0501_01_0003_2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D1BAED08-18C3-4BEE-8715-E901E114D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43522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3F462E1-8EBE-4092-B975-C8AC109E75CC}"/>
              </a:ext>
            </a:extLst>
          </p:cNvPr>
          <p:cNvSpPr/>
          <p:nvPr/>
        </p:nvSpPr>
        <p:spPr bwMode="auto">
          <a:xfrm>
            <a:off x="187458" y="3192328"/>
            <a:ext cx="6785592" cy="15696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F7C8233-904F-44F0-A7C9-51A530C84B4A}"/>
              </a:ext>
            </a:extLst>
          </p:cNvPr>
          <p:cNvSpPr/>
          <p:nvPr/>
        </p:nvSpPr>
        <p:spPr bwMode="auto">
          <a:xfrm>
            <a:off x="3301154" y="3429000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123824-8145-49F3-9AD2-2D03F1F0DBD4}"/>
              </a:ext>
            </a:extLst>
          </p:cNvPr>
          <p:cNvSpPr txBox="1"/>
          <p:nvPr/>
        </p:nvSpPr>
        <p:spPr>
          <a:xfrm>
            <a:off x="3301154" y="348544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나눗셈이 섞여 있는 </a:t>
            </a:r>
            <a:r>
              <a:rPr lang="ko-KR" altLang="en-US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식에서는 앞에서부터 차례대로 계산합니다</a:t>
            </a:r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8061D0D-CAFB-4A37-B8F5-BB120130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65" y="4195534"/>
            <a:ext cx="360000" cy="355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36CB9485-2EEE-42EB-8188-0FDA74E0380F}"/>
              </a:ext>
            </a:extLst>
          </p:cNvPr>
          <p:cNvGrpSpPr/>
          <p:nvPr/>
        </p:nvGrpSpPr>
        <p:grpSpPr>
          <a:xfrm>
            <a:off x="400465" y="3293895"/>
            <a:ext cx="2454801" cy="881343"/>
            <a:chOff x="400465" y="3387467"/>
            <a:chExt cx="2454801" cy="881343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2FD45E42-4386-4873-9264-CC22F823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465" y="3628459"/>
              <a:ext cx="2454801" cy="63730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440569" y="3631505"/>
              <a:ext cx="2409334" cy="637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03054" y="3387467"/>
              <a:ext cx="281197" cy="276992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554063CC-F250-4635-A424-0F56F09E4D30}"/>
              </a:ext>
            </a:extLst>
          </p:cNvPr>
          <p:cNvGrpSpPr/>
          <p:nvPr/>
        </p:nvGrpSpPr>
        <p:grpSpPr>
          <a:xfrm flipH="1">
            <a:off x="1102178" y="4129941"/>
            <a:ext cx="934597" cy="614289"/>
            <a:chOff x="2644740" y="2443395"/>
            <a:chExt cx="523104" cy="614289"/>
          </a:xfrm>
        </p:grpSpPr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3F366E8F-9C52-4683-BCA2-34FE6611AC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4851" y="2443395"/>
              <a:ext cx="0" cy="61428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7627BDB3-63C1-4418-8FBA-C53A45A443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180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4BA78AF2-4B82-4FB8-97F9-3981B1F8F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87DE0F8-8C67-454D-A494-FAF442E02616}"/>
              </a:ext>
            </a:extLst>
          </p:cNvPr>
          <p:cNvGrpSpPr/>
          <p:nvPr/>
        </p:nvGrpSpPr>
        <p:grpSpPr>
          <a:xfrm>
            <a:off x="755575" y="4029465"/>
            <a:ext cx="710531" cy="254249"/>
            <a:chOff x="2644740" y="2803435"/>
            <a:chExt cx="523104" cy="254249"/>
          </a:xfrm>
        </p:grpSpPr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E3EB8068-D392-40C2-91B4-64F512889E1C}"/>
                </a:ext>
              </a:extLst>
            </p:cNvPr>
            <p:cNvCxnSpPr/>
            <p:nvPr/>
          </p:nvCxnSpPr>
          <p:spPr bwMode="auto">
            <a:xfrm>
              <a:off x="265852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7307B250-AC97-4503-8843-71F61E016E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3627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731F910D-DAF9-4991-B4AB-9F80467D80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C88138BF-CE73-4DF9-B63C-B216C2C2F8E4}"/>
              </a:ext>
            </a:extLst>
          </p:cNvPr>
          <p:cNvSpPr/>
          <p:nvPr/>
        </p:nvSpPr>
        <p:spPr>
          <a:xfrm>
            <a:off x="2010765" y="4556396"/>
            <a:ext cx="281197" cy="27699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C467551-2560-41E8-8BD7-B11996D7EE83}"/>
              </a:ext>
            </a:extLst>
          </p:cNvPr>
          <p:cNvSpPr/>
          <p:nvPr/>
        </p:nvSpPr>
        <p:spPr>
          <a:xfrm>
            <a:off x="5940152" y="4758888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08754D4-6A1D-404F-B9DE-C14895E48792}"/>
              </a:ext>
            </a:extLst>
          </p:cNvPr>
          <p:cNvSpPr/>
          <p:nvPr/>
        </p:nvSpPr>
        <p:spPr>
          <a:xfrm>
            <a:off x="5745924" y="4649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8D9E3C5-2DB9-4CCD-B3AE-70FB4583E490}"/>
              </a:ext>
            </a:extLst>
          </p:cNvPr>
          <p:cNvSpPr txBox="1"/>
          <p:nvPr/>
        </p:nvSpPr>
        <p:spPr>
          <a:xfrm>
            <a:off x="940540" y="4232580"/>
            <a:ext cx="35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7B1F127-D0B7-4ED0-853B-CE3B5315588F}"/>
              </a:ext>
            </a:extLst>
          </p:cNvPr>
          <p:cNvSpPr/>
          <p:nvPr/>
        </p:nvSpPr>
        <p:spPr>
          <a:xfrm>
            <a:off x="1406741" y="46854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03245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39850</TotalTime>
  <Words>1981</Words>
  <Application>Microsoft Office PowerPoint</Application>
  <PresentationFormat>화면 슬라이드 쇼(4:3)</PresentationFormat>
  <Paragraphs>644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6390</cp:revision>
  <dcterms:created xsi:type="dcterms:W3CDTF">2008-07-15T12:19:11Z</dcterms:created>
  <dcterms:modified xsi:type="dcterms:W3CDTF">2022-01-07T10:06:24Z</dcterms:modified>
</cp:coreProperties>
</file>