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130" r:id="rId4"/>
    <p:sldId id="1172" r:id="rId5"/>
    <p:sldId id="1194" r:id="rId6"/>
    <p:sldId id="1182" r:id="rId7"/>
    <p:sldId id="1195" r:id="rId8"/>
    <p:sldId id="1196" r:id="rId9"/>
    <p:sldId id="1197" r:id="rId10"/>
    <p:sldId id="1198" r:id="rId11"/>
    <p:sldId id="1199" r:id="rId12"/>
    <p:sldId id="1200" r:id="rId13"/>
    <p:sldId id="1184" r:id="rId14"/>
    <p:sldId id="1201" r:id="rId15"/>
    <p:sldId id="1202" r:id="rId16"/>
    <p:sldId id="1203" r:id="rId17"/>
    <p:sldId id="1204" r:id="rId18"/>
    <p:sldId id="1205" r:id="rId19"/>
    <p:sldId id="1206" r:id="rId20"/>
    <p:sldId id="1149" r:id="rId21"/>
    <p:sldId id="1169" r:id="rId22"/>
    <p:sldId id="1189" r:id="rId23"/>
    <p:sldId id="1190" r:id="rId2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FF9999"/>
    <a:srgbClr val="FF3399"/>
    <a:srgbClr val="FFFFCC"/>
    <a:srgbClr val="FF0000"/>
    <a:srgbClr val="FF0066"/>
    <a:srgbClr val="FF9900"/>
    <a:srgbClr val="FFFF00"/>
    <a:srgbClr val="BCE29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>
        <p:scale>
          <a:sx n="93" d="100"/>
          <a:sy n="93" d="100"/>
        </p:scale>
        <p:origin x="-114" y="-7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hyperlink" Target="http://cdata.tsherpa.co.kr/tsherpa/MultiMedia/Flash/2020/curri/index.html?flashxmlnum=soboro6&amp;classa=A8-C1-32-MM-MM-04-04-08-0-0-0-0&amp;classno=MM_32_04/suh_0302_03_0009/suh_0302_03_0009_202_1.html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5.png"/><Relationship Id="rId7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39868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3122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문제를 만들어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9308" y="692696"/>
            <a:ext cx="6918956" cy="784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96" y="1078604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23"/>
          <p:cNvSpPr txBox="1"/>
          <p:nvPr/>
        </p:nvSpPr>
        <p:spPr>
          <a:xfrm>
            <a:off x="467544" y="155742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계산해 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5777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직사각형 40"/>
          <p:cNvSpPr/>
          <p:nvPr/>
        </p:nvSpPr>
        <p:spPr bwMode="auto">
          <a:xfrm>
            <a:off x="2572695" y="1999711"/>
            <a:ext cx="883181" cy="3320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3400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14" y="1875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타원 58"/>
          <p:cNvSpPr/>
          <p:nvPr/>
        </p:nvSpPr>
        <p:spPr>
          <a:xfrm>
            <a:off x="5202536" y="5432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637012" y="5453988"/>
            <a:ext cx="1637116" cy="263186"/>
            <a:chOff x="319554" y="1245924"/>
            <a:chExt cx="2636592" cy="423864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586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타원 60"/>
          <p:cNvSpPr/>
          <p:nvPr/>
        </p:nvSpPr>
        <p:spPr>
          <a:xfrm>
            <a:off x="2488743" y="52025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498346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23"/>
          <p:cNvSpPr txBox="1"/>
          <p:nvPr/>
        </p:nvSpPr>
        <p:spPr>
          <a:xfrm>
            <a:off x="484796" y="1948140"/>
            <a:ext cx="215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700×3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2" name="TextBox 23"/>
          <p:cNvSpPr txBox="1"/>
          <p:nvPr/>
        </p:nvSpPr>
        <p:spPr>
          <a:xfrm>
            <a:off x="476011" y="2384884"/>
            <a:ext cx="32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(1300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700)×3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4" name="TextBox 23"/>
          <p:cNvSpPr txBox="1"/>
          <p:nvPr/>
        </p:nvSpPr>
        <p:spPr>
          <a:xfrm>
            <a:off x="484478" y="2807640"/>
            <a:ext cx="32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1300×3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663788" y="2417757"/>
            <a:ext cx="883181" cy="3320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572695" y="2844919"/>
            <a:ext cx="883181" cy="3320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4600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233" y="24549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27" y="30324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5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9308" y="692696"/>
            <a:ext cx="6918956" cy="784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96" y="1078604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131446" y="37297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/>
          <p:cNvSpPr txBox="1"/>
          <p:nvPr/>
        </p:nvSpPr>
        <p:spPr>
          <a:xfrm>
            <a:off x="467544" y="155742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카드에서 만들어지는 식이 연결된 식 카드와 같나요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순서에 맞게 계산하였나요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5777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72" y="2378874"/>
            <a:ext cx="360233" cy="3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40" y="2449231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9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9308" y="692696"/>
            <a:ext cx="6918956" cy="784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96" y="1078604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2263772" y="37297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/>
          <p:cNvSpPr txBox="1"/>
          <p:nvPr/>
        </p:nvSpPr>
        <p:spPr>
          <a:xfrm>
            <a:off x="467544" y="155742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카드에서 만들어지는 식이 연결된 식 카드와 같나요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순서에 맞게 계산하였나요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5777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2638022" y="2584872"/>
            <a:ext cx="3230121" cy="15642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같았습니다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  )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있는 식은 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  ) 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안을 먼저 계산했고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(   )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없는 식은 곱셈부터 계산했습니다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직각 삼각형 23"/>
          <p:cNvSpPr/>
          <p:nvPr/>
        </p:nvSpPr>
        <p:spPr>
          <a:xfrm rot="5400000" flipV="1">
            <a:off x="2396345" y="3075761"/>
            <a:ext cx="195359" cy="312420"/>
          </a:xfrm>
          <a:prstGeom prst="rtTriangle">
            <a:avLst/>
          </a:prstGeom>
          <a:solidFill>
            <a:srgbClr val="FF9999"/>
          </a:solidFill>
          <a:ln w="31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49" y="2449231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2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002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폰트 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NotoM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변경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최대한 크게 넣어주세요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40px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기준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직사각형 36"/>
          <p:cNvSpPr/>
          <p:nvPr/>
        </p:nvSpPr>
        <p:spPr>
          <a:xfrm>
            <a:off x="383268" y="2456892"/>
            <a:ext cx="6312968" cy="2124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41196" y="23473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4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1" y="1140333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3005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각 탭 이름 바꾸기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024063" y="1589742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779912" y="15897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4141" y="220486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8089" y="22413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11261" y="4911591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501723" y="48020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80528" y="22048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6605889" y="1933337"/>
            <a:ext cx="378380" cy="2611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637093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6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8" y="964802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5530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클릭 시 나타나는 화면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폰트 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NotoM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변경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최대한 크게 넣어주세요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40px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기준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 flipH="1">
            <a:off x="287523" y="1933337"/>
            <a:ext cx="6318365" cy="1927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494686" y="19543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92577"/>
              </p:ext>
            </p:extLst>
          </p:nvPr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옆에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버튼도 같이 넣어주세요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내레이션은 그대로 사용함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124744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932041" y="2490905"/>
            <a:ext cx="1584176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444208" y="24909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4141" y="220486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48089" y="22413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22048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898449" y="2598154"/>
            <a:ext cx="1373231" cy="2523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52398" y="26346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158392888" descr="EMB00002bac2d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944" y="2839032"/>
            <a:ext cx="606090" cy="89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034" y="293569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519772" y="3197629"/>
            <a:ext cx="3060340" cy="1311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19772" y="31191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9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308" y="692697"/>
            <a:ext cx="6918956" cy="468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지혜와 친구들이 문구점에서 학용품을 샀습니다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TextBox 23"/>
          <p:cNvSpPr txBox="1"/>
          <p:nvPr/>
        </p:nvSpPr>
        <p:spPr>
          <a:xfrm>
            <a:off x="467544" y="123275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맞게 학용품을 고르고 문제를 만들어 친구와 함께 해결해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531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모서리가 둥근 직사각형 1"/>
          <p:cNvSpPr/>
          <p:nvPr/>
        </p:nvSpPr>
        <p:spPr bwMode="auto">
          <a:xfrm>
            <a:off x="541026" y="1948140"/>
            <a:ext cx="682602" cy="400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295400" y="1916832"/>
            <a:ext cx="5148808" cy="774869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211799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1990581"/>
            <a:ext cx="435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가지고 있는 금액은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종류의 학용품을 고릅니다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36" y="23864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조건 박스 디자인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http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cdata.tsherpa.co.kr/tsherpa/MultiMedia/Flash/2020/curri/index.html?flashxmlnum=soboro6&amp;classa=A8-C1-32-MM-MM-04-04-08-0-0-0-0&amp;classno=MM_32_04/suh_0302_03_0009/suh_0302_03_0009_202_1.html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 크기는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98862" y="2399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541026" y="2856861"/>
            <a:ext cx="682602" cy="4007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312983" y="2852936"/>
            <a:ext cx="5131225" cy="970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832345" y="2856054"/>
            <a:ext cx="4611863" cy="9674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지혜는 공책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권과 지우개와 자를 각각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샀습니다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지혜가 산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학용품값은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얼마인가요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11" y="288740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764" y="3499477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46" y="400353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 bwMode="auto">
          <a:xfrm>
            <a:off x="1312983" y="4039537"/>
            <a:ext cx="4123113" cy="3289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312983" y="4042655"/>
            <a:ext cx="4123113" cy="3258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8000÷10×5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600)×4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74" y="4003533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1295400" y="4566325"/>
            <a:ext cx="825043" cy="3289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334688" y="4569443"/>
            <a:ext cx="785755" cy="3258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92" y="4401459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23"/>
          <p:cNvSpPr txBox="1"/>
          <p:nvPr/>
        </p:nvSpPr>
        <p:spPr>
          <a:xfrm>
            <a:off x="2151359" y="455190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5" y="453612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2817735" y="5013176"/>
            <a:ext cx="1637116" cy="263186"/>
            <a:chOff x="319554" y="1245924"/>
            <a:chExt cx="2636592" cy="423864"/>
          </a:xfrm>
        </p:grpSpPr>
        <p:pic>
          <p:nvPicPr>
            <p:cNvPr id="59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타원 62"/>
          <p:cNvSpPr/>
          <p:nvPr/>
        </p:nvSpPr>
        <p:spPr>
          <a:xfrm>
            <a:off x="381587" y="31613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67062" y="3986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41026" y="46445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234279" y="4736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5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308" y="692697"/>
            <a:ext cx="6918956" cy="468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지혜와 친구들이 문구점에서 학용품을 샀습니다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TextBox 23"/>
          <p:cNvSpPr txBox="1"/>
          <p:nvPr/>
        </p:nvSpPr>
        <p:spPr>
          <a:xfrm>
            <a:off x="467543" y="1232756"/>
            <a:ext cx="614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다르게 하여 새로운 문제를 만들고 해결해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531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모서리가 둥근 직사각형 1"/>
          <p:cNvSpPr/>
          <p:nvPr/>
        </p:nvSpPr>
        <p:spPr bwMode="auto">
          <a:xfrm>
            <a:off x="541026" y="1948140"/>
            <a:ext cx="682602" cy="400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295400" y="1916832"/>
            <a:ext cx="5148808" cy="774869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11799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1990581"/>
            <a:ext cx="435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학용품을 같은 개수로 사야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76" y="23864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조건 박스 내부도 답 칸입니다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회색 박스는 넣지 않고 물음표버튼만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98862" y="2399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541026" y="2856861"/>
            <a:ext cx="682602" cy="4007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312983" y="2852936"/>
            <a:ext cx="5131225" cy="6465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832345" y="2856055"/>
            <a:ext cx="4611863" cy="643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지우개와 자를 각각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사고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냈습니다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거스름돈은 얼마인가요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29" y="202717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764" y="3499477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46" y="355420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 bwMode="auto">
          <a:xfrm>
            <a:off x="1312983" y="3590207"/>
            <a:ext cx="4123113" cy="3289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312983" y="3593325"/>
            <a:ext cx="4123113" cy="3258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600)×4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74" y="3554203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1295400" y="4116995"/>
            <a:ext cx="825043" cy="3289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334688" y="4120113"/>
            <a:ext cx="785755" cy="3258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92" y="3952129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23"/>
          <p:cNvSpPr txBox="1"/>
          <p:nvPr/>
        </p:nvSpPr>
        <p:spPr>
          <a:xfrm>
            <a:off x="2151359" y="410257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5" y="40867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2817735" y="5013176"/>
            <a:ext cx="1637116" cy="263186"/>
            <a:chOff x="319554" y="1245924"/>
            <a:chExt cx="2636592" cy="423864"/>
          </a:xfrm>
        </p:grpSpPr>
        <p:pic>
          <p:nvPicPr>
            <p:cNvPr id="59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3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타원 62"/>
          <p:cNvSpPr/>
          <p:nvPr/>
        </p:nvSpPr>
        <p:spPr>
          <a:xfrm>
            <a:off x="381587" y="31613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67062" y="3537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41026" y="41952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234279" y="4736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42" y="2243350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075" y="291233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57534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1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9" y="1155766"/>
            <a:ext cx="6731877" cy="414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83536"/>
              </p:ext>
            </p:extLst>
          </p:nvPr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옆에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버튼도 같이 넣어주세요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내레이션은 그대로 사용함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932041" y="2490905"/>
            <a:ext cx="1584176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444208" y="24909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33" y="220486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6081" y="22413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2048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1403648" y="2634667"/>
            <a:ext cx="1373231" cy="2523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257597" y="26711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158392888" descr="EMB00002bac2d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944" y="2839032"/>
            <a:ext cx="606090" cy="89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034" y="293569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951820" y="3197629"/>
            <a:ext cx="2628292" cy="1311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203848" y="30655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24466"/>
              </p:ext>
            </p:extLst>
          </p:nvPr>
        </p:nvGraphicFramePr>
        <p:xfrm>
          <a:off x="153927" y="224644"/>
          <a:ext cx="8836146" cy="3763092"/>
        </p:xfrm>
        <a:graphic>
          <a:graphicData uri="http://schemas.openxmlformats.org/drawingml/2006/table">
            <a:tbl>
              <a:tblPr/>
              <a:tblGrid>
                <a:gridCol w="554190"/>
                <a:gridCol w="3900396"/>
                <a:gridCol w="657234"/>
                <a:gridCol w="1241296"/>
                <a:gridCol w="1855093"/>
                <a:gridCol w="627937"/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suh_0501_01_0007_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카드에 알맞은 식 카드를 찾아 연결하고 바르게 계산하기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suh_0501_01_0007_201_1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카드에 알맞은 식 카드를 찾아 연결하고 바르게 계산하기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suh_0501_01_0007_201_2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문구점에서 산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학용품값에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대한 문제 만들기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suh_0501_01_0007_202_1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문구점에서 산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학용품값에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대한 문제 만들기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suh_0501_01_0007_202_2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suh_0501_01_0007_3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suh_0501_01_0007_4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suh_0501_01_0007_5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8" y="994319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23961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</a:t>
            </a:r>
            <a:r>
              <a:rPr lang="en-US" altLang="ko-KR" sz="1000" dirty="0" smtClean="0">
                <a:hlinkClick r:id="rId3"/>
              </a:rPr>
              <a:t>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799692" y="3320988"/>
            <a:ext cx="356388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1" y="1086085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suh_0501_01_0007_401_1.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학년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차시창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86434"/>
            <a:ext cx="3967519" cy="233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/>
          <p:cNvSpPr/>
          <p:nvPr/>
        </p:nvSpPr>
        <p:spPr>
          <a:xfrm>
            <a:off x="1350255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09171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15916" y="4577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8" y="1050791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suh_0501_01_0007_501_1.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51063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단원명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56176" y="89071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007044" y="9596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63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suh_0501_01_0007_501_1.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4" y="1054263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30" y="1104796"/>
            <a:ext cx="548415" cy="28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18" y="4293096"/>
            <a:ext cx="6616346" cy="158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-67400" y="1052736"/>
            <a:ext cx="525248" cy="41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-216532" y="11216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1918" y="1493168"/>
            <a:ext cx="1035726" cy="41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82786" y="15621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3988" y="1933599"/>
            <a:ext cx="713616" cy="3152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4856" y="20025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94787"/>
              </p:ext>
            </p:extLst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1~4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번은 첫 페이지에 넣고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5, 6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번은 하단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사용해서 두 번째 페이지에 넣어주세요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656213" y="1493168"/>
            <a:ext cx="356808" cy="4386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507081" y="15621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7259" y="3897052"/>
            <a:ext cx="6251023" cy="20560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472100" y="36862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353161" y="3674993"/>
            <a:ext cx="1233099" cy="198235"/>
            <a:chOff x="319554" y="1245924"/>
            <a:chExt cx="2636592" cy="423864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763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01" y="933480"/>
            <a:ext cx="6625234" cy="4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0008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 배울 내용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flipH="1">
            <a:off x="5363580" y="1233967"/>
            <a:ext cx="1404664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155135" y="13252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56827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스크롤 없이 한 페이지에 들어올 수 있도록 해주세요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 배경의 상하좌우 길이를 조정해도 됩니다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b="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 descr="https://cdata2.tsherpa.co.kr/tsherpa/MultiMedia/Flash/2019/curri/MM_51_03/suh_0501_01_0007/images/suh_0501_01_0007_201_1/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01" y="1830654"/>
            <a:ext cx="2203380" cy="183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data2.tsherpa.co.kr/tsherpa/MultiMedia/Flash/2019/curri/MM_51_03/suh_0501_01_0007/images/suh_0501_01_0007_201_1/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2" y="1830654"/>
            <a:ext cx="2203380" cy="183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s://cdata2.tsherpa.co.kr/tsherpa/MultiMedia/Flash/2019/curri/MM_51_03/suh_0501_01_0007/images/suh_0501_01_0007_201_1/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1824242"/>
            <a:ext cx="2203380" cy="183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 bwMode="auto">
          <a:xfrm>
            <a:off x="179512" y="1257727"/>
            <a:ext cx="1656184" cy="4430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79512" y="3861048"/>
            <a:ext cx="1656184" cy="4430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카드</a:t>
            </a:r>
          </a:p>
        </p:txBody>
      </p:sp>
      <p:pic>
        <p:nvPicPr>
          <p:cNvPr id="2054" name="Picture 6" descr="https://cdata2.tsherpa.co.kr/tsherpa/MultiMedia/Flash/2019/curri/MM_51_03/suh_0501_01_0007/images/suh_0501_01_0007_201_1/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1" y="4401108"/>
            <a:ext cx="2203380" cy="9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cdata2.tsherpa.co.kr/tsherpa/MultiMedia/Flash/2019/curri/MM_51_03/suh_0501_01_0007/images/suh_0501_01_0007_201_1/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01" y="4401108"/>
            <a:ext cx="2203380" cy="9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s://cdata2.tsherpa.co.kr/tsherpa/MultiMedia/Flash/2019/curri/MM_51_03/suh_0501_01_0007/images/suh_0501_01_0007_201_1/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4382414"/>
            <a:ext cx="2203380" cy="9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79513" y="1916832"/>
            <a:ext cx="19802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가위와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풀을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얼마를 내야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28676" y="1916832"/>
            <a:ext cx="19802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가위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얼마를 내야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4106" y="4736467"/>
            <a:ext cx="1980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700×3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22181" y="4736467"/>
            <a:ext cx="1980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700)×3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88024" y="4736467"/>
            <a:ext cx="1980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1300×3+700</a:t>
            </a:r>
          </a:p>
        </p:txBody>
      </p: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9308" y="692696"/>
            <a:ext cx="6918956" cy="784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96" y="1078604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6635145" y="1153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/>
          <p:cNvSpPr txBox="1"/>
          <p:nvPr/>
        </p:nvSpPr>
        <p:spPr>
          <a:xfrm>
            <a:off x="467544" y="155742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구하려고 하는 것은 무엇인가요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5777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직사각형 40"/>
          <p:cNvSpPr/>
          <p:nvPr/>
        </p:nvSpPr>
        <p:spPr bwMode="auto">
          <a:xfrm>
            <a:off x="467544" y="1965546"/>
            <a:ext cx="5976052" cy="10000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카드에 알맞은 식 카드를 찾고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남은 식 카드에 알맞은 문제를 만들어 본 후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 순서에 맞게 식을 계산해 보려고 합니다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61" y="26296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23"/>
          <p:cNvSpPr txBox="1"/>
          <p:nvPr/>
        </p:nvSpPr>
        <p:spPr>
          <a:xfrm>
            <a:off x="500984" y="31769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해결하기 위해 무엇을 알아야 하나요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454" y="319732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직사각형 49"/>
          <p:cNvSpPr/>
          <p:nvPr/>
        </p:nvSpPr>
        <p:spPr bwMode="auto">
          <a:xfrm>
            <a:off x="500984" y="3585090"/>
            <a:ext cx="5976052" cy="4199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계산해야 할 부분을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 )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01" y="42491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499496" y="4069543"/>
            <a:ext cx="5976052" cy="664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덧셈과 곱셈이 섞여 있는 식에서는 곱셈을 먼저 계산합니다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156" y="36662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735" y="45548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340012" y="16376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타원 58"/>
          <p:cNvSpPr/>
          <p:nvPr/>
        </p:nvSpPr>
        <p:spPr>
          <a:xfrm>
            <a:off x="5202536" y="5432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6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10" name="Picture 2" descr="https://cdata2.tsherpa.co.kr/tsherpa/MultiMedia/Flash/2019/curri/MM_51_03/suh_0501_01_0007/images/suh_0501_01_0007_201_1/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01" y="1830654"/>
            <a:ext cx="2203380" cy="183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ata2.tsherpa.co.kr/tsherpa/MultiMedia/Flash/2019/curri/MM_51_03/suh_0501_01_0007/images/suh_0501_01_0007_201_1/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2" y="1830654"/>
            <a:ext cx="2203380" cy="183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cdata2.tsherpa.co.kr/tsherpa/MultiMedia/Flash/2019/curri/MM_51_03/suh_0501_01_0007/images/suh_0501_01_0007_201_1/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1824242"/>
            <a:ext cx="2203380" cy="183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모서리가 둥근 직사각형 12"/>
          <p:cNvSpPr/>
          <p:nvPr/>
        </p:nvSpPr>
        <p:spPr bwMode="auto">
          <a:xfrm>
            <a:off x="179512" y="1257727"/>
            <a:ext cx="1656184" cy="4430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79512" y="3861048"/>
            <a:ext cx="1656184" cy="4430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카드</a:t>
            </a:r>
          </a:p>
        </p:txBody>
      </p:sp>
      <p:pic>
        <p:nvPicPr>
          <p:cNvPr id="15" name="Picture 6" descr="https://cdata2.tsherpa.co.kr/tsherpa/MultiMedia/Flash/2019/curri/MM_51_03/suh_0501_01_0007/images/suh_0501_01_0007_201_1/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1" y="4401108"/>
            <a:ext cx="2203380" cy="9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cdata2.tsherpa.co.kr/tsherpa/MultiMedia/Flash/2019/curri/MM_51_03/suh_0501_01_0007/images/suh_0501_01_0007_201_1/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01" y="4401108"/>
            <a:ext cx="2203380" cy="9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cdata2.tsherpa.co.kr/tsherpa/MultiMedia/Flash/2019/curri/MM_51_03/suh_0501_01_0007/images/suh_0501_01_0007_201_1/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4382414"/>
            <a:ext cx="2203380" cy="9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9513" y="1916832"/>
            <a:ext cx="19802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가위와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풀을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얼마를 내야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28676" y="1916832"/>
            <a:ext cx="19802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가위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얼마를 내야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4106" y="4736467"/>
            <a:ext cx="1980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700×3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22181" y="4736467"/>
            <a:ext cx="1980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700)×3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88024" y="4736467"/>
            <a:ext cx="1980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1300×3+700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689789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5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9308" y="692696"/>
            <a:ext cx="6918956" cy="784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96" y="1078604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131446" y="3465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/>
          <p:cNvSpPr txBox="1"/>
          <p:nvPr/>
        </p:nvSpPr>
        <p:spPr>
          <a:xfrm>
            <a:off x="467544" y="155742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해결할 수 있는 방법을 말해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5777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72" y="2114081"/>
            <a:ext cx="360233" cy="3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40" y="2449231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8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9308" y="692696"/>
            <a:ext cx="6918956" cy="784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96" y="1078604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2161714" y="3700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/>
          <p:cNvSpPr txBox="1"/>
          <p:nvPr/>
        </p:nvSpPr>
        <p:spPr>
          <a:xfrm>
            <a:off x="467544" y="155742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해결할 수 있는 방법을 말해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5777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2638022" y="2135987"/>
            <a:ext cx="3230121" cy="15642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주어진 문제 카드가 산 물건들의 값을 묻는 문제이므로 얼마짜리 물건을 몇 개 샀는지 확인하고 식을 세워 해결합니다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직각 삼각형 23"/>
          <p:cNvSpPr/>
          <p:nvPr/>
        </p:nvSpPr>
        <p:spPr>
          <a:xfrm rot="5400000" flipV="1">
            <a:off x="2396345" y="2626876"/>
            <a:ext cx="195359" cy="312420"/>
          </a:xfrm>
          <a:prstGeom prst="rtTriangle">
            <a:avLst/>
          </a:prstGeom>
          <a:solidFill>
            <a:srgbClr val="FF9999"/>
          </a:solidFill>
          <a:ln w="31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41" y="2449231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6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00984" y="3679287"/>
            <a:ext cx="5976664" cy="6858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308" y="692696"/>
            <a:ext cx="6918956" cy="784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96" y="1078604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23"/>
          <p:cNvSpPr txBox="1"/>
          <p:nvPr/>
        </p:nvSpPr>
        <p:spPr>
          <a:xfrm>
            <a:off x="467544" y="155742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 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②에 알맞은 식 카드를 각각 찾아 이어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5777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직사각형 40"/>
          <p:cNvSpPr/>
          <p:nvPr/>
        </p:nvSpPr>
        <p:spPr bwMode="auto">
          <a:xfrm>
            <a:off x="467544" y="2217574"/>
            <a:ext cx="5976052" cy="664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 ①과 식 카드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 ②와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 카드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㉠을 연결합니다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61" y="26054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23"/>
          <p:cNvSpPr txBox="1"/>
          <p:nvPr/>
        </p:nvSpPr>
        <p:spPr>
          <a:xfrm>
            <a:off x="500984" y="303295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 ③이 지워졌습니다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㉢ 중에서 남은 식 카드에 알맞은 문제를 만들어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454" y="30533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직사각형 49"/>
          <p:cNvSpPr/>
          <p:nvPr/>
        </p:nvSpPr>
        <p:spPr bwMode="auto">
          <a:xfrm>
            <a:off x="971600" y="3693102"/>
            <a:ext cx="5505436" cy="6720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원짜리 가위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원짜리 풀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샀습니다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얼마를 내야 하나요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89" y="40620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타원 58"/>
          <p:cNvSpPr/>
          <p:nvPr/>
        </p:nvSpPr>
        <p:spPr>
          <a:xfrm>
            <a:off x="5202536" y="5432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7" y="37286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2637012" y="5453988"/>
            <a:ext cx="1637116" cy="263186"/>
            <a:chOff x="319554" y="1245924"/>
            <a:chExt cx="2636592" cy="423864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타원 60"/>
          <p:cNvSpPr/>
          <p:nvPr/>
        </p:nvSpPr>
        <p:spPr>
          <a:xfrm>
            <a:off x="2488743" y="52025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3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39389</TotalTime>
  <Words>1802</Words>
  <Application>Microsoft Office PowerPoint</Application>
  <PresentationFormat>화면 슬라이드 쇼(4:3)</PresentationFormat>
  <Paragraphs>557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6218</cp:revision>
  <dcterms:created xsi:type="dcterms:W3CDTF">2008-07-15T12:19:11Z</dcterms:created>
  <dcterms:modified xsi:type="dcterms:W3CDTF">2022-01-07T02:49:09Z</dcterms:modified>
</cp:coreProperties>
</file>