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171" r:id="rId4"/>
    <p:sldId id="1126" r:id="rId5"/>
    <p:sldId id="1172" r:id="rId6"/>
    <p:sldId id="1173" r:id="rId7"/>
    <p:sldId id="1174" r:id="rId8"/>
    <p:sldId id="1178" r:id="rId9"/>
    <p:sldId id="1175" r:id="rId10"/>
    <p:sldId id="1176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6265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029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" y="764704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8044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123728" y="2852936"/>
            <a:ext cx="2808312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4190" y="27433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3" y="728700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6666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71130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suh_0501_01_0008_204_1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suh_0501_01_0008_205_1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suh_0501_01_0008_206_1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suh_0501_01_0008_3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8" y="910135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910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6468" y="12609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40416" y="14069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7" y="656692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950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동그라미를 파란색으로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410651" y="2564904"/>
            <a:ext cx="513277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376126" y="2959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" y="14906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" y="834909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756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" y="764704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0401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88192" y="2453105"/>
            <a:ext cx="2183808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78654" y="23435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4691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좌측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처음에 바로 보이다가 닫힙니다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닫힌 이후 화살표 클릭 시 다시 펼쳐집니다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열렸을 때 화면입니다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95648"/>
              </p:ext>
            </p:extLst>
          </p:nvPr>
        </p:nvGraphicFramePr>
        <p:xfrm>
          <a:off x="323528" y="1313240"/>
          <a:ext cx="3744416" cy="262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34"/>
                <a:gridCol w="2037982"/>
              </a:tblGrid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열량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킬로칼로리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요구르트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딸기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 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조각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 bwMode="auto">
          <a:xfrm>
            <a:off x="4283968" y="1313240"/>
            <a:ext cx="2422087" cy="259228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612399" y="1313240"/>
            <a:ext cx="18634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연수가 점심에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먹은 간식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9" y="1990348"/>
            <a:ext cx="835375" cy="18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296223" y="2177336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5184068" y="2706679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 g,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222017" y="3272700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57" y="425502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18" y="491454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2501770" y="4255021"/>
            <a:ext cx="3060340" cy="410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22×4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1600÷8=363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501770" y="4926454"/>
            <a:ext cx="612068" cy="410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041830" y="4918519"/>
            <a:ext cx="1317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킬로칼로리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" y="1520788"/>
            <a:ext cx="6951909" cy="28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10839" y="2566225"/>
            <a:ext cx="630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열량은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몸속에서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발생하는 에너지의 양입니다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표를 보고 연수가 점심에 먹은 간식의 열량은 몇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킬로칼로리인지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하나의 식으로 나타내어 구해 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621" y="1712792"/>
            <a:ext cx="1574182" cy="1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6829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좌측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처음에 바로 보이다가 닫힙니다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닫힌 이후 화살표 클릭 시 다시 펼쳐집니다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닫혔을 때 화면입니다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6739"/>
              </p:ext>
            </p:extLst>
          </p:nvPr>
        </p:nvGraphicFramePr>
        <p:xfrm>
          <a:off x="323528" y="1313240"/>
          <a:ext cx="3744416" cy="262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34"/>
                <a:gridCol w="2037982"/>
              </a:tblGrid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열량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킬로칼로리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요구르트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딸기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 g)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조각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 bwMode="auto">
          <a:xfrm>
            <a:off x="4283968" y="1313240"/>
            <a:ext cx="2422087" cy="259228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4612399" y="1313240"/>
            <a:ext cx="18634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연수가 점심에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먹은 간식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9" y="1990348"/>
            <a:ext cx="835375" cy="18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296223" y="2177336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5184068" y="2706679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 g,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222017" y="3272700"/>
            <a:ext cx="14000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57" y="425502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18" y="491454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2501770" y="4255021"/>
            <a:ext cx="3060340" cy="410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22×4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1600÷8=363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501770" y="4926454"/>
            <a:ext cx="612068" cy="410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041830" y="4918519"/>
            <a:ext cx="1317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킬로칼로리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6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6" y="764704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888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5571" y="3501009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76033" y="3391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95433" y="3501009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85895" y="3391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39151</TotalTime>
  <Words>612</Words>
  <Application>Microsoft Office PowerPoint</Application>
  <PresentationFormat>화면 슬라이드 쇼(4:3)</PresentationFormat>
  <Paragraphs>270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6200</cp:revision>
  <dcterms:created xsi:type="dcterms:W3CDTF">2008-07-15T12:19:11Z</dcterms:created>
  <dcterms:modified xsi:type="dcterms:W3CDTF">2022-01-04T07:30:40Z</dcterms:modified>
</cp:coreProperties>
</file>