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130" r:id="rId4"/>
    <p:sldId id="1207" r:id="rId5"/>
    <p:sldId id="1208" r:id="rId6"/>
    <p:sldId id="1209" r:id="rId7"/>
    <p:sldId id="1210" r:id="rId8"/>
    <p:sldId id="1184" r:id="rId9"/>
    <p:sldId id="1211" r:id="rId10"/>
    <p:sldId id="1212" r:id="rId11"/>
    <p:sldId id="1213" r:id="rId12"/>
    <p:sldId id="1149" r:id="rId1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F9999"/>
    <a:srgbClr val="FF3399"/>
    <a:srgbClr val="FFFFCC"/>
    <a:srgbClr val="FF0000"/>
    <a:srgbClr val="FF0066"/>
    <a:srgbClr val="FF9900"/>
    <a:srgbClr val="FFFF00"/>
    <a:srgbClr val="BCE29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50107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756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계산기를 사용하여 계산해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7" y="1152819"/>
            <a:ext cx="6625234" cy="429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계산기를 사용하여 계산해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27824" y="197401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34563" y="2294454"/>
            <a:ext cx="404990" cy="450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-835" y="23232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868144" y="4869160"/>
            <a:ext cx="972108" cy="612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756942" y="51054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32175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바뀐 디자인으로 하면 한 화면에 들어갈 수 있을 것 같습니다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삭제해주세요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6449612" y="2294454"/>
            <a:ext cx="323989" cy="2574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338410" y="32292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7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6" y="1141092"/>
            <a:ext cx="6629676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계산기를 사용하여 계산해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27824" y="197401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34563" y="2294454"/>
            <a:ext cx="404990" cy="450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-835" y="23232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40" y="4884039"/>
            <a:ext cx="6487485" cy="95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5854174" y="5490521"/>
            <a:ext cx="972108" cy="612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742972" y="57268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46059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바뀐 디자인으로 하면 한 화면에 들어갈 수 있을 것 같습니다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삭제해주세요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449612" y="2294454"/>
            <a:ext cx="323989" cy="2574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338410" y="32292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6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2" y="999777"/>
            <a:ext cx="6558580" cy="407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29625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계산기를 사용하여 계산해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</a:t>
            </a:r>
            <a:r>
              <a:rPr lang="en-US" altLang="ko-KR" sz="1000" dirty="0" smtClean="0">
                <a:hlinkClick r:id="rId3"/>
              </a:rPr>
              <a:t>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799692" y="3320988"/>
            <a:ext cx="356388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065659"/>
              </p:ext>
            </p:extLst>
          </p:nvPr>
        </p:nvGraphicFramePr>
        <p:xfrm>
          <a:off x="153927" y="224644"/>
          <a:ext cx="8836146" cy="2283760"/>
        </p:xfrm>
        <a:graphic>
          <a:graphicData uri="http://schemas.openxmlformats.org/drawingml/2006/table">
            <a:tbl>
              <a:tblPr/>
              <a:tblGrid>
                <a:gridCol w="554190"/>
                <a:gridCol w="3900396"/>
                <a:gridCol w="657234"/>
                <a:gridCol w="1241296"/>
                <a:gridCol w="1855093"/>
                <a:gridCol w="627937"/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suh_0501_01_0009_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계산기를 사용하여 앞에서부터 계산하고 결과 비교하기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suh_0501_01_0009_201_1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계산기의 저장 기능을 이용하여 계산하기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suh_0501_01_0009_202_1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suh_0501_01_0009_3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71" y="1128681"/>
            <a:ext cx="655858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계산기를 사용하여 계산해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48337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 배울 내용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flipH="1">
            <a:off x="5363580" y="1233967"/>
            <a:ext cx="1404664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155135" y="1325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8" y="1140333"/>
            <a:ext cx="655858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계산기를 사용하여 계산해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6987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suh_0501_01_0009_201_1.html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suh_0501_01_0009_201_2.html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파일을 합쳐서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suh_0501_01_0009_201_1.html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만들어주세요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물음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앞에 그림 탭 추가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버튼 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suh_0501_01_0009_201_1.html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에 있는 그림과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텍스트를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904148" y="1591269"/>
            <a:ext cx="617731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392135" y="19127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7824" y="198960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52020" y="1916832"/>
            <a:ext cx="617731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616622" y="19456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12326" y="2271208"/>
            <a:ext cx="6555132" cy="313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81"/>
          <a:stretch/>
        </p:blipFill>
        <p:spPr bwMode="auto">
          <a:xfrm>
            <a:off x="209664" y="2298824"/>
            <a:ext cx="6558580" cy="31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34563" y="2310043"/>
            <a:ext cx="6613370" cy="3184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-835" y="2338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4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9" y="1128749"/>
            <a:ext cx="655858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계산기를 사용하여 계산해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6949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727824" y="198960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8" y="4905164"/>
            <a:ext cx="1152128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-835" y="2338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466" y="2301634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12926" y="4885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67" y="255793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57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1" y="1160748"/>
            <a:ext cx="655858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계산기를 사용하여 계산해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315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727824" y="198960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8" y="4905164"/>
            <a:ext cx="1152128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-835" y="2338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466" y="2301634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12926" y="4885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67" y="255793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58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9" y="1160748"/>
            <a:ext cx="655858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계산기를 사용하여 계산해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4386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727824" y="198960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8" y="4905164"/>
            <a:ext cx="1152128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-835" y="2338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466" y="2301634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12926" y="4885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67" y="255793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44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26" y="1140333"/>
            <a:ext cx="655858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계산기를 사용하여 계산해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134835" y="1124744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01124" y="15427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6463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직사각형 52"/>
          <p:cNvSpPr/>
          <p:nvPr/>
        </p:nvSpPr>
        <p:spPr>
          <a:xfrm>
            <a:off x="5400092" y="1575680"/>
            <a:ext cx="1085783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392135" y="1897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27824" y="197401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52020" y="1901243"/>
            <a:ext cx="617731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616622" y="1930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12326" y="2255619"/>
            <a:ext cx="6555132" cy="313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3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08768"/>
              </p:ext>
            </p:extLst>
          </p:nvPr>
        </p:nvGraphicFramePr>
        <p:xfrm>
          <a:off x="6984268" y="692696"/>
          <a:ext cx="2086863" cy="3908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suh_0501_01_0009_202_1.html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suh_0501_01_0009_202_2.html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파일을 합쳐서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suh_0501_01_0009_202_1.html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만들어주세요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물음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앞에 방법 탭 추가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버튼 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suh_0501_01_0009_202_1.html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있는 그림과 텍스트를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바뀐 디자인으로 하면 스크롤 없이 내용이 다 들어갈 수 있을 듯 합니다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 삭제해주세요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주황색 막힌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블릿으로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68" y="2331321"/>
            <a:ext cx="6576355" cy="340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134562" y="2294454"/>
            <a:ext cx="6741693" cy="3440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-835" y="23232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27201" y="3417426"/>
            <a:ext cx="288516" cy="2063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591803" y="34462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34286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4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26" y="1140333"/>
            <a:ext cx="655858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suh_0501_01_0009_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계산기를 사용하여 계산해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27824" y="197401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34563" y="2294454"/>
            <a:ext cx="404990" cy="450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-835" y="23232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868144" y="4869160"/>
            <a:ext cx="972108" cy="612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756942" y="51054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9987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2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39313</TotalTime>
  <Words>609</Words>
  <Application>Microsoft Office PowerPoint</Application>
  <PresentationFormat>화면 슬라이드 쇼(4:3)</PresentationFormat>
  <Paragraphs>268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6219</cp:revision>
  <dcterms:created xsi:type="dcterms:W3CDTF">2008-07-15T12:19:11Z</dcterms:created>
  <dcterms:modified xsi:type="dcterms:W3CDTF">2022-01-05T07:51:54Z</dcterms:modified>
</cp:coreProperties>
</file>