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792" r:id="rId2"/>
    <p:sldId id="793" r:id="rId3"/>
    <p:sldId id="864" r:id="rId4"/>
    <p:sldId id="874" r:id="rId5"/>
    <p:sldId id="875" r:id="rId6"/>
    <p:sldId id="876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6-03-0-0-0-0&amp;classno=MM_31_04/suh_0301_05_0003/suh_0301_05_0003_401_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2-0-0-0-0&amp;classno=MM_31_04/suh_0301_01_0002/suh_0301_01_0002_401_1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6990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3012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21809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/>
                <a:gridCol w="4007141"/>
                <a:gridCol w="1404156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suhi_0501_01_0001.html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9" y="892425"/>
            <a:ext cx="6625234" cy="4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suhi_0501_01_0001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8200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649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677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494478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49924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9" y="877149"/>
            <a:ext cx="6625234" cy="4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suhi_0501_01_0001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25664"/>
              </p:ext>
            </p:extLst>
          </p:nvPr>
        </p:nvGraphicFramePr>
        <p:xfrm>
          <a:off x="7012749" y="690525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텍스트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171450" indent="-171450">
                        <a:buFont typeface="Wingdings"/>
                        <a:buChar char="à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점을 드래그하여 옳은 답과 연결하세요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171450" indent="-171450">
                        <a:buFont typeface="Wingdings"/>
                        <a:buChar char="à"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/>
                        <a:buNone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드래그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선잇기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기능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하단 링크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649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677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494478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589311" y="49924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96036" y="2024844"/>
            <a:ext cx="2007377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757517" y="20724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5412" y="5949280"/>
            <a:ext cx="56387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cdata2.tsherpa.co.kr/tsherpa/MultiMedia/Flash/2020/curri/index.html?flashxmlnum=yuni4856&amp;classa=A8-C1-31-MM-MM-04-06-03-0-0-0-0&amp;classno=MM_31_04/suh_0301_05_0003/suh_0301_05_0003_401_1.html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문제 </a:t>
            </a: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665445" y="2546568"/>
            <a:ext cx="5922779" cy="1962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6926" y="25941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14" y="831912"/>
            <a:ext cx="6625234" cy="4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suhi_0501_01_0001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81696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부등호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O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약물 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하단 링크 문제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4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번 참고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649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677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68819" y="4869160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30300" y="49167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3785" y="5949280"/>
            <a:ext cx="52383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cdata2.tsherpa.co.kr/tsherpa/MultiMedia/Flash/2020/curri/index.html?flashxmlnum=yuni4856&amp;classa=A8-C1-31-MM-MM-04-02-02-0-0-0-0&amp;classno=MM_31_04/suh_0301_01_0002/suh_0301_01_0002_401_1.html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3281063" y="16485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272816" y="14580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34813" y="2888940"/>
            <a:ext cx="630358" cy="1433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326566" y="26984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47964" y="1610418"/>
            <a:ext cx="864096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239717" y="14199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3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1" y="885088"/>
            <a:ext cx="6625234" cy="4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suhi_0501_01_0001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4104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649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677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494478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589311" y="49924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55876" y="2346334"/>
            <a:ext cx="3024336" cy="2306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04148" y="22367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4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26912</TotalTime>
  <Words>273</Words>
  <Application>Microsoft Office PowerPoint</Application>
  <PresentationFormat>화면 슬라이드 쇼(4:3)</PresentationFormat>
  <Paragraphs>123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4708</cp:revision>
  <dcterms:created xsi:type="dcterms:W3CDTF">2008-07-15T12:19:11Z</dcterms:created>
  <dcterms:modified xsi:type="dcterms:W3CDTF">2022-01-04T07:08:40Z</dcterms:modified>
</cp:coreProperties>
</file>