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92" r:id="rId2"/>
    <p:sldId id="793" r:id="rId3"/>
    <p:sldId id="864" r:id="rId4"/>
    <p:sldId id="876" r:id="rId5"/>
    <p:sldId id="885" r:id="rId6"/>
    <p:sldId id="883" r:id="rId7"/>
    <p:sldId id="890" r:id="rId8"/>
    <p:sldId id="879" r:id="rId9"/>
    <p:sldId id="888" r:id="rId10"/>
    <p:sldId id="891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C4C"/>
    <a:srgbClr val="9D8A80"/>
    <a:srgbClr val="FFFBF5"/>
    <a:srgbClr val="77933C"/>
    <a:srgbClr val="EAB4EB"/>
    <a:srgbClr val="FF3399"/>
    <a:srgbClr val="FF0066"/>
    <a:srgbClr val="FF9900"/>
    <a:srgbClr val="FF0000"/>
    <a:srgbClr val="EA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>
        <p:scale>
          <a:sx n="125" d="100"/>
          <a:sy n="125" d="100"/>
        </p:scale>
        <p:origin x="-1098" y="-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3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openxmlformats.org/officeDocument/2006/relationships/image" Target="../media/image23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32023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408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898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덧셈과 뺄셈이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suhi_0501_01_0002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07" y="526863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11" y="526863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8921" y="535162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9446" y="535453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6~7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1151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195BB907-7B9D-4234-9A66-24D866A4E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C49FF1EF-ABB0-46AA-8B01-B12558CEB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B5B52BC3-94BC-48BD-8024-090DBA69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00B71A2D-95A3-4BE6-96DA-671FA69A7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3DB96851-4DB4-4AE1-BE2E-BCD95DA5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xmlns="" id="{C3CEA1B9-B867-4AD9-BC05-5194D90E8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xmlns="" id="{202165E4-74DD-4706-A1C8-BDCDCFA8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xmlns="" id="{AA10EC1A-147C-4A3F-838B-9632DD29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7DDB03AA-628E-4661-AECC-054868317139}"/>
              </a:ext>
            </a:extLst>
          </p:cNvPr>
          <p:cNvSpPr txBox="1"/>
          <p:nvPr/>
        </p:nvSpPr>
        <p:spPr>
          <a:xfrm>
            <a:off x="496202" y="1667053"/>
            <a:ext cx="47433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식에 알맞은 문제를 만들고 해결해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0DB23F4-8B8A-452F-AF47-B4CC2BD70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0" y="3056381"/>
            <a:ext cx="645194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F25D935-7E92-4D43-AC2A-8AE9AD559AC6}"/>
              </a:ext>
            </a:extLst>
          </p:cNvPr>
          <p:cNvSpPr/>
          <p:nvPr/>
        </p:nvSpPr>
        <p:spPr bwMode="auto">
          <a:xfrm>
            <a:off x="1034630" y="3076402"/>
            <a:ext cx="5748648" cy="132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2E23B3C-0E38-4537-8970-F9D87960C961}"/>
              </a:ext>
            </a:extLst>
          </p:cNvPr>
          <p:cNvSpPr/>
          <p:nvPr/>
        </p:nvSpPr>
        <p:spPr>
          <a:xfrm>
            <a:off x="1400574" y="3143828"/>
            <a:ext cx="53827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노란색 끈과 파란색 끈을 겹치지 않고 이은 길이는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빨간색 끈과의 차이는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7)=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빨간색 끈이 노란색과 파란색 끈을 이은 것보다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깁니다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xmlns="" id="{EB0C796D-FF7B-44AC-A8B5-090EE44A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63" y="3178538"/>
            <a:ext cx="341211" cy="27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E5FE1EA0-613D-44B6-A127-DCCD8497AC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6873" y="2888096"/>
            <a:ext cx="360000" cy="355000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654441FA-2E5B-4BFE-8B97-F228C6142A7C}"/>
              </a:ext>
            </a:extLst>
          </p:cNvPr>
          <p:cNvSpPr/>
          <p:nvPr/>
        </p:nvSpPr>
        <p:spPr>
          <a:xfrm>
            <a:off x="5896241" y="5116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332D9FE0-55E7-44B1-9C8F-FA7F7EAD5152}"/>
              </a:ext>
            </a:extLst>
          </p:cNvPr>
          <p:cNvGrpSpPr/>
          <p:nvPr/>
        </p:nvGrpSpPr>
        <p:grpSpPr>
          <a:xfrm>
            <a:off x="2605809" y="2147551"/>
            <a:ext cx="1834420" cy="514560"/>
            <a:chOff x="2377541" y="2141488"/>
            <a:chExt cx="1834420" cy="514560"/>
          </a:xfrm>
        </p:grpSpPr>
        <p:sp>
          <p:nvSpPr>
            <p:cNvPr id="69" name="모서리가 둥근 직사각형 58">
              <a:extLst>
                <a:ext uri="{FF2B5EF4-FFF2-40B4-BE49-F238E27FC236}">
                  <a16:creationId xmlns:a16="http://schemas.microsoft.com/office/drawing/2014/main" xmlns="" id="{4C563E59-2114-45A1-9440-5FE0041D4286}"/>
                </a:ext>
              </a:extLst>
            </p:cNvPr>
            <p:cNvSpPr/>
            <p:nvPr/>
          </p:nvSpPr>
          <p:spPr bwMode="auto">
            <a:xfrm>
              <a:off x="2377541" y="2141488"/>
              <a:ext cx="1834420" cy="514560"/>
            </a:xfrm>
            <a:prstGeom prst="roundRect">
              <a:avLst/>
            </a:prstGeom>
            <a:noFill/>
            <a:ln w="381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4589933-C3A6-4F8A-B576-04A9B298DC6F}"/>
                </a:ext>
              </a:extLst>
            </p:cNvPr>
            <p:cNvSpPr txBox="1"/>
            <p:nvPr/>
          </p:nvSpPr>
          <p:spPr>
            <a:xfrm>
              <a:off x="2377541" y="2203901"/>
              <a:ext cx="1834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(13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7)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9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18519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6~7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0B3532B-4CDC-4C34-B5B2-641E4320E28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89985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33189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각 식을 클릭하면 하단에 계산 순서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처음 화면에는 안 보임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478804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B407ED0-33D7-4A48-BE03-F147411E7F42}"/>
              </a:ext>
            </a:extLst>
          </p:cNvPr>
          <p:cNvSpPr/>
          <p:nvPr/>
        </p:nvSpPr>
        <p:spPr>
          <a:xfrm>
            <a:off x="5412108" y="1736812"/>
            <a:ext cx="1600641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791310B-E3D3-498F-B1A7-3C732628604B}"/>
              </a:ext>
            </a:extLst>
          </p:cNvPr>
          <p:cNvSpPr/>
          <p:nvPr/>
        </p:nvSpPr>
        <p:spPr>
          <a:xfrm>
            <a:off x="5300906" y="17639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7FAEDF9-E9F1-4155-B328-FCC814868F28}"/>
              </a:ext>
            </a:extLst>
          </p:cNvPr>
          <p:cNvSpPr/>
          <p:nvPr/>
        </p:nvSpPr>
        <p:spPr>
          <a:xfrm>
            <a:off x="919342" y="29279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AC1AFEC-8E2A-4669-B81B-882C8EF92ED0}"/>
              </a:ext>
            </a:extLst>
          </p:cNvPr>
          <p:cNvSpPr/>
          <p:nvPr/>
        </p:nvSpPr>
        <p:spPr>
          <a:xfrm>
            <a:off x="3868466" y="29536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22536" y="3538810"/>
            <a:ext cx="608830" cy="180020"/>
            <a:chOff x="719572" y="3609020"/>
            <a:chExt cx="684076" cy="180020"/>
          </a:xfrm>
        </p:grpSpPr>
        <p:cxnSp>
          <p:nvCxnSpPr>
            <p:cNvPr id="32" name="직선 연결선 31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그룹 34"/>
          <p:cNvGrpSpPr/>
          <p:nvPr/>
        </p:nvGrpSpPr>
        <p:grpSpPr>
          <a:xfrm>
            <a:off x="1979712" y="3520381"/>
            <a:ext cx="792087" cy="712030"/>
            <a:chOff x="1601186" y="2608958"/>
            <a:chExt cx="270514" cy="712030"/>
          </a:xfrm>
        </p:grpSpPr>
        <p:cxnSp>
          <p:nvCxnSpPr>
            <p:cNvPr id="36" name="직선 연결선 35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Box 43"/>
          <p:cNvSpPr txBox="1"/>
          <p:nvPr/>
        </p:nvSpPr>
        <p:spPr>
          <a:xfrm>
            <a:off x="1799692" y="3656347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2150973" y="4196407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619672" y="3520381"/>
            <a:ext cx="1332148" cy="106074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87FAEDF9-E9F1-4155-B328-FCC814868F28}"/>
              </a:ext>
            </a:extLst>
          </p:cNvPr>
          <p:cNvSpPr/>
          <p:nvPr/>
        </p:nvSpPr>
        <p:spPr>
          <a:xfrm>
            <a:off x="1460920" y="36506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184068" y="3580122"/>
            <a:ext cx="522989" cy="180052"/>
            <a:chOff x="719572" y="3609020"/>
            <a:chExt cx="684076" cy="180020"/>
          </a:xfrm>
        </p:grpSpPr>
        <p:cxnSp>
          <p:nvCxnSpPr>
            <p:cNvPr id="43" name="직선 연결선 42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TextBox 43"/>
          <p:cNvSpPr txBox="1"/>
          <p:nvPr/>
        </p:nvSpPr>
        <p:spPr>
          <a:xfrm>
            <a:off x="5247317" y="3697659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 flipH="1">
            <a:off x="4572000" y="3573016"/>
            <a:ext cx="868663" cy="712030"/>
            <a:chOff x="1601186" y="2608958"/>
            <a:chExt cx="270514" cy="712030"/>
          </a:xfrm>
        </p:grpSpPr>
        <p:cxnSp>
          <p:nvCxnSpPr>
            <p:cNvPr id="49" name="직선 연결선 48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43"/>
          <p:cNvSpPr txBox="1"/>
          <p:nvPr/>
        </p:nvSpPr>
        <p:spPr>
          <a:xfrm>
            <a:off x="4824028" y="4249042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442720" y="3537012"/>
            <a:ext cx="1332148" cy="106074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7FAEDF9-E9F1-4155-B328-FCC814868F28}"/>
              </a:ext>
            </a:extLst>
          </p:cNvPr>
          <p:cNvSpPr/>
          <p:nvPr/>
        </p:nvSpPr>
        <p:spPr>
          <a:xfrm>
            <a:off x="4283968" y="3667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BE24724-852C-43B8-93AB-32AE08DCB8F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" y="788987"/>
            <a:ext cx="6906719" cy="438998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19034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보기 약물 및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문제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4869160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167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87CEFC4-1AEE-4766-97C6-1FF6D8B4B160}"/>
              </a:ext>
            </a:extLst>
          </p:cNvPr>
          <p:cNvSpPr/>
          <p:nvPr/>
        </p:nvSpPr>
        <p:spPr>
          <a:xfrm>
            <a:off x="1439652" y="17940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7284221F-A61B-4210-B42A-A2CDBB433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DB976A53-A4FC-4F49-8E8C-52A670927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C5FE9CDC-3BD2-45F4-BCA0-605CA32DC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FD84974B-E272-42F0-9D81-65F3F450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2131A930-CC1D-47D2-B5CC-0EDA1C8E9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C09B1FEE-50AF-4B6E-A7AB-89B1A966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F73B6333-B16C-4006-8D5C-0748450B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0EB1A3CD-311C-4E94-8927-433F09700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2DA8962-5327-4300-B0C2-DF7676E27EE3}"/>
              </a:ext>
            </a:extLst>
          </p:cNvPr>
          <p:cNvSpPr/>
          <p:nvPr/>
        </p:nvSpPr>
        <p:spPr>
          <a:xfrm>
            <a:off x="863928" y="5859653"/>
            <a:ext cx="5601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https://cdata2.tsherpa.co.kr/tsherpa/MultiMedia/Flash/2020/curri/index_jr.html?flashxmlnum=tb&amp;classa=A8-C1-31-MM-MM-04-03-02-0-0-0-0&amp;classno=MM_31_04/suhi_0301_02/suhi_0301_02_0002.html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FCF187DE-061A-4A44-BB39-C6C37C7A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62" y="1305899"/>
            <a:ext cx="510394" cy="32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B84C330A-7D6B-4254-8924-9E6667A220BB}"/>
              </a:ext>
            </a:extLst>
          </p:cNvPr>
          <p:cNvSpPr/>
          <p:nvPr/>
        </p:nvSpPr>
        <p:spPr>
          <a:xfrm>
            <a:off x="990494" y="13919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E425609-507E-4089-9E6D-78A6306291B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" y="721753"/>
            <a:ext cx="6906719" cy="438998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317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 칸 클릭 시 계산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순서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2537" y="472986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777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64D692AD-F98B-4731-84B2-8632C4F5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99644E51-A0AC-46F2-9CB9-A5E169EC9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6E611528-56EE-41D9-A23E-68B997E4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8F0D52AF-33CE-41E2-BF51-6BD41984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B468A54B-2076-4D8C-BAFF-2E8DB82D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24FEFAB2-95A3-4801-8490-592AAFD6D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30D4A08D-87FB-4031-8FBF-918006F25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6128C882-1B4C-49D3-88FC-6D5636592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9AA5785-28A2-4E09-8A9E-A0E895013BF2}"/>
              </a:ext>
            </a:extLst>
          </p:cNvPr>
          <p:cNvGrpSpPr/>
          <p:nvPr/>
        </p:nvGrpSpPr>
        <p:grpSpPr>
          <a:xfrm>
            <a:off x="4804409" y="3549161"/>
            <a:ext cx="487666" cy="254249"/>
            <a:chOff x="2644740" y="2803435"/>
            <a:chExt cx="523104" cy="254249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19E24EB9-406D-4BD7-A09E-3E070E983F31}"/>
                </a:ext>
              </a:extLst>
            </p:cNvPr>
            <p:cNvCxnSpPr/>
            <p:nvPr/>
          </p:nvCxnSpPr>
          <p:spPr bwMode="auto">
            <a:xfrm>
              <a:off x="2663788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6D58ECF1-6866-4C50-8B22-E4ACAFF1A3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49225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468FBE06-9761-4558-9D2E-F18C8EFB42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58B223E-5259-41C4-8D72-3E5F103E6DD4}"/>
              </a:ext>
            </a:extLst>
          </p:cNvPr>
          <p:cNvGrpSpPr/>
          <p:nvPr/>
        </p:nvGrpSpPr>
        <p:grpSpPr>
          <a:xfrm>
            <a:off x="4283968" y="3678807"/>
            <a:ext cx="775133" cy="614289"/>
            <a:chOff x="2644740" y="2443395"/>
            <a:chExt cx="523104" cy="61428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594D42E5-9E57-4522-9CB5-3D4DF20A60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6184" y="2443395"/>
              <a:ext cx="0" cy="61428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30078642-E900-4921-A2F2-EAE8E1A165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350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133F30A6-A75B-4693-8D07-34583D86EF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9DA9289-B842-4A98-94E3-CCBCFF798E99}"/>
              </a:ext>
            </a:extLst>
          </p:cNvPr>
          <p:cNvGrpSpPr/>
          <p:nvPr/>
        </p:nvGrpSpPr>
        <p:grpSpPr>
          <a:xfrm>
            <a:off x="1547664" y="3549161"/>
            <a:ext cx="487666" cy="254249"/>
            <a:chOff x="2644740" y="2803435"/>
            <a:chExt cx="523104" cy="254249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6E74CED9-157C-4755-B868-03E757B58D58}"/>
                </a:ext>
              </a:extLst>
            </p:cNvPr>
            <p:cNvCxnSpPr/>
            <p:nvPr/>
          </p:nvCxnSpPr>
          <p:spPr bwMode="auto">
            <a:xfrm>
              <a:off x="2663788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7299ABC6-1F4F-4D89-9184-F953C98332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4581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984CB2D1-BECF-49C8-86B6-EDA48751D8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4F489EBC-4558-4C2C-9C29-06796B8D8557}"/>
              </a:ext>
            </a:extLst>
          </p:cNvPr>
          <p:cNvGrpSpPr/>
          <p:nvPr/>
        </p:nvGrpSpPr>
        <p:grpSpPr>
          <a:xfrm flipH="1">
            <a:off x="1763686" y="3549162"/>
            <a:ext cx="710541" cy="710152"/>
            <a:chOff x="2644740" y="2443395"/>
            <a:chExt cx="523104" cy="614289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CF7C3E39-CB95-4697-B1DF-1AFC34002A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6184" y="2443395"/>
              <a:ext cx="0" cy="61428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F51978A8-D447-451E-8C0D-CAE9239F47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5847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33E9CECF-4DB9-475A-BE29-D72C78DA3E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5F8B7AF5-FAFE-4692-A223-F8008FCA1E40}"/>
              </a:ext>
            </a:extLst>
          </p:cNvPr>
          <p:cNvSpPr/>
          <p:nvPr/>
        </p:nvSpPr>
        <p:spPr>
          <a:xfrm>
            <a:off x="2516916" y="39946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07F672CF-BC20-4E58-BF27-307135BD5D99}"/>
              </a:ext>
            </a:extLst>
          </p:cNvPr>
          <p:cNvSpPr/>
          <p:nvPr/>
        </p:nvSpPr>
        <p:spPr>
          <a:xfrm>
            <a:off x="5157338" y="39946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1547664" y="3728355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1943708" y="4196407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4827565" y="3728354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4491233" y="4221088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D43AB3D-AE3E-4651-A142-F34561042C0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634" y="803657"/>
            <a:ext cx="6906719" cy="4389985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몫을 분수로 나타내어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4678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869024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00993" y="491664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A7280B6-8667-4D37-8FD6-F60259CBDC58}"/>
              </a:ext>
            </a:extLst>
          </p:cNvPr>
          <p:cNvSpPr/>
          <p:nvPr/>
        </p:nvSpPr>
        <p:spPr>
          <a:xfrm>
            <a:off x="1713966" y="357520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4B5FA851-D6DA-43B0-A129-AF3F1CD5700A}"/>
              </a:ext>
            </a:extLst>
          </p:cNvPr>
          <p:cNvSpPr/>
          <p:nvPr/>
        </p:nvSpPr>
        <p:spPr>
          <a:xfrm>
            <a:off x="4461026" y="357520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5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6~7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8" y="162259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50056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닫혔을 때 보이는 화면입니다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A2FD5326-5594-49F7-82AF-0DCD5C678B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7355" y="2143253"/>
          <a:ext cx="5324524" cy="17252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3383">
                  <a:extLst>
                    <a:ext uri="{9D8B030D-6E8A-4147-A177-3AD203B41FA5}">
                      <a16:colId xmlns:a16="http://schemas.microsoft.com/office/drawing/2014/main" xmlns="" val="1488999987"/>
                    </a:ext>
                  </a:extLst>
                </a:gridCol>
                <a:gridCol w="963853">
                  <a:extLst>
                    <a:ext uri="{9D8B030D-6E8A-4147-A177-3AD203B41FA5}">
                      <a16:colId xmlns:a16="http://schemas.microsoft.com/office/drawing/2014/main" xmlns="" val="3066648403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xmlns="" val="4249949607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xmlns="" val="2170145022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xmlns="" val="1043947984"/>
                    </a:ext>
                  </a:extLst>
                </a:gridCol>
              </a:tblGrid>
              <a:tr h="4192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C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떡볶이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돈가스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칼국수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3905285"/>
                  </a:ext>
                </a:extLst>
              </a:tr>
              <a:tr h="8866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A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4571802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EBC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65116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2FEB51-6C28-472E-815E-AABD8CBB3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5716" y="2735992"/>
            <a:ext cx="828092" cy="479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987D03A-7DA4-40FE-8C12-76F100EBF8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791" y="2675245"/>
            <a:ext cx="787652" cy="6012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A984ACD-26B9-4179-960B-F04AD926B6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5339" y="2661140"/>
            <a:ext cx="901643" cy="689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3FC6680-BADF-4B3B-8739-17111A82BC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5203" y="2703815"/>
            <a:ext cx="789858" cy="601288"/>
          </a:xfrm>
          <a:prstGeom prst="rect">
            <a:avLst/>
          </a:prstGeom>
        </p:spPr>
      </p:pic>
      <p:pic>
        <p:nvPicPr>
          <p:cNvPr id="58" name="Picture 3">
            <a:extLst>
              <a:ext uri="{FF2B5EF4-FFF2-40B4-BE49-F238E27FC236}">
                <a16:creationId xmlns:a16="http://schemas.microsoft.com/office/drawing/2014/main" xmlns="" id="{487002BD-8CFE-4AA3-A3B3-98179CF8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75" y="408131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E9708BC-5CA4-476E-AE30-66950F11EF36}"/>
              </a:ext>
            </a:extLst>
          </p:cNvPr>
          <p:cNvGrpSpPr/>
          <p:nvPr/>
        </p:nvGrpSpPr>
        <p:grpSpPr>
          <a:xfrm>
            <a:off x="1026702" y="4095584"/>
            <a:ext cx="3204356" cy="371462"/>
            <a:chOff x="1563817" y="4095584"/>
            <a:chExt cx="3204356" cy="37146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88038C70-1713-4B3F-9D8D-7F4E5F77F5EB}"/>
                </a:ext>
              </a:extLst>
            </p:cNvPr>
            <p:cNvSpPr/>
            <p:nvPr/>
          </p:nvSpPr>
          <p:spPr bwMode="auto">
            <a:xfrm flipV="1">
              <a:off x="1579970" y="4110269"/>
              <a:ext cx="3172050" cy="356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12B2D951-6859-472E-90F7-26A0027BBFF7}"/>
                </a:ext>
              </a:extLst>
            </p:cNvPr>
            <p:cNvSpPr txBox="1"/>
            <p:nvPr/>
          </p:nvSpPr>
          <p:spPr>
            <a:xfrm>
              <a:off x="1563817" y="4095584"/>
              <a:ext cx="3204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7500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(2500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3500)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DE7F594-BA90-4EB7-A974-E4127B9F1251}"/>
              </a:ext>
            </a:extLst>
          </p:cNvPr>
          <p:cNvSpPr/>
          <p:nvPr/>
        </p:nvSpPr>
        <p:spPr bwMode="auto">
          <a:xfrm>
            <a:off x="4841710" y="4104945"/>
            <a:ext cx="675787" cy="3621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48674615-7E73-4F4D-9B0B-B917FC9249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4088" y="3887815"/>
            <a:ext cx="360000" cy="355000"/>
          </a:xfrm>
          <a:prstGeom prst="rect">
            <a:avLst/>
          </a:prstGeom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290AA9F7-AA30-4708-A0B9-04BAD3D62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01" y="410279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53">
            <a:extLst>
              <a:ext uri="{FF2B5EF4-FFF2-40B4-BE49-F238E27FC236}">
                <a16:creationId xmlns:a16="http://schemas.microsoft.com/office/drawing/2014/main" xmlns="" id="{1207EF4D-9B9B-4C76-9A23-24969F82880A}"/>
              </a:ext>
            </a:extLst>
          </p:cNvPr>
          <p:cNvSpPr txBox="1"/>
          <p:nvPr/>
        </p:nvSpPr>
        <p:spPr>
          <a:xfrm>
            <a:off x="5512443" y="4083500"/>
            <a:ext cx="392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6DFF9FC-432F-4F84-9AD2-31CF403A6ABA}"/>
              </a:ext>
            </a:extLst>
          </p:cNvPr>
          <p:cNvSpPr txBox="1"/>
          <p:nvPr/>
        </p:nvSpPr>
        <p:spPr>
          <a:xfrm>
            <a:off x="4806339" y="4102796"/>
            <a:ext cx="7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B9EDAF20-3545-416E-9859-F78F7942B3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7862" y="3868519"/>
            <a:ext cx="360000" cy="355000"/>
          </a:xfrm>
          <a:prstGeom prst="rect">
            <a:avLst/>
          </a:prstGeom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05521094-537B-4B63-9B37-38592701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510655"/>
            <a:ext cx="6782730" cy="23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93EC5FE-D6DB-45E5-95F7-F1A4412F5071}"/>
              </a:ext>
            </a:extLst>
          </p:cNvPr>
          <p:cNvSpPr txBox="1"/>
          <p:nvPr/>
        </p:nvSpPr>
        <p:spPr>
          <a:xfrm>
            <a:off x="222617" y="3025802"/>
            <a:ext cx="5781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식당에 있는 음식의 가격을 나타낸 것입니다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연수는 돈가스를 먹었고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슬기는 김밥과 떡볶이를 먹었습니다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연수는 슬기보다 얼마를 더 내야 하는지 하나의 식으로 나타내어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87A6E1E3-300A-44BC-B027-78605B31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B4DEBCA1-1CB4-4A68-8A4D-3D129C1E0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782A2E82-94AD-46C4-A91F-A305B632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0769A94D-C116-4A95-9E0C-DC69E233A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F3507EC7-AED7-47D8-922B-188E02FEA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xmlns="" id="{50C5D6F5-3D13-4765-8FC5-4D49D6711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xmlns="" id="{EA347379-C747-4824-8E74-B3F28C42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Rectangle 6">
            <a:extLst>
              <a:ext uri="{FF2B5EF4-FFF2-40B4-BE49-F238E27FC236}">
                <a16:creationId xmlns:a16="http://schemas.microsoft.com/office/drawing/2014/main" xmlns="" id="{4E3DB1FF-B103-40C0-8090-32D333540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5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6~7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01098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8" y="162259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66068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닫혔을 때 보이는 화면입니다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그림은 기존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그대로 써주세요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표는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A2FD5326-5594-49F7-82AF-0DCD5C67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67755"/>
              </p:ext>
            </p:extLst>
          </p:nvPr>
        </p:nvGraphicFramePr>
        <p:xfrm>
          <a:off x="767355" y="2143253"/>
          <a:ext cx="5324524" cy="17252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3383">
                  <a:extLst>
                    <a:ext uri="{9D8B030D-6E8A-4147-A177-3AD203B41FA5}">
                      <a16:colId xmlns:a16="http://schemas.microsoft.com/office/drawing/2014/main" xmlns="" val="1488999987"/>
                    </a:ext>
                  </a:extLst>
                </a:gridCol>
                <a:gridCol w="963853">
                  <a:extLst>
                    <a:ext uri="{9D8B030D-6E8A-4147-A177-3AD203B41FA5}">
                      <a16:colId xmlns:a16="http://schemas.microsoft.com/office/drawing/2014/main" xmlns="" val="3066648403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xmlns="" val="4249949607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xmlns="" val="2170145022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xmlns="" val="1043947984"/>
                    </a:ext>
                  </a:extLst>
                </a:gridCol>
              </a:tblGrid>
              <a:tr h="4192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C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떡볶이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돈가스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칼국수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3905285"/>
                  </a:ext>
                </a:extLst>
              </a:tr>
              <a:tr h="8866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A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4571802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EBC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6511607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670861" y="1930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2FEB51-6C28-472E-815E-AABD8CBB3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5716" y="2735992"/>
            <a:ext cx="828092" cy="479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987D03A-7DA4-40FE-8C12-76F100EBF8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791" y="2675245"/>
            <a:ext cx="787652" cy="6012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A984ACD-26B9-4179-960B-F04AD926B6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5339" y="2661140"/>
            <a:ext cx="901643" cy="689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3FC6680-BADF-4B3B-8739-17111A82BC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5203" y="2703815"/>
            <a:ext cx="789858" cy="601288"/>
          </a:xfrm>
          <a:prstGeom prst="rect">
            <a:avLst/>
          </a:prstGeom>
        </p:spPr>
      </p:pic>
      <p:pic>
        <p:nvPicPr>
          <p:cNvPr id="58" name="Picture 3">
            <a:extLst>
              <a:ext uri="{FF2B5EF4-FFF2-40B4-BE49-F238E27FC236}">
                <a16:creationId xmlns:a16="http://schemas.microsoft.com/office/drawing/2014/main" xmlns="" id="{487002BD-8CFE-4AA3-A3B3-98179CF8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4" y="408131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E9708BC-5CA4-476E-AE30-66950F11EF36}"/>
              </a:ext>
            </a:extLst>
          </p:cNvPr>
          <p:cNvGrpSpPr/>
          <p:nvPr/>
        </p:nvGrpSpPr>
        <p:grpSpPr>
          <a:xfrm>
            <a:off x="1282651" y="4095584"/>
            <a:ext cx="3204356" cy="371462"/>
            <a:chOff x="1563817" y="4095584"/>
            <a:chExt cx="3204356" cy="37146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88038C70-1713-4B3F-9D8D-7F4E5F77F5EB}"/>
                </a:ext>
              </a:extLst>
            </p:cNvPr>
            <p:cNvSpPr/>
            <p:nvPr/>
          </p:nvSpPr>
          <p:spPr bwMode="auto">
            <a:xfrm flipV="1">
              <a:off x="1579970" y="4110269"/>
              <a:ext cx="3172050" cy="356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12B2D951-6859-472E-90F7-26A0027BBFF7}"/>
                </a:ext>
              </a:extLst>
            </p:cNvPr>
            <p:cNvSpPr txBox="1"/>
            <p:nvPr/>
          </p:nvSpPr>
          <p:spPr>
            <a:xfrm>
              <a:off x="1563817" y="4095584"/>
              <a:ext cx="3204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7500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(2500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3500)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DE7F594-BA90-4EB7-A974-E4127B9F1251}"/>
              </a:ext>
            </a:extLst>
          </p:cNvPr>
          <p:cNvSpPr/>
          <p:nvPr/>
        </p:nvSpPr>
        <p:spPr bwMode="auto">
          <a:xfrm>
            <a:off x="5097659" y="4104945"/>
            <a:ext cx="675787" cy="3621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48674615-7E73-4F4D-9B0B-B917FC9249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0037" y="3887815"/>
            <a:ext cx="360000" cy="355000"/>
          </a:xfrm>
          <a:prstGeom prst="rect">
            <a:avLst/>
          </a:prstGeom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290AA9F7-AA30-4708-A0B9-04BAD3D62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50" y="410279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53">
            <a:extLst>
              <a:ext uri="{FF2B5EF4-FFF2-40B4-BE49-F238E27FC236}">
                <a16:creationId xmlns:a16="http://schemas.microsoft.com/office/drawing/2014/main" xmlns="" id="{1207EF4D-9B9B-4C76-9A23-24969F82880A}"/>
              </a:ext>
            </a:extLst>
          </p:cNvPr>
          <p:cNvSpPr txBox="1"/>
          <p:nvPr/>
        </p:nvSpPr>
        <p:spPr>
          <a:xfrm>
            <a:off x="5656041" y="4083500"/>
            <a:ext cx="392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6DFF9FC-432F-4F84-9AD2-31CF403A6ABA}"/>
              </a:ext>
            </a:extLst>
          </p:cNvPr>
          <p:cNvSpPr txBox="1"/>
          <p:nvPr/>
        </p:nvSpPr>
        <p:spPr>
          <a:xfrm>
            <a:off x="5062288" y="4102796"/>
            <a:ext cx="7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B9EDAF20-3545-416E-9859-F78F7942B3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3811" y="3868519"/>
            <a:ext cx="360000" cy="355000"/>
          </a:xfrm>
          <a:prstGeom prst="rect">
            <a:avLst/>
          </a:prstGeom>
        </p:spPr>
      </p:pic>
      <p:sp>
        <p:nvSpPr>
          <p:cNvPr id="103" name="TextBox 7">
            <a:extLst>
              <a:ext uri="{FF2B5EF4-FFF2-40B4-BE49-F238E27FC236}">
                <a16:creationId xmlns:a16="http://schemas.microsoft.com/office/drawing/2014/main" xmlns="" id="{714556C0-687A-4D33-9A3C-CCEBD24E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04" name="TextBox 8">
            <a:extLst>
              <a:ext uri="{FF2B5EF4-FFF2-40B4-BE49-F238E27FC236}">
                <a16:creationId xmlns:a16="http://schemas.microsoft.com/office/drawing/2014/main" xmlns="" id="{EB26E59F-179A-44FB-A554-48188B482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05" name="TextBox 9">
            <a:extLst>
              <a:ext uri="{FF2B5EF4-FFF2-40B4-BE49-F238E27FC236}">
                <a16:creationId xmlns:a16="http://schemas.microsoft.com/office/drawing/2014/main" xmlns="" id="{96EDEB39-5496-4A45-BC6B-E7321F2E5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106" name="TextBox 7">
            <a:extLst>
              <a:ext uri="{FF2B5EF4-FFF2-40B4-BE49-F238E27FC236}">
                <a16:creationId xmlns:a16="http://schemas.microsoft.com/office/drawing/2014/main" xmlns="" id="{EDB25BB4-470A-4F47-A33C-57BE1225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:a16="http://schemas.microsoft.com/office/drawing/2014/main" xmlns="" id="{F07F67D2-7EFD-4A73-9B40-44284D05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2">
            <a:extLst>
              <a:ext uri="{FF2B5EF4-FFF2-40B4-BE49-F238E27FC236}">
                <a16:creationId xmlns:a16="http://schemas.microsoft.com/office/drawing/2014/main" xmlns="" id="{9503A60B-458A-4449-9EB9-80282007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9" name="Rectangle 4">
            <a:extLst>
              <a:ext uri="{FF2B5EF4-FFF2-40B4-BE49-F238E27FC236}">
                <a16:creationId xmlns:a16="http://schemas.microsoft.com/office/drawing/2014/main" xmlns="" id="{D3B754DF-304E-4A12-8B29-E0E6DF1F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" name="Rectangle 6">
            <a:extLst>
              <a:ext uri="{FF2B5EF4-FFF2-40B4-BE49-F238E27FC236}">
                <a16:creationId xmlns:a16="http://schemas.microsoft.com/office/drawing/2014/main" xmlns="" id="{3DC7E5FF-6CA1-4226-A3F9-681B84FD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8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6~7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5193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195BB907-7B9D-4234-9A66-24D866A4E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C49FF1EF-ABB0-46AA-8B01-B12558CEB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B5B52BC3-94BC-48BD-8024-090DBA69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00B71A2D-95A3-4BE6-96DA-671FA69A7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3DB96851-4DB4-4AE1-BE2E-BCD95DA5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xmlns="" id="{C3CEA1B9-B867-4AD9-BC05-5194D90E8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xmlns="" id="{202165E4-74DD-4706-A1C8-BDCDCFA8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xmlns="" id="{AA10EC1A-147C-4A3F-838B-9632DD29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7DDB03AA-628E-4661-AECC-054868317139}"/>
              </a:ext>
            </a:extLst>
          </p:cNvPr>
          <p:cNvSpPr txBox="1"/>
          <p:nvPr/>
        </p:nvSpPr>
        <p:spPr>
          <a:xfrm>
            <a:off x="496202" y="1667053"/>
            <a:ext cx="47433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식에 알맞은 문제를 만들고 해결해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DE161245-DAED-4DB8-81A5-4387520B0A7B}"/>
              </a:ext>
            </a:extLst>
          </p:cNvPr>
          <p:cNvGrpSpPr/>
          <p:nvPr/>
        </p:nvGrpSpPr>
        <p:grpSpPr>
          <a:xfrm>
            <a:off x="328889" y="3104964"/>
            <a:ext cx="741804" cy="408623"/>
            <a:chOff x="575556" y="3104964"/>
            <a:chExt cx="741804" cy="408623"/>
          </a:xfrm>
        </p:grpSpPr>
        <p:pic>
          <p:nvPicPr>
            <p:cNvPr id="55" name="Picture 5">
              <a:extLst>
                <a:ext uri="{FF2B5EF4-FFF2-40B4-BE49-F238E27FC236}">
                  <a16:creationId xmlns:a16="http://schemas.microsoft.com/office/drawing/2014/main" xmlns="" id="{9E5F2675-640C-4BA6-9149-603792E4E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09" y="3104964"/>
              <a:ext cx="575298" cy="408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xmlns="" id="{C7511DDE-F84A-4673-B911-D5715AAA67A8}"/>
                </a:ext>
              </a:extLst>
            </p:cNvPr>
            <p:cNvSpPr txBox="1"/>
            <p:nvPr/>
          </p:nvSpPr>
          <p:spPr>
            <a:xfrm>
              <a:off x="575556" y="3124609"/>
              <a:ext cx="741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32D9FE0-55E7-44B1-9C8F-FA7F7EAD5152}"/>
              </a:ext>
            </a:extLst>
          </p:cNvPr>
          <p:cNvGrpSpPr/>
          <p:nvPr/>
        </p:nvGrpSpPr>
        <p:grpSpPr>
          <a:xfrm>
            <a:off x="2605809" y="2147551"/>
            <a:ext cx="1834420" cy="514560"/>
            <a:chOff x="2377541" y="2141488"/>
            <a:chExt cx="1834420" cy="514560"/>
          </a:xfrm>
        </p:grpSpPr>
        <p:sp>
          <p:nvSpPr>
            <p:cNvPr id="60" name="모서리가 둥근 직사각형 58">
              <a:extLst>
                <a:ext uri="{FF2B5EF4-FFF2-40B4-BE49-F238E27FC236}">
                  <a16:creationId xmlns:a16="http://schemas.microsoft.com/office/drawing/2014/main" xmlns="" id="{4C563E59-2114-45A1-9440-5FE0041D4286}"/>
                </a:ext>
              </a:extLst>
            </p:cNvPr>
            <p:cNvSpPr/>
            <p:nvPr/>
          </p:nvSpPr>
          <p:spPr bwMode="auto">
            <a:xfrm>
              <a:off x="2377541" y="2141488"/>
              <a:ext cx="1834420" cy="514560"/>
            </a:xfrm>
            <a:prstGeom prst="roundRect">
              <a:avLst/>
            </a:prstGeom>
            <a:noFill/>
            <a:ln w="381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4589933-C3A6-4F8A-B576-04A9B298DC6F}"/>
                </a:ext>
              </a:extLst>
            </p:cNvPr>
            <p:cNvSpPr txBox="1"/>
            <p:nvPr/>
          </p:nvSpPr>
          <p:spPr>
            <a:xfrm>
              <a:off x="2377541" y="2203901"/>
              <a:ext cx="1834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(13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7)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9EA7348-2090-45F7-94ED-0EE7119A6B86}"/>
              </a:ext>
            </a:extLst>
          </p:cNvPr>
          <p:cNvSpPr/>
          <p:nvPr/>
        </p:nvSpPr>
        <p:spPr bwMode="auto">
          <a:xfrm>
            <a:off x="1034630" y="3094602"/>
            <a:ext cx="5748648" cy="16216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949FB55-F1D2-4EBB-941E-424884527AF3}"/>
              </a:ext>
            </a:extLst>
          </p:cNvPr>
          <p:cNvSpPr/>
          <p:nvPr/>
        </p:nvSpPr>
        <p:spPr>
          <a:xfrm>
            <a:off x="1332048" y="3162028"/>
            <a:ext cx="545123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빨간색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노란색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파란색 끈이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빨간색 끈은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노란색 끈은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파란색 끈은 </a:t>
            </a:r>
            <a:endParaRPr lang="en-US" altLang="ko-KR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노란색과 파란색 끈을 겹치지 않고 이었을 때 빨간색 끈과 길이가 얼마나 차이 나는지 구해 보세요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5B595852-EADA-46EF-88B7-E24C35CD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63" y="3196738"/>
            <a:ext cx="341211" cy="27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468" y="2880244"/>
            <a:ext cx="360000" cy="355000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654441FA-2E5B-4BFE-8B97-F228C6142A7C}"/>
              </a:ext>
            </a:extLst>
          </p:cNvPr>
          <p:cNvSpPr/>
          <p:nvPr/>
        </p:nvSpPr>
        <p:spPr>
          <a:xfrm>
            <a:off x="5896241" y="5116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379" y="528443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95" y="535790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26" y="535162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3" y="528443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654441FA-2E5B-4BFE-8B97-F228C6142A7C}"/>
              </a:ext>
            </a:extLst>
          </p:cNvPr>
          <p:cNvSpPr/>
          <p:nvPr/>
        </p:nvSpPr>
        <p:spPr>
          <a:xfrm>
            <a:off x="2457540" y="50658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82031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27256</TotalTime>
  <Words>740</Words>
  <Application>Microsoft Office PowerPoint</Application>
  <PresentationFormat>화면 슬라이드 쇼(4:3)</PresentationFormat>
  <Paragraphs>270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4743</cp:revision>
  <dcterms:created xsi:type="dcterms:W3CDTF">2008-07-15T12:19:11Z</dcterms:created>
  <dcterms:modified xsi:type="dcterms:W3CDTF">2022-01-05T07:33:02Z</dcterms:modified>
</cp:coreProperties>
</file>