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792" r:id="rId2"/>
    <p:sldId id="793" r:id="rId3"/>
    <p:sldId id="864" r:id="rId4"/>
    <p:sldId id="876" r:id="rId5"/>
    <p:sldId id="885" r:id="rId6"/>
    <p:sldId id="883" r:id="rId7"/>
    <p:sldId id="891" r:id="rId8"/>
    <p:sldId id="888" r:id="rId9"/>
    <p:sldId id="892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DE9"/>
    <a:srgbClr val="6EBC4C"/>
    <a:srgbClr val="9D8A80"/>
    <a:srgbClr val="FFFBF5"/>
    <a:srgbClr val="77933C"/>
    <a:srgbClr val="EAB4EB"/>
    <a:srgbClr val="FF3399"/>
    <a:srgbClr val="FF00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1818" y="-55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3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_jr.html?flashxmlnum=yuni4856&amp;classa=A8-C1-41-MM-MM-04-06-03-0-0-0-0&amp;classno=MM_41_04/suhi_0401_05/suhi_0401_05_000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jpe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48362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4788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556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곱셈과 나눗셈이 섞여 있는 식을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suhi_0501_01_0003</a:t>
                      </a:r>
                      <a:endParaRPr kumimoji="0" lang="ko-KR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79646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suhi_0501_01_0003.html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7B8B87A-3B90-4437-9E41-FFF413A0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9" y="788987"/>
            <a:ext cx="6906719" cy="4337619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03477"/>
              </p:ext>
            </p:extLst>
          </p:nvPr>
        </p:nvGraphicFramePr>
        <p:xfrm>
          <a:off x="7012749" y="690525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식을 클릭하면 계산 순서 함께 나타남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52026" y="1412776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40824" y="143988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78804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8356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60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https://cdata2.tsherpa.co.kr/tsherpa/MultiMedia/Flash/2020/curri/index_jr.html?flashxmlnum=yuni4856&amp;classa=A8-C1-41-MM-MM-04-06-03-0-0-0-0&amp;classno=MM_41_04/suhi_0401_05/suhi_0401_05_0002.html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6B407ED0-33D7-4A48-BE03-F147411E7F42}"/>
              </a:ext>
            </a:extLst>
          </p:cNvPr>
          <p:cNvSpPr/>
          <p:nvPr/>
        </p:nvSpPr>
        <p:spPr>
          <a:xfrm>
            <a:off x="5412108" y="1736812"/>
            <a:ext cx="1600641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7791310B-E3D3-498F-B1A7-3C732628604B}"/>
              </a:ext>
            </a:extLst>
          </p:cNvPr>
          <p:cNvSpPr/>
          <p:nvPr/>
        </p:nvSpPr>
        <p:spPr>
          <a:xfrm>
            <a:off x="5300906" y="176391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7FAEDF9-E9F1-4155-B328-FCC814868F28}"/>
              </a:ext>
            </a:extLst>
          </p:cNvPr>
          <p:cNvSpPr/>
          <p:nvPr/>
        </p:nvSpPr>
        <p:spPr>
          <a:xfrm>
            <a:off x="1066646" y="29327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AC1AFEC-8E2A-4669-B81B-882C8EF92ED0}"/>
              </a:ext>
            </a:extLst>
          </p:cNvPr>
          <p:cNvSpPr/>
          <p:nvPr/>
        </p:nvSpPr>
        <p:spPr>
          <a:xfrm>
            <a:off x="3868466" y="295361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1722536" y="3538810"/>
            <a:ext cx="608830" cy="180020"/>
            <a:chOff x="719572" y="3609020"/>
            <a:chExt cx="684076" cy="180020"/>
          </a:xfrm>
        </p:grpSpPr>
        <p:cxnSp>
          <p:nvCxnSpPr>
            <p:cNvPr id="99" name="직선 연결선 98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그룹 101"/>
          <p:cNvGrpSpPr/>
          <p:nvPr/>
        </p:nvGrpSpPr>
        <p:grpSpPr>
          <a:xfrm>
            <a:off x="1979712" y="3520381"/>
            <a:ext cx="792087" cy="712030"/>
            <a:chOff x="1601186" y="2608958"/>
            <a:chExt cx="270514" cy="712030"/>
          </a:xfrm>
        </p:grpSpPr>
        <p:cxnSp>
          <p:nvCxnSpPr>
            <p:cNvPr id="103" name="직선 연결선 102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6" name="TextBox 43"/>
          <p:cNvSpPr txBox="1"/>
          <p:nvPr/>
        </p:nvSpPr>
        <p:spPr>
          <a:xfrm>
            <a:off x="1799692" y="365634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43"/>
          <p:cNvSpPr txBox="1"/>
          <p:nvPr/>
        </p:nvSpPr>
        <p:spPr>
          <a:xfrm>
            <a:off x="2150973" y="4196407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1619672" y="3520381"/>
            <a:ext cx="1332148" cy="10607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xmlns="" id="{87FAEDF9-E9F1-4155-B328-FCC814868F28}"/>
              </a:ext>
            </a:extLst>
          </p:cNvPr>
          <p:cNvSpPr/>
          <p:nvPr/>
        </p:nvSpPr>
        <p:spPr>
          <a:xfrm>
            <a:off x="1460920" y="36506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5184068" y="3580122"/>
            <a:ext cx="522989" cy="180052"/>
            <a:chOff x="719572" y="3609020"/>
            <a:chExt cx="684076" cy="180020"/>
          </a:xfrm>
        </p:grpSpPr>
        <p:cxnSp>
          <p:nvCxnSpPr>
            <p:cNvPr id="111" name="직선 연결선 110"/>
            <p:cNvCxnSpPr/>
            <p:nvPr/>
          </p:nvCxnSpPr>
          <p:spPr bwMode="auto">
            <a:xfrm>
              <a:off x="719572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>
              <a:off x="1403648" y="3609020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719572" y="3789040"/>
              <a:ext cx="684076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TextBox 43"/>
          <p:cNvSpPr txBox="1"/>
          <p:nvPr/>
        </p:nvSpPr>
        <p:spPr>
          <a:xfrm>
            <a:off x="5247317" y="3697659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①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5" name="그룹 114"/>
          <p:cNvGrpSpPr/>
          <p:nvPr/>
        </p:nvGrpSpPr>
        <p:grpSpPr>
          <a:xfrm flipH="1">
            <a:off x="4572000" y="3573016"/>
            <a:ext cx="868663" cy="712030"/>
            <a:chOff x="1601186" y="2608958"/>
            <a:chExt cx="270514" cy="712030"/>
          </a:xfrm>
        </p:grpSpPr>
        <p:cxnSp>
          <p:nvCxnSpPr>
            <p:cNvPr id="116" name="직선 연결선 115"/>
            <p:cNvCxnSpPr/>
            <p:nvPr/>
          </p:nvCxnSpPr>
          <p:spPr bwMode="auto">
            <a:xfrm>
              <a:off x="1601186" y="3140968"/>
              <a:ext cx="0" cy="18002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1871700" y="2608958"/>
              <a:ext cx="0" cy="71203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직선 연결선 117"/>
            <p:cNvCxnSpPr/>
            <p:nvPr/>
          </p:nvCxnSpPr>
          <p:spPr bwMode="auto">
            <a:xfrm>
              <a:off x="1601186" y="3320988"/>
              <a:ext cx="270514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9" name="TextBox 43"/>
          <p:cNvSpPr txBox="1"/>
          <p:nvPr/>
        </p:nvSpPr>
        <p:spPr>
          <a:xfrm>
            <a:off x="4824028" y="4249042"/>
            <a:ext cx="44080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0070C0"/>
                </a:solidFill>
                <a:latin typeface="맑은 고딕"/>
                <a:ea typeface="맑은 고딕"/>
              </a:rPr>
              <a:t>②</a:t>
            </a:r>
            <a:endParaRPr lang="en-US" altLang="ko-KR" sz="1900" spc="-15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4442720" y="3537012"/>
            <a:ext cx="1332148" cy="106074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xmlns="" id="{87FAEDF9-E9F1-4155-B328-FCC814868F28}"/>
              </a:ext>
            </a:extLst>
          </p:cNvPr>
          <p:cNvSpPr/>
          <p:nvPr/>
        </p:nvSpPr>
        <p:spPr>
          <a:xfrm>
            <a:off x="4283968" y="3667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35C71B2-1B1B-4569-9C19-4BAB58E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" y="788987"/>
            <a:ext cx="6906719" cy="4351868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1903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보기 약물 및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비고 문제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번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37166" y="4869160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98647" y="49167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D87CEFC4-1AEE-4766-97C6-1FF6D8B4B160}"/>
              </a:ext>
            </a:extLst>
          </p:cNvPr>
          <p:cNvSpPr/>
          <p:nvPr/>
        </p:nvSpPr>
        <p:spPr>
          <a:xfrm>
            <a:off x="1439652" y="17940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2DA8962-5327-4300-B0C2-DF7676E27EE3}"/>
              </a:ext>
            </a:extLst>
          </p:cNvPr>
          <p:cNvSpPr/>
          <p:nvPr/>
        </p:nvSpPr>
        <p:spPr>
          <a:xfrm>
            <a:off x="863928" y="5859653"/>
            <a:ext cx="5601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https://cdata2.tsherpa.co.kr/tsherpa/MultiMedia/Flash/2020/curri/index_jr.html?flashxmlnum=tb&amp;classa=A8-C1-31-MM-MM-04-03-02-0-0-0-0&amp;classno=MM_31_04/suhi_0301_02/suhi_0301_02_0002.html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FCF187DE-061A-4A44-BB39-C6C37C7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62" y="1305899"/>
            <a:ext cx="510394" cy="32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84C330A-7D6B-4254-8924-9E6667A220BB}"/>
              </a:ext>
            </a:extLst>
          </p:cNvPr>
          <p:cNvSpPr/>
          <p:nvPr/>
        </p:nvSpPr>
        <p:spPr>
          <a:xfrm>
            <a:off x="990494" y="13919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="" xmlns:a16="http://schemas.microsoft.com/office/drawing/2014/main" id="{AAB04413-E7E4-4E78-B837-BEE87C65F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AE8632AE-3C96-4C73-AD34-C6C17369A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DD5A1A2A-24DC-4C1A-B3F1-5C09042B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="" xmlns:a16="http://schemas.microsoft.com/office/drawing/2014/main" id="{66756602-2086-46BB-8ECF-289A7DC7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>
            <a:extLst>
              <a:ext uri="{FF2B5EF4-FFF2-40B4-BE49-F238E27FC236}">
                <a16:creationId xmlns="" xmlns:a16="http://schemas.microsoft.com/office/drawing/2014/main" id="{9E7A98CA-AF66-46A1-92A2-6A201E73F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FC962A4C-1B1D-405D-8379-9C699307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Rectangle 4">
            <a:extLst>
              <a:ext uri="{FF2B5EF4-FFF2-40B4-BE49-F238E27FC236}">
                <a16:creationId xmlns="" xmlns:a16="http://schemas.microsoft.com/office/drawing/2014/main" id="{D0AA669E-817A-4B3B-B94F-4F394269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Rectangle 6">
            <a:extLst>
              <a:ext uri="{FF2B5EF4-FFF2-40B4-BE49-F238E27FC236}">
                <a16:creationId xmlns="" xmlns:a16="http://schemas.microsoft.com/office/drawing/2014/main" id="{F7D96AB5-93A9-417A-8315-E0CB5B50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544476B-DCCB-42ED-A2F4-3C53D58A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" y="788987"/>
            <a:ext cx="6906719" cy="4315012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53813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 위치 중앙으로 이동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계산 순서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클릭 시 함께 보이게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62537" y="4729861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24018" y="47774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99AA5785-28A2-4E09-8A9E-A0E895013BF2}"/>
              </a:ext>
            </a:extLst>
          </p:cNvPr>
          <p:cNvGrpSpPr/>
          <p:nvPr/>
        </p:nvGrpSpPr>
        <p:grpSpPr>
          <a:xfrm>
            <a:off x="4843075" y="3512545"/>
            <a:ext cx="487666" cy="254249"/>
            <a:chOff x="2644740" y="2803435"/>
            <a:chExt cx="523104" cy="254249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19E24EB9-406D-4BD7-A09E-3E070E983F31}"/>
                </a:ext>
              </a:extLst>
            </p:cNvPr>
            <p:cNvCxnSpPr/>
            <p:nvPr/>
          </p:nvCxnSpPr>
          <p:spPr bwMode="auto">
            <a:xfrm>
              <a:off x="2663788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6D58ECF1-6866-4C50-8B22-E4ACAFF1A3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49225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468FBE06-9761-4558-9D2E-F18C8EFB42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58B223E-5259-41C4-8D72-3E5F103E6DD4}"/>
              </a:ext>
            </a:extLst>
          </p:cNvPr>
          <p:cNvGrpSpPr/>
          <p:nvPr/>
        </p:nvGrpSpPr>
        <p:grpSpPr>
          <a:xfrm>
            <a:off x="4236350" y="3501008"/>
            <a:ext cx="895230" cy="795117"/>
            <a:chOff x="2644740" y="2321369"/>
            <a:chExt cx="523104" cy="736315"/>
          </a:xfrm>
        </p:grpSpPr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594D42E5-9E57-4522-9CB5-3D4DF20A60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56184" y="2321369"/>
              <a:ext cx="0" cy="736315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30078642-E900-4921-A2F2-EAE8E1A165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9075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="" xmlns:a16="http://schemas.microsoft.com/office/drawing/2014/main" id="{133F30A6-A75B-4693-8D07-34583D86EF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89DA9289-B842-4A98-94E3-CCBCFF798E99}"/>
              </a:ext>
            </a:extLst>
          </p:cNvPr>
          <p:cNvGrpSpPr/>
          <p:nvPr/>
        </p:nvGrpSpPr>
        <p:grpSpPr>
          <a:xfrm>
            <a:off x="1547664" y="3549161"/>
            <a:ext cx="487666" cy="254249"/>
            <a:chOff x="2644740" y="2803435"/>
            <a:chExt cx="523104" cy="254249"/>
          </a:xfrm>
        </p:grpSpPr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6E74CED9-157C-4755-B868-03E757B58D58}"/>
                </a:ext>
              </a:extLst>
            </p:cNvPr>
            <p:cNvCxnSpPr/>
            <p:nvPr/>
          </p:nvCxnSpPr>
          <p:spPr bwMode="auto">
            <a:xfrm>
              <a:off x="2663788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7299ABC6-1F4F-4D89-9184-F953C98332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4581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984CB2D1-BECF-49C8-86B6-EDA48751D8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4F489EBC-4558-4C2C-9C29-06796B8D8557}"/>
              </a:ext>
            </a:extLst>
          </p:cNvPr>
          <p:cNvGrpSpPr/>
          <p:nvPr/>
        </p:nvGrpSpPr>
        <p:grpSpPr>
          <a:xfrm flipH="1">
            <a:off x="1774718" y="3465004"/>
            <a:ext cx="742193" cy="825570"/>
            <a:chOff x="2644740" y="2232114"/>
            <a:chExt cx="523104" cy="825570"/>
          </a:xfrm>
        </p:grpSpPr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CF7C3E39-CB95-4697-B1DF-1AFC34002A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7862" y="2232114"/>
              <a:ext cx="0" cy="82557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F51978A8-D447-451E-8C0D-CAE9239F4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4169" y="2803435"/>
              <a:ext cx="0" cy="254249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33E9CECF-4DB9-475A-BE29-D72C78DA3E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44740" y="3057684"/>
              <a:ext cx="523104" cy="0"/>
            </a:xfrm>
            <a:prstGeom prst="line">
              <a:avLst/>
            </a:prstGeom>
            <a:noFill/>
            <a:ln w="38100" cap="flat" cmpd="sng" algn="ctr">
              <a:solidFill>
                <a:srgbClr val="85CD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5F8B7AF5-FAFE-4692-A223-F8008FCA1E40}"/>
              </a:ext>
            </a:extLst>
          </p:cNvPr>
          <p:cNvSpPr/>
          <p:nvPr/>
        </p:nvSpPr>
        <p:spPr>
          <a:xfrm>
            <a:off x="1525598" y="4172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7F672CF-BC20-4E58-BF27-307135BD5D99}"/>
              </a:ext>
            </a:extLst>
          </p:cNvPr>
          <p:cNvSpPr/>
          <p:nvPr/>
        </p:nvSpPr>
        <p:spPr>
          <a:xfrm>
            <a:off x="4059597" y="419225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id="{C23B6760-564B-4E94-A3AC-05144C8F5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B1C35639-D297-40B8-92B6-981A1B55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48E0DB95-265A-40EF-8109-B7324114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394FA2B-B134-40A6-A30D-7C8E1A01C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6CC17D6B-2612-4F0A-947C-B2862CA0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="" xmlns:a16="http://schemas.microsoft.com/office/drawing/2014/main" id="{ADB39485-59E2-41F8-8385-F8CD5A33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Rectangle 4">
            <a:extLst>
              <a:ext uri="{FF2B5EF4-FFF2-40B4-BE49-F238E27FC236}">
                <a16:creationId xmlns="" xmlns:a16="http://schemas.microsoft.com/office/drawing/2014/main" id="{E9C4895D-8302-4ACC-8D75-E011F3E9B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6">
            <a:extLst>
              <a:ext uri="{FF2B5EF4-FFF2-40B4-BE49-F238E27FC236}">
                <a16:creationId xmlns="" xmlns:a16="http://schemas.microsoft.com/office/drawing/2014/main" id="{DF2D57CF-9AFA-4E92-A261-03BD1EC9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49686AD8-D73F-40AB-8798-49E22DD02660}"/>
              </a:ext>
            </a:extLst>
          </p:cNvPr>
          <p:cNvSpPr txBox="1"/>
          <p:nvPr/>
        </p:nvSpPr>
        <p:spPr>
          <a:xfrm>
            <a:off x="1543126" y="3735776"/>
            <a:ext cx="4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8BA2062-0EA2-4F81-9140-E669C225CDD4}"/>
              </a:ext>
            </a:extLst>
          </p:cNvPr>
          <p:cNvSpPr txBox="1"/>
          <p:nvPr/>
        </p:nvSpPr>
        <p:spPr>
          <a:xfrm>
            <a:off x="1901500" y="4301797"/>
            <a:ext cx="4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42AFF61-4624-4978-B30F-8DF6D935C67E}"/>
              </a:ext>
            </a:extLst>
          </p:cNvPr>
          <p:cNvSpPr txBox="1"/>
          <p:nvPr/>
        </p:nvSpPr>
        <p:spPr>
          <a:xfrm>
            <a:off x="4852588" y="3708627"/>
            <a:ext cx="4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E6FCB74-F79D-4BCF-A140-2AC1ECD12E1B}"/>
              </a:ext>
            </a:extLst>
          </p:cNvPr>
          <p:cNvSpPr txBox="1"/>
          <p:nvPr/>
        </p:nvSpPr>
        <p:spPr>
          <a:xfrm>
            <a:off x="4442273" y="4301797"/>
            <a:ext cx="48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117DE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rgbClr val="117DE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63600" y="2816932"/>
            <a:ext cx="5400588" cy="185419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40" y="2396442"/>
            <a:ext cx="44862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83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1C031D1-4FCC-4817-BBF7-16EF7FFD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" y="803657"/>
            <a:ext cx="6906719" cy="4333096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46785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448780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58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517672" y="357520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4461026" y="357520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0DE97178-3DE7-421E-857B-B0B4C7F1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="" xmlns:a16="http://schemas.microsoft.com/office/drawing/2014/main" id="{0DFAB7AD-CF6B-4464-9F29-A439C996B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7A587883-54A2-4E02-B6D2-3090BA56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53A548FD-83A2-4994-BD00-376755F4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CC40C0C7-FAAA-4048-AF89-2146187A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="" xmlns:a16="http://schemas.microsoft.com/office/drawing/2014/main" id="{D7B11031-B49C-4F60-A662-03ACACA1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AEE9794E-9751-4109-88D3-19FA22A4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E29ABCC7-DDC3-4B6B-9E64-2DBD628C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EDA0236-1A27-4F12-9C4D-8738D5D9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" y="836712"/>
            <a:ext cx="6906719" cy="434730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30780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67266" y="1526683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6064" y="1476090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1466" y="4869024"/>
            <a:ext cx="117317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00993" y="4916648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AA7280B6-8667-4D37-8FD6-F60259CBDC58}"/>
              </a:ext>
            </a:extLst>
          </p:cNvPr>
          <p:cNvSpPr/>
          <p:nvPr/>
        </p:nvSpPr>
        <p:spPr>
          <a:xfrm>
            <a:off x="1517672" y="331946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B5FA851-D6DA-43B0-A129-AF3F1CD5700A}"/>
              </a:ext>
            </a:extLst>
          </p:cNvPr>
          <p:cNvSpPr/>
          <p:nvPr/>
        </p:nvSpPr>
        <p:spPr>
          <a:xfrm>
            <a:off x="4461026" y="3319461"/>
            <a:ext cx="221948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0DE97178-3DE7-421E-857B-B0B4C7F19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="" xmlns:a16="http://schemas.microsoft.com/office/drawing/2014/main" id="{0DFAB7AD-CF6B-4464-9F29-A439C996B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7A587883-54A2-4E02-B6D2-3090BA56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="" xmlns:a16="http://schemas.microsoft.com/office/drawing/2014/main" id="{53A548FD-83A2-4994-BD00-376755F4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>
            <a:extLst>
              <a:ext uri="{FF2B5EF4-FFF2-40B4-BE49-F238E27FC236}">
                <a16:creationId xmlns="" xmlns:a16="http://schemas.microsoft.com/office/drawing/2014/main" id="{CC40C0C7-FAAA-4048-AF89-2146187A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="" xmlns:a16="http://schemas.microsoft.com/office/drawing/2014/main" id="{D7B11031-B49C-4F60-A662-03ACACA1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4">
            <a:extLst>
              <a:ext uri="{FF2B5EF4-FFF2-40B4-BE49-F238E27FC236}">
                <a16:creationId xmlns="" xmlns:a16="http://schemas.microsoft.com/office/drawing/2014/main" id="{AEE9794E-9751-4109-88D3-19FA22A4A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E29ABCC7-DDC3-4B6B-9E64-2DBD628C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0EEE387-4CF2-4AF5-A60E-E47EFC354459}"/>
              </a:ext>
            </a:extLst>
          </p:cNvPr>
          <p:cNvSpPr/>
          <p:nvPr/>
        </p:nvSpPr>
        <p:spPr>
          <a:xfrm>
            <a:off x="167266" y="1859638"/>
            <a:ext cx="399607" cy="318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9D41263F-C25B-464C-9917-F1D053F94924}"/>
              </a:ext>
            </a:extLst>
          </p:cNvPr>
          <p:cNvSpPr/>
          <p:nvPr/>
        </p:nvSpPr>
        <p:spPr>
          <a:xfrm>
            <a:off x="56064" y="1809045"/>
            <a:ext cx="222404" cy="218873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5C926183-6268-4368-A369-73321113B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1" y="2168010"/>
            <a:ext cx="347472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5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80728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9295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삽입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44" name="TextBox 53">
            <a:extLst>
              <a:ext uri="{FF2B5EF4-FFF2-40B4-BE49-F238E27FC236}">
                <a16:creationId xmlns="" xmlns:a16="http://schemas.microsoft.com/office/drawing/2014/main" id="{7DDB03AA-628E-4661-AECC-054868317139}"/>
              </a:ext>
            </a:extLst>
          </p:cNvPr>
          <p:cNvSpPr txBox="1"/>
          <p:nvPr/>
        </p:nvSpPr>
        <p:spPr>
          <a:xfrm>
            <a:off x="496202" y="1667053"/>
            <a:ext cx="4743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식에 알맞은 문제를 만들고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DE161245-DAED-4DB8-81A5-4387520B0A7B}"/>
              </a:ext>
            </a:extLst>
          </p:cNvPr>
          <p:cNvGrpSpPr/>
          <p:nvPr/>
        </p:nvGrpSpPr>
        <p:grpSpPr>
          <a:xfrm>
            <a:off x="328889" y="3335854"/>
            <a:ext cx="741804" cy="408623"/>
            <a:chOff x="575556" y="3104964"/>
            <a:chExt cx="741804" cy="408623"/>
          </a:xfrm>
        </p:grpSpPr>
        <p:pic>
          <p:nvPicPr>
            <p:cNvPr id="55" name="Picture 5">
              <a:extLst>
                <a:ext uri="{FF2B5EF4-FFF2-40B4-BE49-F238E27FC236}">
                  <a16:creationId xmlns="" xmlns:a16="http://schemas.microsoft.com/office/drawing/2014/main" id="{9E5F2675-640C-4BA6-9149-603792E4E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09" y="3104964"/>
              <a:ext cx="575298" cy="408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3">
              <a:extLst>
                <a:ext uri="{FF2B5EF4-FFF2-40B4-BE49-F238E27FC236}">
                  <a16:creationId xmlns="" xmlns:a16="http://schemas.microsoft.com/office/drawing/2014/main" id="{C7511DDE-F84A-4673-B911-D5715AAA67A8}"/>
                </a:ext>
              </a:extLst>
            </p:cNvPr>
            <p:cNvSpPr txBox="1"/>
            <p:nvPr/>
          </p:nvSpPr>
          <p:spPr>
            <a:xfrm>
              <a:off x="575556" y="3124609"/>
              <a:ext cx="74180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32D9FE0-55E7-44B1-9C8F-FA7F7EAD5152}"/>
              </a:ext>
            </a:extLst>
          </p:cNvPr>
          <p:cNvGrpSpPr/>
          <p:nvPr/>
        </p:nvGrpSpPr>
        <p:grpSpPr>
          <a:xfrm>
            <a:off x="2605809" y="2361581"/>
            <a:ext cx="1834420" cy="514560"/>
            <a:chOff x="2377541" y="2141488"/>
            <a:chExt cx="1834420" cy="514560"/>
          </a:xfrm>
        </p:grpSpPr>
        <p:sp>
          <p:nvSpPr>
            <p:cNvPr id="60" name="모서리가 둥근 직사각형 58">
              <a:extLst>
                <a:ext uri="{FF2B5EF4-FFF2-40B4-BE49-F238E27FC236}">
                  <a16:creationId xmlns="" xmlns:a16="http://schemas.microsoft.com/office/drawing/2014/main" id="{4C563E59-2114-45A1-9440-5FE0041D4286}"/>
                </a:ext>
              </a:extLst>
            </p:cNvPr>
            <p:cNvSpPr/>
            <p:nvPr/>
          </p:nvSpPr>
          <p:spPr bwMode="auto">
            <a:xfrm>
              <a:off x="2377541" y="2141488"/>
              <a:ext cx="1834420" cy="514560"/>
            </a:xfrm>
            <a:prstGeom prst="roundRect">
              <a:avLst/>
            </a:prstGeom>
            <a:noFill/>
            <a:ln w="381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4589933-C3A6-4F8A-B576-04A9B298DC6F}"/>
                </a:ext>
              </a:extLst>
            </p:cNvPr>
            <p:cNvSpPr txBox="1"/>
            <p:nvPr/>
          </p:nvSpPr>
          <p:spPr>
            <a:xfrm>
              <a:off x="2377541" y="2203901"/>
              <a:ext cx="1834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60÷(5×3)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A9EA7348-2090-45F7-94ED-0EE7119A6B86}"/>
              </a:ext>
            </a:extLst>
          </p:cNvPr>
          <p:cNvSpPr/>
          <p:nvPr/>
        </p:nvSpPr>
        <p:spPr bwMode="auto">
          <a:xfrm>
            <a:off x="1034630" y="3302747"/>
            <a:ext cx="5748648" cy="10263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949FB55-F1D2-4EBB-941E-424884527AF3}"/>
              </a:ext>
            </a:extLst>
          </p:cNvPr>
          <p:cNvSpPr/>
          <p:nvPr/>
        </p:nvSpPr>
        <p:spPr>
          <a:xfrm>
            <a:off x="1391231" y="3331158"/>
            <a:ext cx="563351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곶감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상자에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 담으려고 합니다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곶감을 </a:t>
            </a:r>
            <a:r>
              <a:rPr lang="ko-KR" altLang="en-US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담으려면 상자가 몇 개 필요한가요</a:t>
            </a:r>
            <a:r>
              <a:rPr lang="en-US" altLang="ko-KR" sz="19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="" xmlns:a16="http://schemas.microsoft.com/office/drawing/2014/main" id="{5B595852-EADA-46EF-88B7-E24C35CD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3" y="3404883"/>
            <a:ext cx="341211" cy="27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468" y="3088389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654441FA-2E5B-4BFE-8B97-F228C6142A7C}"/>
              </a:ext>
            </a:extLst>
          </p:cNvPr>
          <p:cNvSpPr/>
          <p:nvPr/>
        </p:nvSpPr>
        <p:spPr>
          <a:xfrm>
            <a:off x="5896241" y="5116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C1C83-0531-4A95-B01E-9691F2627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DA8EEAA2-87B4-4B8F-815D-E42FBA31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BAD3E261-0869-4D93-BDAE-145D630F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0BC41913-E6DC-4162-ACE8-87AC05D5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47750B5-EE07-4879-B7C4-CDC60BB2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="" xmlns:a16="http://schemas.microsoft.com/office/drawing/2014/main" id="{C3ED7A77-A546-46BB-87AE-894C6015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Rectangle 4">
            <a:extLst>
              <a:ext uri="{FF2B5EF4-FFF2-40B4-BE49-F238E27FC236}">
                <a16:creationId xmlns="" xmlns:a16="http://schemas.microsoft.com/office/drawing/2014/main" id="{E8D79A80-07EA-4A42-BF8D-AC5E887C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6">
            <a:extLst>
              <a:ext uri="{FF2B5EF4-FFF2-40B4-BE49-F238E27FC236}">
                <a16:creationId xmlns="" xmlns:a16="http://schemas.microsoft.com/office/drawing/2014/main" id="{E7A3F5A3-B454-4915-BB5D-A2517D47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97" y="524733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44" y="5314529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98" y="524733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2870" y="530120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654441FA-2E5B-4BFE-8B97-F228C6142A7C}"/>
              </a:ext>
            </a:extLst>
          </p:cNvPr>
          <p:cNvSpPr/>
          <p:nvPr/>
        </p:nvSpPr>
        <p:spPr>
          <a:xfrm>
            <a:off x="2584528" y="50626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82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80728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8~9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91204" y="123909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80911" y="1183417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52626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42333" y="1181678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순서도: 대체 처리 78"/>
          <p:cNvSpPr/>
          <p:nvPr/>
        </p:nvSpPr>
        <p:spPr>
          <a:xfrm>
            <a:off x="6542021" y="1238369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375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5988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529119" y="1181678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4493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6CF6B62-AF2A-4381-B326-53F0B0745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" y="1675951"/>
            <a:ext cx="348893" cy="34889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="" xmlns:a16="http://schemas.microsoft.com/office/drawing/2014/main" id="{1BDEE715-382E-48AB-82EC-2D168D590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8" y="2001247"/>
            <a:ext cx="347472" cy="292608"/>
          </a:xfrm>
          <a:prstGeom prst="rect">
            <a:avLst/>
          </a:prstGeom>
        </p:spPr>
      </p:pic>
      <p:sp>
        <p:nvSpPr>
          <p:cNvPr id="44" name="TextBox 53">
            <a:extLst>
              <a:ext uri="{FF2B5EF4-FFF2-40B4-BE49-F238E27FC236}">
                <a16:creationId xmlns="" xmlns:a16="http://schemas.microsoft.com/office/drawing/2014/main" id="{7DDB03AA-628E-4661-AECC-054868317139}"/>
              </a:ext>
            </a:extLst>
          </p:cNvPr>
          <p:cNvSpPr txBox="1"/>
          <p:nvPr/>
        </p:nvSpPr>
        <p:spPr>
          <a:xfrm>
            <a:off x="496202" y="1667053"/>
            <a:ext cx="474339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식에 알맞은 문제를 만들고 해결해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9F25D935-7E92-4D43-AC2A-8AE9AD559AC6}"/>
              </a:ext>
            </a:extLst>
          </p:cNvPr>
          <p:cNvSpPr/>
          <p:nvPr/>
        </p:nvSpPr>
        <p:spPr bwMode="auto">
          <a:xfrm>
            <a:off x="1034630" y="3291526"/>
            <a:ext cx="5748648" cy="1285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2E23B3C-0E38-4537-8970-F9D87960C961}"/>
              </a:ext>
            </a:extLst>
          </p:cNvPr>
          <p:cNvSpPr/>
          <p:nvPr/>
        </p:nvSpPr>
        <p:spPr>
          <a:xfrm>
            <a:off x="1400574" y="3319244"/>
            <a:ext cx="53827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곶감을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줄로 담으므로 한 상자에 담을 수 있는 곶감은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5×3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곶감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 한 상자에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 담으려면 상자는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60÷(5×3)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60÷15=4(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EB0C796D-FF7B-44AC-A8B5-090EE44A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63" y="3393662"/>
            <a:ext cx="341211" cy="27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E5FE1EA0-613D-44B6-A127-DCCD8497A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73" y="3103220"/>
            <a:ext cx="360000" cy="355000"/>
          </a:xfrm>
          <a:prstGeom prst="rect">
            <a:avLst/>
          </a:prstGeom>
        </p:spPr>
      </p:pic>
      <p:pic>
        <p:nvPicPr>
          <p:cNvPr id="71" name="Picture 6">
            <a:extLst>
              <a:ext uri="{FF2B5EF4-FFF2-40B4-BE49-F238E27FC236}">
                <a16:creationId xmlns=""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="" xmlns:a16="http://schemas.microsoft.com/office/drawing/2014/main" id="{654441FA-2E5B-4BFE-8B97-F228C6142A7C}"/>
              </a:ext>
            </a:extLst>
          </p:cNvPr>
          <p:cNvSpPr/>
          <p:nvPr/>
        </p:nvSpPr>
        <p:spPr>
          <a:xfrm>
            <a:off x="5896241" y="5116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C1C83-0531-4A95-B01E-9691F2627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5-1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DA8EEAA2-87B4-4B8F-815D-E42FBA31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자연수의 혼합 계산</a:t>
            </a: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BAD3E261-0869-4D93-BDAE-145D630F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곱셈과 나눗셈이 섞여 있는 식을 계산해 볼까요</a:t>
            </a:r>
          </a:p>
        </p:txBody>
      </p:sp>
      <p:sp>
        <p:nvSpPr>
          <p:cNvPr id="50" name="TextBox 7">
            <a:extLst>
              <a:ext uri="{FF2B5EF4-FFF2-40B4-BE49-F238E27FC236}">
                <a16:creationId xmlns="" xmlns:a16="http://schemas.microsoft.com/office/drawing/2014/main" id="{0BC41913-E6DC-4162-ACE8-87AC05D5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947750B5-EE07-4879-B7C4-CDC60BB2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suhi_0501_01_0003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="" xmlns:a16="http://schemas.microsoft.com/office/drawing/2014/main" id="{C3ED7A77-A546-46BB-87AE-894C6015F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3" name="Rectangle 4">
            <a:extLst>
              <a:ext uri="{FF2B5EF4-FFF2-40B4-BE49-F238E27FC236}">
                <a16:creationId xmlns="" xmlns:a16="http://schemas.microsoft.com/office/drawing/2014/main" id="{E8D79A80-07EA-4A42-BF8D-AC5E887C6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6">
            <a:extLst>
              <a:ext uri="{FF2B5EF4-FFF2-40B4-BE49-F238E27FC236}">
                <a16:creationId xmlns="" xmlns:a16="http://schemas.microsoft.com/office/drawing/2014/main" id="{E7A3F5A3-B454-4915-BB5D-A2517D47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2" y="3331158"/>
            <a:ext cx="589126" cy="37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53">
            <a:extLst>
              <a:ext uri="{FF2B5EF4-FFF2-40B4-BE49-F238E27FC236}">
                <a16:creationId xmlns="" xmlns:a16="http://schemas.microsoft.com/office/drawing/2014/main" id="{C7511DDE-F84A-4673-B911-D5715AAA67A8}"/>
              </a:ext>
            </a:extLst>
          </p:cNvPr>
          <p:cNvSpPr txBox="1"/>
          <p:nvPr/>
        </p:nvSpPr>
        <p:spPr>
          <a:xfrm>
            <a:off x="335803" y="3313498"/>
            <a:ext cx="7418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풀이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22216" y="5264227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9792" y="5275815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48" y="5324501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029" y="5330777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332D9FE0-55E7-44B1-9C8F-FA7F7EAD5152}"/>
              </a:ext>
            </a:extLst>
          </p:cNvPr>
          <p:cNvGrpSpPr/>
          <p:nvPr/>
        </p:nvGrpSpPr>
        <p:grpSpPr>
          <a:xfrm>
            <a:off x="2605809" y="2361581"/>
            <a:ext cx="1834420" cy="514560"/>
            <a:chOff x="2377541" y="2141488"/>
            <a:chExt cx="1834420" cy="514560"/>
          </a:xfrm>
        </p:grpSpPr>
        <p:sp>
          <p:nvSpPr>
            <p:cNvPr id="90" name="모서리가 둥근 직사각형 58">
              <a:extLst>
                <a:ext uri="{FF2B5EF4-FFF2-40B4-BE49-F238E27FC236}">
                  <a16:creationId xmlns="" xmlns:a16="http://schemas.microsoft.com/office/drawing/2014/main" id="{4C563E59-2114-45A1-9440-5FE0041D4286}"/>
                </a:ext>
              </a:extLst>
            </p:cNvPr>
            <p:cNvSpPr/>
            <p:nvPr/>
          </p:nvSpPr>
          <p:spPr bwMode="auto">
            <a:xfrm>
              <a:off x="2377541" y="2141488"/>
              <a:ext cx="1834420" cy="514560"/>
            </a:xfrm>
            <a:prstGeom prst="roundRect">
              <a:avLst/>
            </a:prstGeom>
            <a:noFill/>
            <a:ln w="38100" cap="flat" cmpd="sng" algn="ctr">
              <a:solidFill>
                <a:srgbClr val="6EBC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 err="1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74589933-C3A6-4F8A-B576-04A9B298DC6F}"/>
                </a:ext>
              </a:extLst>
            </p:cNvPr>
            <p:cNvSpPr txBox="1"/>
            <p:nvPr/>
          </p:nvSpPr>
          <p:spPr>
            <a:xfrm>
              <a:off x="2377541" y="2203901"/>
              <a:ext cx="183442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60÷(5×3)</a:t>
              </a:r>
              <a:endParaRPr lang="ko-KR" altLang="en-US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7014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27300</TotalTime>
  <Words>565</Words>
  <Application>Microsoft Office PowerPoint</Application>
  <PresentationFormat>화면 슬라이드 쇼(4:3)</PresentationFormat>
  <Paragraphs>221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4757</cp:revision>
  <dcterms:created xsi:type="dcterms:W3CDTF">2008-07-15T12:19:11Z</dcterms:created>
  <dcterms:modified xsi:type="dcterms:W3CDTF">2022-01-07T10:08:40Z</dcterms:modified>
</cp:coreProperties>
</file>