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0"/>
  </p:notesMasterIdLst>
  <p:handoutMasterIdLst>
    <p:handoutMasterId r:id="rId11"/>
  </p:handoutMasterIdLst>
  <p:sldIdLst>
    <p:sldId id="782" r:id="rId2"/>
    <p:sldId id="783" r:id="rId3"/>
    <p:sldId id="1130" r:id="rId4"/>
    <p:sldId id="1173" r:id="rId5"/>
    <p:sldId id="1172" r:id="rId6"/>
    <p:sldId id="1177" r:id="rId7"/>
    <p:sldId id="1176" r:id="rId8"/>
    <p:sldId id="1149" r:id="rId9"/>
  </p:sldIdLst>
  <p:sldSz cx="9144000" cy="6858000" type="screen4x3"/>
  <p:notesSz cx="67945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B400S3A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6B5B"/>
    <a:srgbClr val="FF9999"/>
    <a:srgbClr val="FF3399"/>
    <a:srgbClr val="FFFFCC"/>
    <a:srgbClr val="FF0000"/>
    <a:srgbClr val="FF0066"/>
    <a:srgbClr val="FF9900"/>
    <a:srgbClr val="FFFF00"/>
    <a:srgbClr val="BCE292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59" autoAdjust="0"/>
    <p:restoredTop sz="96686" autoAdjust="0"/>
  </p:normalViewPr>
  <p:slideViewPr>
    <p:cSldViewPr>
      <p:cViewPr varScale="1">
        <p:scale>
          <a:sx n="113" d="100"/>
          <a:sy n="113" d="100"/>
        </p:scale>
        <p:origin x="-1584" y="-11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0"/>
        <p:guide pos="214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63" y="0"/>
            <a:ext cx="2943437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16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3438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33" y="4705073"/>
            <a:ext cx="5436235" cy="44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12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/>
                <a:gridCol w="2124376"/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/>
                <a:gridCol w="889949"/>
                <a:gridCol w="540056"/>
                <a:gridCol w="2772323"/>
                <a:gridCol w="648072"/>
                <a:gridCol w="1330199"/>
                <a:gridCol w="730255"/>
                <a:gridCol w="1350972"/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/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/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hyperlink" Target="https://cdata2.tsherpa.co.kr/tsherpa/MultiMedia/Flash/2020/curri/index.html?flashxmlnum=yuni4856&amp;classa=A8-C1-21-MM-MA-03-02-06-0-0-0-0&amp;classno=MA_21_03/suh_0201_01_0006/suh_0201_01_0006_201.html" TargetMode="External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data2.tsherpa.co.kr/tsherpa/MultiMedia/Flash/2020/curri/index.html?flashxmlnum=yuni4856&amp;classa=A8-C1-31-MM-MM-04-01-01-0-0-0-0&amp;classno=MM_31_04/suh_0301_01_0000/suh_0301_01_0000_203_1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623917"/>
              </p:ext>
            </p:extLst>
          </p:nvPr>
        </p:nvGraphicFramePr>
        <p:xfrm>
          <a:off x="34925" y="2446338"/>
          <a:ext cx="8929688" cy="3616845"/>
        </p:xfrm>
        <a:graphic>
          <a:graphicData uri="http://schemas.openxmlformats.org/drawingml/2006/table">
            <a:tbl>
              <a:tblPr/>
              <a:tblGrid>
                <a:gridCol w="423863"/>
                <a:gridCol w="560387"/>
                <a:gridCol w="984250"/>
                <a:gridCol w="4926013"/>
                <a:gridCol w="1243012"/>
                <a:gridCol w="792163"/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/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/>
                <a:gridCol w="131762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818867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/>
                <a:gridCol w="4499508"/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suh_0601_00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00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수학은 내 친구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suh_0601_01_0000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212468"/>
              </p:ext>
            </p:extLst>
          </p:nvPr>
        </p:nvGraphicFramePr>
        <p:xfrm>
          <a:off x="153927" y="224644"/>
          <a:ext cx="8836146" cy="2260364"/>
        </p:xfrm>
        <a:graphic>
          <a:graphicData uri="http://schemas.openxmlformats.org/drawingml/2006/table">
            <a:tbl>
              <a:tblPr/>
              <a:tblGrid>
                <a:gridCol w="554190"/>
                <a:gridCol w="3900396"/>
                <a:gridCol w="657234"/>
                <a:gridCol w="1241296"/>
                <a:gridCol w="1855093"/>
                <a:gridCol w="627937"/>
              </a:tblGrid>
              <a:tr h="394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정육면체의 전개도를 완성하여 주사위 만들기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suh_0601_01_0000_201_1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말판 놀이 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6~7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suh_0601_01_0000_202_1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학기 배울 내용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suh_0601_01_0000_203_1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 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suh_0601_01_0000_3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01_1.html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8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35" y="1152402"/>
            <a:ext cx="6638564" cy="4083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수학은 내 친구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suh_0601_01_0000_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수학은 내 친구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7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9104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약물 추가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준비물 약물 디자인 수정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지시문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삭제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확대 버튼 디자인 수정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마우스 오버 시 빨간 테두리 생기는 기능은 삭제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 flipH="1">
            <a:off x="-79778" y="1181644"/>
            <a:ext cx="353710" cy="5069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-140793" y="104286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214" y="1277627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직사각형 14"/>
          <p:cNvSpPr/>
          <p:nvPr/>
        </p:nvSpPr>
        <p:spPr>
          <a:xfrm flipH="1">
            <a:off x="1921901" y="2060849"/>
            <a:ext cx="705881" cy="396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860888" y="192206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 flipH="1">
            <a:off x="4954887" y="2427309"/>
            <a:ext cx="1889112" cy="396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4893875" y="228852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 flipH="1">
            <a:off x="1860887" y="3897052"/>
            <a:ext cx="3182307" cy="13389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799876" y="375827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67895"/>
            <a:ext cx="6611903" cy="4327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수학은 내 친구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suh_0601_01_0000_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수학은 내 친구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449003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&lt;</a:t>
                      </a:r>
                      <a:r>
                        <a:rPr lang="ko-KR" altLang="en-US" sz="10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확대 버튼 클릭 시 나타나는 화면</a:t>
                      </a:r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기존 개발물의 그림을 최대한 크게 넣어주세요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algn="just"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라인 박스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057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714472"/>
            <a:ext cx="6918956" cy="914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82742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활동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에서 만든 주사위를 사용하여 말판 놀이를 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수학은 내 친구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suh_0601_01_0000_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수학은 내 친구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디자인은 하단 링크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532" y="1808820"/>
            <a:ext cx="1424007" cy="405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TextBox 31"/>
          <p:cNvSpPr txBox="1"/>
          <p:nvPr/>
        </p:nvSpPr>
        <p:spPr>
          <a:xfrm>
            <a:off x="1747026" y="1841131"/>
            <a:ext cx="1204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명</a:t>
            </a:r>
          </a:p>
        </p:txBody>
      </p:sp>
      <p:pic>
        <p:nvPicPr>
          <p:cNvPr id="3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0855" y="1816628"/>
            <a:ext cx="1399032" cy="41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TextBox 40"/>
          <p:cNvSpPr txBox="1"/>
          <p:nvPr/>
        </p:nvSpPr>
        <p:spPr>
          <a:xfrm>
            <a:off x="4794518" y="1841131"/>
            <a:ext cx="135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mtClean="0">
                <a:latin typeface="맑은 고딕" pitchFamily="50" charset="-127"/>
                <a:ea typeface="맑은 고딕" pitchFamily="50" charset="-127"/>
              </a:rPr>
              <a:t>주사위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말</a:t>
            </a:r>
          </a:p>
        </p:txBody>
      </p:sp>
      <p:pic>
        <p:nvPicPr>
          <p:cNvPr id="42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6045" y="2292929"/>
            <a:ext cx="5959602" cy="397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6" name="TextBox 43"/>
          <p:cNvSpPr txBox="1"/>
          <p:nvPr/>
        </p:nvSpPr>
        <p:spPr>
          <a:xfrm>
            <a:off x="724662" y="2776052"/>
            <a:ext cx="554602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주사위를 던질 순서를 정합니다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2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78" y="2805769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2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38" y="3296307"/>
            <a:ext cx="325285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2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48" y="4592451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2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48" y="3949611"/>
            <a:ext cx="337114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43"/>
          <p:cNvSpPr txBox="1"/>
          <p:nvPr/>
        </p:nvSpPr>
        <p:spPr>
          <a:xfrm>
            <a:off x="726066" y="3272503"/>
            <a:ext cx="554602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주사위를 던져 나온 눈의 수만큼 말을 이동한 다음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 자리에 있는 문제를 풉니다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43"/>
          <p:cNvSpPr txBox="1"/>
          <p:nvPr/>
        </p:nvSpPr>
        <p:spPr>
          <a:xfrm>
            <a:off x="724662" y="3944379"/>
            <a:ext cx="554602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주사위를 던져 주사위에 쓰인 행동이 나오면 그 행동을 하고 다시 주사위를 던집니다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43"/>
          <p:cNvSpPr txBox="1"/>
          <p:nvPr/>
        </p:nvSpPr>
        <p:spPr>
          <a:xfrm>
            <a:off x="740623" y="4592451"/>
            <a:ext cx="554602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먼저 도착하는 사람이 이깁니다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034" y="1172956"/>
            <a:ext cx="1359714" cy="383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43"/>
          <p:cNvSpPr txBox="1"/>
          <p:nvPr/>
        </p:nvSpPr>
        <p:spPr>
          <a:xfrm>
            <a:off x="5894485" y="1188704"/>
            <a:ext cx="123379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말판 보기</a:t>
            </a:r>
          </a:p>
        </p:txBody>
      </p:sp>
      <p:sp>
        <p:nvSpPr>
          <p:cNvPr id="29" name="타원 28"/>
          <p:cNvSpPr/>
          <p:nvPr/>
        </p:nvSpPr>
        <p:spPr>
          <a:xfrm>
            <a:off x="5353411" y="13366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49689" y="5949280"/>
            <a:ext cx="49502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11"/>
              </a:rPr>
              <a:t>https://</a:t>
            </a:r>
            <a:r>
              <a:rPr lang="en-US" altLang="ko-KR" sz="1000" dirty="0" smtClean="0">
                <a:hlinkClick r:id="rId11"/>
              </a:rPr>
              <a:t>cdata2.tsherpa.co.kr/tsherpa/MultiMedia/Flash/2020/curri/index.html?flashxmlnum=yuni4856&amp;classa=A8-C1-21-MM-MA-03-02-06-0-0-0-0&amp;classno=MA_21_03/suh_0201_01_0006/suh_0201_01_0006_201.html</a:t>
            </a:r>
            <a:r>
              <a:rPr lang="en-US" altLang="ko-KR" sz="1000" dirty="0" smtClean="0"/>
              <a:t> </a:t>
            </a:r>
            <a:endParaRPr lang="ko-KR" altLang="en-US" sz="1000" dirty="0"/>
          </a:p>
        </p:txBody>
      </p:sp>
      <p:sp>
        <p:nvSpPr>
          <p:cNvPr id="36" name="타원 35"/>
          <p:cNvSpPr/>
          <p:nvPr/>
        </p:nvSpPr>
        <p:spPr>
          <a:xfrm>
            <a:off x="168301" y="16705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146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08" y="968483"/>
            <a:ext cx="6634120" cy="434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개발물의 그림을 최대한 크게 넣어주세요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폰트 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NotoM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으로 변경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수학은 내 친구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suh_0601_01_0000_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수학은 내 친구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00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37" y="1028067"/>
            <a:ext cx="6647450" cy="4065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수학은 내 친구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suh_0601_01_0000_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수학은 내 친구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7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68372"/>
              </p:ext>
            </p:extLst>
          </p:nvPr>
        </p:nvGraphicFramePr>
        <p:xfrm>
          <a:off x="6984268" y="692696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하단 링크 참고하여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활동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+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약물 추가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 flipH="1">
            <a:off x="-96993" y="975493"/>
            <a:ext cx="353710" cy="5069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 flipH="1">
            <a:off x="175597" y="796154"/>
            <a:ext cx="6736661" cy="44330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532" y="1113628"/>
            <a:ext cx="561856" cy="23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타원 43"/>
          <p:cNvSpPr/>
          <p:nvPr/>
        </p:nvSpPr>
        <p:spPr>
          <a:xfrm>
            <a:off x="287246" y="68661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64396" y="137288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91580" y="5913276"/>
            <a:ext cx="49142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4"/>
              </a:rPr>
              <a:t>https://</a:t>
            </a:r>
            <a:r>
              <a:rPr lang="en-US" altLang="ko-KR" sz="1000" dirty="0" smtClean="0">
                <a:hlinkClick r:id="rId4"/>
              </a:rPr>
              <a:t>cdata2.tsherpa.co.kr/tsherpa/MultiMedia/Flash/2020/curri/index.html?flashxmlnum=yuni4856&amp;classa=A8-C1-31-MM-MM-04-01-01-0-0-0-0&amp;classno=MM_31_04/suh_0301_01_0000/suh_0301_01_0000_203_1.html</a:t>
            </a:r>
            <a:r>
              <a:rPr lang="en-US" altLang="ko-KR" sz="1000" dirty="0" smtClean="0"/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05032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79" y="988668"/>
            <a:ext cx="6576355" cy="409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158132"/>
              </p:ext>
            </p:extLst>
          </p:nvPr>
        </p:nvGraphicFramePr>
        <p:xfrm>
          <a:off x="6984268" y="692696"/>
          <a:ext cx="2086863" cy="34514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시간에 배울 내용 페이지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우측 상단 텍스트 추가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8~9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수학은 내 친구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suh_0601_01_0000_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수학은 내 친구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04147" y="1534217"/>
            <a:ext cx="764489" cy="3632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5789757" y="158524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99692" y="3320988"/>
            <a:ext cx="3563888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685302" y="337201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549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39288</TotalTime>
  <Words>388</Words>
  <Application>Microsoft Office PowerPoint</Application>
  <PresentationFormat>화면 슬라이드 쇼(4:3)</PresentationFormat>
  <Paragraphs>160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6205</cp:revision>
  <dcterms:created xsi:type="dcterms:W3CDTF">2008-07-15T12:19:11Z</dcterms:created>
  <dcterms:modified xsi:type="dcterms:W3CDTF">2022-01-04T06:21:19Z</dcterms:modified>
</cp:coreProperties>
</file>