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171" r:id="rId4"/>
    <p:sldId id="1173" r:id="rId5"/>
    <p:sldId id="1172" r:id="rId6"/>
    <p:sldId id="1130" r:id="rId7"/>
    <p:sldId id="1126" r:id="rId8"/>
    <p:sldId id="1155" r:id="rId9"/>
    <p:sldId id="1156" r:id="rId10"/>
    <p:sldId id="1132" r:id="rId11"/>
    <p:sldId id="1157" r:id="rId12"/>
    <p:sldId id="1159" r:id="rId13"/>
    <p:sldId id="1158" r:id="rId14"/>
    <p:sldId id="1160" r:id="rId15"/>
    <p:sldId id="1134" r:id="rId16"/>
    <p:sldId id="1136" r:id="rId17"/>
    <p:sldId id="1161" r:id="rId18"/>
    <p:sldId id="1146" r:id="rId19"/>
    <p:sldId id="1149" r:id="rId20"/>
    <p:sldId id="1150" r:id="rId21"/>
    <p:sldId id="1163" r:id="rId22"/>
    <p:sldId id="1165" r:id="rId23"/>
    <p:sldId id="1166" r:id="rId24"/>
    <p:sldId id="1167" r:id="rId25"/>
    <p:sldId id="1168" r:id="rId26"/>
    <p:sldId id="1169" r:id="rId27"/>
    <p:sldId id="1170" r:id="rId2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0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0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4959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362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분수로 나타내어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7" y="953694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0066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1" y="916790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6278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7" y="916790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8817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805" y="2414577"/>
            <a:ext cx="512677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66603" y="28445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2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7" y="953694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53041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8060" y="2315082"/>
            <a:ext cx="1598887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116858" y="27450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5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5" y="938502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3499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805" y="2527883"/>
            <a:ext cx="512677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66603" y="29578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3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8" y="1002762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39451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2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9" y="1124744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17058"/>
              </p:ext>
            </p:extLst>
          </p:nvPr>
        </p:nvGraphicFramePr>
        <p:xfrm>
          <a:off x="6984268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링크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링크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좌우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256076" y="1505854"/>
            <a:ext cx="1656184" cy="410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840252" y="15058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1156934"/>
            <a:ext cx="2656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01643" y="112042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-114392" y="11538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3608" y="2084206"/>
            <a:ext cx="792088" cy="444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27200" y="24193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3676" y="1905814"/>
            <a:ext cx="5328503" cy="2964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80378" y="17962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0802" y="4910489"/>
            <a:ext cx="1009450" cy="390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16410" y="49074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07535" y="3002767"/>
            <a:ext cx="432717" cy="534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293143" y="29997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3636293" y="3537012"/>
            <a:ext cx="2879254" cy="14799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직사각형 3"/>
          <p:cNvSpPr/>
          <p:nvPr/>
        </p:nvSpPr>
        <p:spPr>
          <a:xfrm>
            <a:off x="801610" y="5949280"/>
            <a:ext cx="549153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4"/>
              </a:rPr>
              <a:t>http://</a:t>
            </a:r>
            <a:r>
              <a:rPr lang="en-US" altLang="ko-KR" sz="1050" dirty="0" smtClean="0">
                <a:hlinkClick r:id="rId4"/>
              </a:rPr>
              <a:t>cdata.tsherpa.co.kr/tsherpa/MultiMedia/Flash/2020/curri/index.html?flashxmlnum=soboro2&amp;classa=A8-C1-62-KK-KA-02-03-04-0-0-0-0&amp;classno=AA_SAMPLE/nproto_sample/DA/nproto_cmn_910.html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867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8" y="1120421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33608"/>
              </p:ext>
            </p:extLst>
          </p:nvPr>
        </p:nvGraphicFramePr>
        <p:xfrm>
          <a:off x="6984268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링크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링크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좌우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256076" y="1505854"/>
            <a:ext cx="1656184" cy="410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840252" y="15058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1156934"/>
            <a:ext cx="2656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01643" y="112042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-114392" y="11538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3608" y="2084206"/>
            <a:ext cx="792088" cy="444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27200" y="24193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3676" y="1905814"/>
            <a:ext cx="5328503" cy="2964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80378" y="17962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0802" y="4910489"/>
            <a:ext cx="1009450" cy="390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16410" y="49074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8012" y="2999714"/>
            <a:ext cx="432717" cy="534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-6380" y="29966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>
            <a:stCxn id="24" idx="2"/>
          </p:cNvCxnSpPr>
          <p:nvPr/>
        </p:nvCxnSpPr>
        <p:spPr bwMode="auto">
          <a:xfrm>
            <a:off x="324371" y="3533959"/>
            <a:ext cx="3279197" cy="148301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직사각형 3"/>
          <p:cNvSpPr/>
          <p:nvPr/>
        </p:nvSpPr>
        <p:spPr>
          <a:xfrm>
            <a:off x="801610" y="5949280"/>
            <a:ext cx="549153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4"/>
              </a:rPr>
              <a:t>http://</a:t>
            </a:r>
            <a:r>
              <a:rPr lang="en-US" altLang="ko-KR" sz="1050" dirty="0" smtClean="0">
                <a:hlinkClick r:id="rId4"/>
              </a:rPr>
              <a:t>cdata.tsherpa.co.kr/tsherpa/MultiMedia/Flash/2020/curri/index.html?flashxmlnum=soboro2&amp;classa=A8-C1-62-KK-KA-02-03-04-0-0-0-0&amp;classno=AA_SAMPLE/nproto_sample/DA/nproto_cmn_910.html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623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" y="1050387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 smtClean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3" y="1050387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42290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31214"/>
              </p:ext>
            </p:extLst>
          </p:nvPr>
        </p:nvGraphicFramePr>
        <p:xfrm>
          <a:off x="153927" y="224644"/>
          <a:ext cx="8836146" cy="4520728"/>
        </p:xfrm>
        <a:graphic>
          <a:graphicData uri="http://schemas.openxmlformats.org/drawingml/2006/table">
            <a:tbl>
              <a:tblPr/>
              <a:tblGrid>
                <a:gridCol w="554190"/>
                <a:gridCol w="3900396"/>
                <a:gridCol w="657234"/>
                <a:gridCol w="1241296"/>
                <a:gridCol w="1855093"/>
                <a:gridCol w="627937"/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6~7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suh_0601_01_0002_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suh_0601_01_0002_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 상황에서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6~7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suh_0601_01_0002_201_1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1÷(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분수로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6~7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suh_0601_01_0002_202_1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몫이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분수로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6~7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suh_0601_01_0002_203_1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6~7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suh_0601_01_0002_204_1..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suh_0601_01_0002_3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suh_0601_01_0002_3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suh_0601_01_0002_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suh_0601_01_0002_5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suh_0601_01_0002_401_1.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8" y="843407"/>
            <a:ext cx="6638564" cy="430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suh_0601_01_0002_401_1.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3162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1147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3273" y="2564904"/>
            <a:ext cx="3842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1÷7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이다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suh_0601_01_0002_401_1.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11063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4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783679" y="2204864"/>
            <a:ext cx="4508401" cy="2886448"/>
          </a:xfrm>
          <a:prstGeom prst="roundRect">
            <a:avLst/>
          </a:prstGeom>
          <a:noFill/>
          <a:ln w="28575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835696" y="2780928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893182" y="2375592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2602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893182" y="2846613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32" y="29582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003766" y="3493667"/>
            <a:ext cx="3842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5÷7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이      개다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1943708" y="3709691"/>
            <a:ext cx="28452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637863" y="3491540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783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856402" y="3699044"/>
            <a:ext cx="38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78660" y="3356992"/>
            <a:ext cx="38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43608" y="4293096"/>
            <a:ext cx="3842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5÷7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  이다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2744397" y="4489697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801883" y="4084361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901" y="39690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801883" y="4555382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33" y="46669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분수로 나타내시오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4501" y="2248322"/>
            <a:ext cx="3842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 7÷13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suh_0601_01_0002_401_1.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4121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984923" y="2117516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78" y="20248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>
            <a:stCxn id="38" idx="1"/>
            <a:endCxn id="38" idx="3"/>
          </p:cNvCxnSpPr>
          <p:nvPr/>
        </p:nvCxnSpPr>
        <p:spPr bwMode="auto">
          <a:xfrm>
            <a:off x="2043122" y="2440682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19572" y="3019933"/>
            <a:ext cx="3842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8÷17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89994" y="2889127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249" y="27964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연결선 52"/>
          <p:cNvCxnSpPr/>
          <p:nvPr/>
        </p:nvCxnSpPr>
        <p:spPr bwMode="auto">
          <a:xfrm>
            <a:off x="2051720" y="3205199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6" y="731909"/>
            <a:ext cx="6638564" cy="430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suh_0601_01_0002_401_1.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6417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수정 있음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(L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단위는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밖으로 빼기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1147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835696" y="3284984"/>
            <a:ext cx="66607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23928" y="3284984"/>
            <a:ext cx="66607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28614" y="4653135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11000" y="48136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35696" y="31754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86025" y="31633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7578" y="3249850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4685776" y="3573015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095630" y="3394523"/>
            <a:ext cx="34046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86" y="3065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589984" y="2933863"/>
            <a:ext cx="846112" cy="1107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24894" y="28243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689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060554" y="2674657"/>
            <a:ext cx="17962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2491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봉지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봉지에 소금을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 담아야 하는지 분수로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suh_0601_01_0002_401_1.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58218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831165" y="2672916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889364" y="2997822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78371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10" y="279298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060554" y="2796867"/>
            <a:ext cx="17962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6÷9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56584" y="2672916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3514783" y="2997822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739617" y="2674657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 bwMode="auto">
          <a:xfrm>
            <a:off x="4797815" y="2997822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17" y="31655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807" y="31903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207668" y="2783718"/>
            <a:ext cx="4660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0" y="959768"/>
            <a:ext cx="6638564" cy="430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7331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9" y="1071924"/>
            <a:ext cx="6638564" cy="430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6354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2240868"/>
            <a:ext cx="726460" cy="2592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772816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26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7777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304764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3096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851920" y="2060848"/>
            <a:ext cx="30963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4" t="17144" r="15448" b="21019"/>
          <a:stretch/>
        </p:blipFill>
        <p:spPr bwMode="auto">
          <a:xfrm>
            <a:off x="188559" y="2284535"/>
            <a:ext cx="3447734" cy="187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64" y="389913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56526" y="36070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02688" y="1069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3886" y="2103239"/>
            <a:ext cx="275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떡 케이크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먹으려고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9424" y="2611944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1396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9" y="1335072"/>
            <a:ext cx="6482046" cy="356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4" t="17144" r="15448" b="21019"/>
          <a:stretch/>
        </p:blipFill>
        <p:spPr bwMode="auto">
          <a:xfrm>
            <a:off x="188559" y="2284535"/>
            <a:ext cx="3447734" cy="187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떡케이크를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나누어 먹으려면 어떻게 하면 좋을지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64" y="389913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07372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528900"/>
            <a:ext cx="3096344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93886" y="2571291"/>
            <a:ext cx="275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나누기를 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64" y="2668213"/>
            <a:ext cx="360000" cy="355000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60768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79010"/>
            <a:ext cx="6576355" cy="403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05495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6~7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8255"/>
            <a:ext cx="6576355" cy="403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4021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724128" y="1808820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479977" y="18088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5580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8255"/>
            <a:ext cx="6576355" cy="403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8534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724128" y="1808820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479977" y="18088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5580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58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0" y="904501"/>
            <a:ext cx="6576355" cy="403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8081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suh_0601_01_0002_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524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1472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5616" y="2956765"/>
            <a:ext cx="1332148" cy="2056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06078" y="28472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7145" y="25580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950" y="2594725"/>
            <a:ext cx="697626" cy="10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39088</TotalTime>
  <Words>1755</Words>
  <Application>Microsoft Office PowerPoint</Application>
  <PresentationFormat>화면 슬라이드 쇼(4:3)</PresentationFormat>
  <Paragraphs>587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6192</cp:revision>
  <dcterms:created xsi:type="dcterms:W3CDTF">2008-07-15T12:19:11Z</dcterms:created>
  <dcterms:modified xsi:type="dcterms:W3CDTF">2021-12-27T02:51:22Z</dcterms:modified>
</cp:coreProperties>
</file>