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782" r:id="rId2"/>
    <p:sldId id="783" r:id="rId3"/>
    <p:sldId id="1171" r:id="rId4"/>
    <p:sldId id="1173" r:id="rId5"/>
    <p:sldId id="1130" r:id="rId6"/>
    <p:sldId id="1126" r:id="rId7"/>
    <p:sldId id="1156" r:id="rId8"/>
    <p:sldId id="1174" r:id="rId9"/>
    <p:sldId id="1132" r:id="rId10"/>
    <p:sldId id="1175" r:id="rId11"/>
    <p:sldId id="1176" r:id="rId12"/>
    <p:sldId id="1177" r:id="rId13"/>
    <p:sldId id="1178" r:id="rId14"/>
    <p:sldId id="1180" r:id="rId15"/>
    <p:sldId id="1179" r:id="rId16"/>
    <p:sldId id="1134" r:id="rId17"/>
    <p:sldId id="1146" r:id="rId18"/>
    <p:sldId id="1149" r:id="rId19"/>
    <p:sldId id="1150" r:id="rId20"/>
    <p:sldId id="1163" r:id="rId21"/>
    <p:sldId id="1165" r:id="rId22"/>
    <p:sldId id="1166" r:id="rId23"/>
    <p:sldId id="1181" r:id="rId24"/>
    <p:sldId id="1168" r:id="rId25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FF9999"/>
    <a:srgbClr val="FF3399"/>
    <a:srgbClr val="FFFFCC"/>
    <a:srgbClr val="FF0000"/>
    <a:srgbClr val="FF0066"/>
    <a:srgbClr val="FF9900"/>
    <a:srgbClr val="FFFF00"/>
    <a:srgbClr val="BCE292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4507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452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5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4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51073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4411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180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몫을 분수로 나타내어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1228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E8CD1A4-B100-4DC7-AE60-20D4E481B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4" y="980728"/>
            <a:ext cx="6877068" cy="417646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43508" y="170938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-2544" y="17459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31161" y="170938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5A54BD34-1AB0-4C6C-9DDB-D4D1CB710E23}"/>
              </a:ext>
            </a:extLst>
          </p:cNvPr>
          <p:cNvSpPr/>
          <p:nvPr/>
        </p:nvSpPr>
        <p:spPr>
          <a:xfrm>
            <a:off x="5968313" y="479867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5C637FD7-B36B-4026-9DC0-EDCBD979BF13}"/>
              </a:ext>
            </a:extLst>
          </p:cNvPr>
          <p:cNvSpPr/>
          <p:nvPr/>
        </p:nvSpPr>
        <p:spPr>
          <a:xfrm>
            <a:off x="5858775" y="46891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68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87B64FD-CB7E-4D40-9D73-44AFEB17F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0" y="956523"/>
            <a:ext cx="6862999" cy="419208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540388"/>
              </p:ext>
            </p:extLst>
          </p:nvPr>
        </p:nvGraphicFramePr>
        <p:xfrm>
          <a:off x="6984268" y="692696"/>
          <a:ext cx="2086863" cy="5127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버튼 누르면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내용 나올 수 있게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3508" y="170938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-2544" y="17459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31161" y="170938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8">
            <a:extLst>
              <a:ext uri="{FF2B5EF4-FFF2-40B4-BE49-F238E27FC236}">
                <a16:creationId xmlns="" xmlns:a16="http://schemas.microsoft.com/office/drawing/2014/main" id="{49324784-2104-43EA-9F0A-BCB86AA1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692" y="4005064"/>
            <a:ext cx="936104" cy="93610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>
            <a:extLst>
              <a:ext uri="{FF2B5EF4-FFF2-40B4-BE49-F238E27FC236}">
                <a16:creationId xmlns="" xmlns:a16="http://schemas.microsoft.com/office/drawing/2014/main" id="{7DF802DB-CF97-4815-A470-38EABB3C4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136" y="2736729"/>
            <a:ext cx="936104" cy="93610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AA6F14A-AE33-4581-B0DB-9A722400144B}"/>
              </a:ext>
            </a:extLst>
          </p:cNvPr>
          <p:cNvSpPr/>
          <p:nvPr/>
        </p:nvSpPr>
        <p:spPr>
          <a:xfrm>
            <a:off x="211112" y="3814437"/>
            <a:ext cx="1332148" cy="1270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8BEA3867-EE7C-4A20-B1D9-D8B9CCD501DA}"/>
              </a:ext>
            </a:extLst>
          </p:cNvPr>
          <p:cNvSpPr/>
          <p:nvPr/>
        </p:nvSpPr>
        <p:spPr>
          <a:xfrm>
            <a:off x="101574" y="370489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91AE3DE-F992-4B70-ADB0-B6A60FDBD851}"/>
              </a:ext>
            </a:extLst>
          </p:cNvPr>
          <p:cNvSpPr/>
          <p:nvPr/>
        </p:nvSpPr>
        <p:spPr>
          <a:xfrm>
            <a:off x="5577291" y="3814437"/>
            <a:ext cx="1332148" cy="1270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3ACBA845-E126-4A16-93CE-FD5A28604239}"/>
              </a:ext>
            </a:extLst>
          </p:cNvPr>
          <p:cNvSpPr/>
          <p:nvPr/>
        </p:nvSpPr>
        <p:spPr>
          <a:xfrm>
            <a:off x="5467753" y="370489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9">
            <a:extLst>
              <a:ext uri="{FF2B5EF4-FFF2-40B4-BE49-F238E27FC236}">
                <a16:creationId xmlns="" xmlns:a16="http://schemas.microsoft.com/office/drawing/2014/main" id="{D39E8FD6-9701-46FE-B3EC-61ED6DC8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021" y="3362163"/>
            <a:ext cx="504749" cy="44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768269A-A6FB-44A9-9CE6-CDB43792B1E4}"/>
              </a:ext>
            </a:extLst>
          </p:cNvPr>
          <p:cNvSpPr/>
          <p:nvPr/>
        </p:nvSpPr>
        <p:spPr>
          <a:xfrm>
            <a:off x="5993764" y="3310657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10AE3B9F-F210-4CB2-8197-3A448727487A}"/>
              </a:ext>
            </a:extLst>
          </p:cNvPr>
          <p:cNvSpPr/>
          <p:nvPr/>
        </p:nvSpPr>
        <p:spPr>
          <a:xfrm>
            <a:off x="6498500" y="31173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9">
            <a:extLst>
              <a:ext uri="{FF2B5EF4-FFF2-40B4-BE49-F238E27FC236}">
                <a16:creationId xmlns="" xmlns:a16="http://schemas.microsoft.com/office/drawing/2014/main" id="{2380FC50-903D-429D-9A27-F3597F66A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7634" y="3362163"/>
            <a:ext cx="504749" cy="44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DB8249F-01ED-4922-8ADB-42F0ACCDC083}"/>
              </a:ext>
            </a:extLst>
          </p:cNvPr>
          <p:cNvSpPr/>
          <p:nvPr/>
        </p:nvSpPr>
        <p:spPr>
          <a:xfrm>
            <a:off x="427377" y="3310657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20BFFD7A-CC8B-49C8-9E0F-880200063303}"/>
              </a:ext>
            </a:extLst>
          </p:cNvPr>
          <p:cNvSpPr/>
          <p:nvPr/>
        </p:nvSpPr>
        <p:spPr>
          <a:xfrm>
            <a:off x="296115" y="31173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63B894D5-ABC7-4CB4-BE1D-74C8664CA0CE}"/>
              </a:ext>
            </a:extLst>
          </p:cNvPr>
          <p:cNvGrpSpPr/>
          <p:nvPr/>
        </p:nvGrpSpPr>
        <p:grpSpPr>
          <a:xfrm>
            <a:off x="611560" y="2384884"/>
            <a:ext cx="2505541" cy="959975"/>
            <a:chOff x="680809" y="3147714"/>
            <a:chExt cx="2011466" cy="629326"/>
          </a:xfrm>
        </p:grpSpPr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E9141BE7-70F1-4D0D-AE6A-EB9E98C17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698" b="9233"/>
            <a:stretch/>
          </p:blipFill>
          <p:spPr>
            <a:xfrm flipV="1">
              <a:off x="680809" y="3147714"/>
              <a:ext cx="2011466" cy="629326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27A1C417-F422-404B-8AA7-55DE30BDBA74}"/>
                </a:ext>
              </a:extLst>
            </p:cNvPr>
            <p:cNvSpPr/>
            <p:nvPr/>
          </p:nvSpPr>
          <p:spPr bwMode="auto">
            <a:xfrm>
              <a:off x="937944" y="3256603"/>
              <a:ext cx="1617832" cy="4244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D7EACBA-B11B-4C25-8B80-EF16FC3C439C}"/>
              </a:ext>
            </a:extLst>
          </p:cNvPr>
          <p:cNvSpPr/>
          <p:nvPr/>
        </p:nvSpPr>
        <p:spPr>
          <a:xfrm>
            <a:off x="940259" y="2657149"/>
            <a:ext cx="2176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1÷4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      이야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EF20B1B7-E421-4710-8A40-B79C7A5B40C7}"/>
              </a:ext>
            </a:extLst>
          </p:cNvPr>
          <p:cNvGrpSpPr/>
          <p:nvPr/>
        </p:nvGrpSpPr>
        <p:grpSpPr>
          <a:xfrm>
            <a:off x="3866659" y="2384884"/>
            <a:ext cx="2505541" cy="959975"/>
            <a:chOff x="680809" y="3147715"/>
            <a:chExt cx="2011466" cy="629326"/>
          </a:xfrm>
        </p:grpSpPr>
        <p:pic>
          <p:nvPicPr>
            <p:cNvPr id="45" name="그림 44">
              <a:extLst>
                <a:ext uri="{FF2B5EF4-FFF2-40B4-BE49-F238E27FC236}">
                  <a16:creationId xmlns="" xmlns:a16="http://schemas.microsoft.com/office/drawing/2014/main" id="{C6ABB7CC-C758-4BB3-B0E0-616D9691B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698" b="9233"/>
            <a:stretch/>
          </p:blipFill>
          <p:spPr>
            <a:xfrm flipH="1" flipV="1">
              <a:off x="680809" y="3147715"/>
              <a:ext cx="2011466" cy="629326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3EC3EDDF-2383-4018-9157-623B13F90208}"/>
                </a:ext>
              </a:extLst>
            </p:cNvPr>
            <p:cNvSpPr/>
            <p:nvPr/>
          </p:nvSpPr>
          <p:spPr bwMode="auto">
            <a:xfrm>
              <a:off x="806512" y="3233600"/>
              <a:ext cx="1617832" cy="4244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8FEE2D3-DBD6-4982-830E-A89207F01067}"/>
              </a:ext>
            </a:extLst>
          </p:cNvPr>
          <p:cNvSpPr/>
          <p:nvPr/>
        </p:nvSpPr>
        <p:spPr>
          <a:xfrm>
            <a:off x="4031365" y="2696816"/>
            <a:ext cx="2066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이 모두 몇 개 일까</a:t>
            </a:r>
            <a:r>
              <a:rPr lang="en-US" altLang="ko-KR" sz="16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b="1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8EAA638-E161-4DDF-9DAF-C1401FC5C84B}"/>
              </a:ext>
            </a:extLst>
          </p:cNvPr>
          <p:cNvSpPr txBox="1"/>
          <p:nvPr/>
        </p:nvSpPr>
        <p:spPr>
          <a:xfrm>
            <a:off x="1947752" y="2511442"/>
            <a:ext cx="41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9B45F6CB-7577-4C27-8C61-A7E1CF0971E6}"/>
              </a:ext>
            </a:extLst>
          </p:cNvPr>
          <p:cNvCxnSpPr>
            <a:cxnSpLocks/>
            <a:stCxn id="50" idx="1"/>
            <a:endCxn id="50" idx="3"/>
          </p:cNvCxnSpPr>
          <p:nvPr/>
        </p:nvCxnSpPr>
        <p:spPr bwMode="auto">
          <a:xfrm>
            <a:off x="1947752" y="2834608"/>
            <a:ext cx="41338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39D2DD93-12EC-4806-98B3-A67C2B14AC8E}"/>
              </a:ext>
            </a:extLst>
          </p:cNvPr>
          <p:cNvSpPr txBox="1"/>
          <p:nvPr/>
        </p:nvSpPr>
        <p:spPr>
          <a:xfrm>
            <a:off x="4031365" y="2510713"/>
            <a:ext cx="41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869318BC-9FD0-4441-9FBA-C515E30035CA}"/>
              </a:ext>
            </a:extLst>
          </p:cNvPr>
          <p:cNvCxnSpPr>
            <a:cxnSpLocks/>
            <a:stCxn id="52" idx="1"/>
            <a:endCxn id="52" idx="3"/>
          </p:cNvCxnSpPr>
          <p:nvPr/>
        </p:nvCxnSpPr>
        <p:spPr bwMode="auto">
          <a:xfrm>
            <a:off x="4031365" y="2833879"/>
            <a:ext cx="41338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240470E4-9E3B-45B0-8095-70E63DB82D21}"/>
              </a:ext>
            </a:extLst>
          </p:cNvPr>
          <p:cNvSpPr/>
          <p:nvPr/>
        </p:nvSpPr>
        <p:spPr>
          <a:xfrm>
            <a:off x="3275856" y="3069524"/>
            <a:ext cx="504056" cy="1270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3975E1D9-F46C-4B2F-8333-2D9BBA8B2A27}"/>
              </a:ext>
            </a:extLst>
          </p:cNvPr>
          <p:cNvSpPr/>
          <p:nvPr/>
        </p:nvSpPr>
        <p:spPr>
          <a:xfrm>
            <a:off x="3166318" y="29599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02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6530FEDF-0E08-4C0B-9065-D77F7A27F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965168"/>
            <a:ext cx="6844596" cy="418305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675609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3508" y="170938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-2544" y="17459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31161" y="170938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A65CF8C-854F-4193-A931-AD6BDF981804}"/>
              </a:ext>
            </a:extLst>
          </p:cNvPr>
          <p:cNvSpPr/>
          <p:nvPr/>
        </p:nvSpPr>
        <p:spPr>
          <a:xfrm>
            <a:off x="5968313" y="479867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512D9000-3328-4E9F-B042-49CF7C92A37E}"/>
              </a:ext>
            </a:extLst>
          </p:cNvPr>
          <p:cNvSpPr/>
          <p:nvPr/>
        </p:nvSpPr>
        <p:spPr>
          <a:xfrm>
            <a:off x="5858775" y="46891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2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DFF4D79-1D6E-4D0D-B1D4-50CED72F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6" y="951742"/>
            <a:ext cx="6869978" cy="419783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351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3508" y="170938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-2544" y="17459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31161" y="170938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46921F4-789D-4278-A03F-0FDAE42515CD}"/>
              </a:ext>
            </a:extLst>
          </p:cNvPr>
          <p:cNvSpPr/>
          <p:nvPr/>
        </p:nvSpPr>
        <p:spPr>
          <a:xfrm>
            <a:off x="5968313" y="479867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557AB7BC-7861-4839-8E80-50CC8481F761}"/>
              </a:ext>
            </a:extLst>
          </p:cNvPr>
          <p:cNvSpPr/>
          <p:nvPr/>
        </p:nvSpPr>
        <p:spPr>
          <a:xfrm>
            <a:off x="5858775" y="46891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80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638286C-F2C0-42FE-9D1C-AA677DA68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" y="976772"/>
            <a:ext cx="6923970" cy="418042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4153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3508" y="170938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-2544" y="17459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31161" y="170938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46921F4-789D-4278-A03F-0FDAE42515CD}"/>
              </a:ext>
            </a:extLst>
          </p:cNvPr>
          <p:cNvSpPr/>
          <p:nvPr/>
        </p:nvSpPr>
        <p:spPr>
          <a:xfrm>
            <a:off x="5968313" y="479867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557AB7BC-7861-4839-8E80-50CC8481F761}"/>
              </a:ext>
            </a:extLst>
          </p:cNvPr>
          <p:cNvSpPr/>
          <p:nvPr/>
        </p:nvSpPr>
        <p:spPr>
          <a:xfrm>
            <a:off x="5858775" y="46891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46921F4-789D-4278-A03F-0FDAE42515CD}"/>
              </a:ext>
            </a:extLst>
          </p:cNvPr>
          <p:cNvSpPr/>
          <p:nvPr/>
        </p:nvSpPr>
        <p:spPr>
          <a:xfrm>
            <a:off x="108659" y="2240868"/>
            <a:ext cx="489126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557AB7BC-7861-4839-8E80-50CC8481F761}"/>
              </a:ext>
            </a:extLst>
          </p:cNvPr>
          <p:cNvSpPr/>
          <p:nvPr/>
        </p:nvSpPr>
        <p:spPr>
          <a:xfrm>
            <a:off x="-880" y="21313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65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2285720-D88B-423A-B5C9-DEABBE69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6" y="949485"/>
            <a:ext cx="6907386" cy="419912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724743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3508" y="170938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-2544" y="17459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31161" y="170938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C5280FA0-5A2A-4B70-BAE3-E042C1C88CA0}"/>
              </a:ext>
            </a:extLst>
          </p:cNvPr>
          <p:cNvSpPr/>
          <p:nvPr/>
        </p:nvSpPr>
        <p:spPr>
          <a:xfrm>
            <a:off x="5968313" y="479867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B9AE627A-87CD-4F23-B466-19AA3E670373}"/>
              </a:ext>
            </a:extLst>
          </p:cNvPr>
          <p:cNvSpPr/>
          <p:nvPr/>
        </p:nvSpPr>
        <p:spPr>
          <a:xfrm>
            <a:off x="5858775" y="46891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46921F4-789D-4278-A03F-0FDAE42515CD}"/>
              </a:ext>
            </a:extLst>
          </p:cNvPr>
          <p:cNvSpPr/>
          <p:nvPr/>
        </p:nvSpPr>
        <p:spPr>
          <a:xfrm>
            <a:off x="108659" y="2489109"/>
            <a:ext cx="489126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557AB7BC-7861-4839-8E80-50CC8481F761}"/>
              </a:ext>
            </a:extLst>
          </p:cNvPr>
          <p:cNvSpPr/>
          <p:nvPr/>
        </p:nvSpPr>
        <p:spPr>
          <a:xfrm>
            <a:off x="-880" y="23795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64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40DF919-CD9E-4937-AB5D-A04B4267A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8" y="910887"/>
            <a:ext cx="6839391" cy="4174297"/>
          </a:xfrm>
          <a:prstGeom prst="rect">
            <a:avLst/>
          </a:prstGeom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05990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801594" y="4617132"/>
            <a:ext cx="1182674" cy="5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타원 31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90392" y="5047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293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E184A73-6EC6-4A67-96DE-5A7EBBB49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6" y="969699"/>
            <a:ext cx="6771757" cy="421803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59391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3505" y="1490165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114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690" y="18105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/>
          <p:cNvSpPr/>
          <p:nvPr/>
        </p:nvSpPr>
        <p:spPr>
          <a:xfrm>
            <a:off x="431017" y="2996952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16626" y="299389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02B174A-1F8D-4EA8-8009-559D9A233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70" y="986819"/>
            <a:ext cx="6689371" cy="409059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062008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1619672" y="3320988"/>
            <a:ext cx="3849636" cy="5075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505282" y="33720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41564"/>
              </p:ext>
            </p:extLst>
          </p:nvPr>
        </p:nvGraphicFramePr>
        <p:xfrm>
          <a:off x="153927" y="224644"/>
          <a:ext cx="8836146" cy="3751676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358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17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실생활에서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suh_0601_01_0003_201_1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÷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몫을 분수로 나타내는 방법 알아보기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suh_0601_01_0003_202_1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나눗셈의 몫을 분수로 나타내기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suh_0601_01_0003_203_1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suh_0601_01_0003_3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suh_0601_01_0003_3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suh_0601_01_0003_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FE313A3-5642-40DD-94E5-C5F64E5C5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1016732"/>
            <a:ext cx="6795882" cy="4369795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1927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8B4AB5EC-ABD1-47BE-A9A2-228912A0D77C}"/>
              </a:ext>
            </a:extLst>
          </p:cNvPr>
          <p:cNvSpPr/>
          <p:nvPr/>
        </p:nvSpPr>
        <p:spPr>
          <a:xfrm>
            <a:off x="143508" y="1363477"/>
            <a:ext cx="468560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32A6EDC5-741A-44E7-B889-39AA06C4FEA0}"/>
              </a:ext>
            </a:extLst>
          </p:cNvPr>
          <p:cNvSpPr/>
          <p:nvPr/>
        </p:nvSpPr>
        <p:spPr>
          <a:xfrm>
            <a:off x="389664" y="14338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322" y="1516960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483143"/>
            <a:ext cx="6110881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몫을 분수로 나타내는 과정입니다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22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8047" y="2564904"/>
            <a:ext cx="384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1÷3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이다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55821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886" y="151930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 bwMode="auto">
          <a:xfrm>
            <a:off x="395537" y="2204864"/>
            <a:ext cx="6228692" cy="2886448"/>
          </a:xfrm>
          <a:prstGeom prst="roundRect">
            <a:avLst/>
          </a:prstGeom>
          <a:noFill/>
          <a:ln w="28575" cap="flat" cmpd="sng" algn="ctr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1149475" y="2761378"/>
            <a:ext cx="5040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206961" y="2356042"/>
            <a:ext cx="3890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79" y="22407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206961" y="2827063"/>
            <a:ext cx="3890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11" y="29386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68540" y="3493667"/>
            <a:ext cx="384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5÷3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 이      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 bwMode="auto">
          <a:xfrm>
            <a:off x="1227134" y="3690141"/>
            <a:ext cx="28452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1824497" y="3471990"/>
            <a:ext cx="3890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59" y="32643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170181" y="3679494"/>
            <a:ext cx="38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92439" y="3337442"/>
            <a:ext cx="38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8382" y="4293096"/>
            <a:ext cx="411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5÷3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        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 bwMode="auto">
          <a:xfrm>
            <a:off x="1919673" y="4470147"/>
            <a:ext cx="5040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1977159" y="4064811"/>
            <a:ext cx="3890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177" y="39495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1977159" y="4535832"/>
            <a:ext cx="3890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09" y="46474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82468AD4-0870-4996-8E3A-17FC4E60C396}"/>
              </a:ext>
            </a:extLst>
          </p:cNvPr>
          <p:cNvCxnSpPr/>
          <p:nvPr/>
        </p:nvCxnSpPr>
        <p:spPr bwMode="auto">
          <a:xfrm>
            <a:off x="3060316" y="4470147"/>
            <a:ext cx="5040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5548CCE-DB3F-4052-A120-983347E454EC}"/>
              </a:ext>
            </a:extLst>
          </p:cNvPr>
          <p:cNvSpPr txBox="1"/>
          <p:nvPr/>
        </p:nvSpPr>
        <p:spPr>
          <a:xfrm>
            <a:off x="3117802" y="4064811"/>
            <a:ext cx="3890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="" xmlns:a16="http://schemas.microsoft.com/office/drawing/2014/main" id="{4BD6E29E-AAEC-4A7C-B99D-6B569CAAA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39495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E038938-0A21-421D-B115-5E1F719D63A8}"/>
              </a:ext>
            </a:extLst>
          </p:cNvPr>
          <p:cNvSpPr txBox="1"/>
          <p:nvPr/>
        </p:nvSpPr>
        <p:spPr>
          <a:xfrm>
            <a:off x="3117802" y="4535832"/>
            <a:ext cx="3890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="" xmlns:a16="http://schemas.microsoft.com/office/drawing/2014/main" id="{4C3D12D5-A0F0-4135-9809-422B34A46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852" y="46474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48864B5-2797-4BF2-A9A3-7D2C8B4785D7}"/>
              </a:ext>
            </a:extLst>
          </p:cNvPr>
          <p:cNvSpPr txBox="1"/>
          <p:nvPr/>
        </p:nvSpPr>
        <p:spPr>
          <a:xfrm>
            <a:off x="2677633" y="4285481"/>
            <a:ext cx="3890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="" xmlns:a16="http://schemas.microsoft.com/office/drawing/2014/main" id="{1E977430-527D-4434-AB8E-A45C73648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683" y="43970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AB343C88-B2EA-4625-A968-1DA8BFDB78B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81" b="68796"/>
          <a:stretch/>
        </p:blipFill>
        <p:spPr>
          <a:xfrm>
            <a:off x="4182423" y="2558479"/>
            <a:ext cx="442393" cy="474313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0D1CB14D-8038-432B-A465-50627E66E64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4" t="32704" r="-1787" b="32662"/>
          <a:stretch/>
        </p:blipFill>
        <p:spPr>
          <a:xfrm>
            <a:off x="4106063" y="3343431"/>
            <a:ext cx="2322765" cy="547834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F5CE52A0-C934-4DF8-8C7E-8C761E0BEF8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5" t="66781" r="57024" b="-3247"/>
          <a:stretch/>
        </p:blipFill>
        <p:spPr>
          <a:xfrm>
            <a:off x="4130618" y="4233835"/>
            <a:ext cx="997880" cy="573951"/>
          </a:xfrm>
          <a:prstGeom prst="rect">
            <a:avLst/>
          </a:prstGeom>
        </p:spPr>
      </p:pic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95644"/>
              </p:ext>
            </p:extLst>
          </p:nvPr>
        </p:nvGraphicFramePr>
        <p:xfrm>
          <a:off x="395537" y="6165304"/>
          <a:ext cx="4176464" cy="252028"/>
        </p:xfrm>
        <a:graphic>
          <a:graphicData uri="http://schemas.openxmlformats.org/drawingml/2006/table">
            <a:tbl>
              <a:tblPr/>
              <a:tblGrid>
                <a:gridCol w="886606"/>
                <a:gridCol w="1021606"/>
                <a:gridCol w="2268252"/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발주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suh_0601_01_0003_401_1.jpg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7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CC894840-3F51-4AA1-840B-2D6187E1FC5A}"/>
              </a:ext>
            </a:extLst>
          </p:cNvPr>
          <p:cNvSpPr/>
          <p:nvPr/>
        </p:nvSpPr>
        <p:spPr bwMode="auto">
          <a:xfrm>
            <a:off x="1984923" y="2128987"/>
            <a:ext cx="171501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몫을 분수로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4501" y="2248322"/>
            <a:ext cx="3842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8÷5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7085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987824" y="2134597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76" y="19822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>
            <a:cxnSpLocks/>
            <a:stCxn id="38" idx="1"/>
            <a:endCxn id="38" idx="3"/>
          </p:cNvCxnSpPr>
          <p:nvPr/>
        </p:nvCxnSpPr>
        <p:spPr bwMode="auto">
          <a:xfrm>
            <a:off x="2987824" y="2457763"/>
            <a:ext cx="468052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719572" y="3019933"/>
            <a:ext cx="3842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11÷7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5E56BD6-86B9-48CA-8EE6-2404D0909D92}"/>
              </a:ext>
            </a:extLst>
          </p:cNvPr>
          <p:cNvSpPr txBox="1"/>
          <p:nvPr/>
        </p:nvSpPr>
        <p:spPr>
          <a:xfrm>
            <a:off x="2195736" y="2139555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0D24902-DC13-467C-B822-236141406CF2}"/>
              </a:ext>
            </a:extLst>
          </p:cNvPr>
          <p:cNvCxnSpPr>
            <a:cxnSpLocks/>
          </p:cNvCxnSpPr>
          <p:nvPr/>
        </p:nvCxnSpPr>
        <p:spPr bwMode="auto">
          <a:xfrm>
            <a:off x="2195736" y="2440682"/>
            <a:ext cx="468052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3CC4034-F0D3-44C4-8053-02BC88766B18}"/>
              </a:ext>
            </a:extLst>
          </p:cNvPr>
          <p:cNvSpPr/>
          <p:nvPr/>
        </p:nvSpPr>
        <p:spPr>
          <a:xfrm>
            <a:off x="1970107" y="223454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0A5FD420-0ED7-4E31-94A8-6D2D8ADEB201}"/>
              </a:ext>
            </a:extLst>
          </p:cNvPr>
          <p:cNvSpPr/>
          <p:nvPr/>
        </p:nvSpPr>
        <p:spPr bwMode="auto">
          <a:xfrm>
            <a:off x="1984923" y="2909855"/>
            <a:ext cx="168697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93BAD251-7EF4-4E5C-83D2-3C24F09B88BC}"/>
              </a:ext>
            </a:extLst>
          </p:cNvPr>
          <p:cNvSpPr txBox="1"/>
          <p:nvPr/>
        </p:nvSpPr>
        <p:spPr>
          <a:xfrm>
            <a:off x="2951820" y="2898384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8DF58675-3669-42CD-822C-CCEA521A002B}"/>
              </a:ext>
            </a:extLst>
          </p:cNvPr>
          <p:cNvCxnSpPr>
            <a:cxnSpLocks/>
            <a:stCxn id="35" idx="1"/>
            <a:endCxn id="35" idx="3"/>
          </p:cNvCxnSpPr>
          <p:nvPr/>
        </p:nvCxnSpPr>
        <p:spPr bwMode="auto">
          <a:xfrm>
            <a:off x="2951820" y="3221550"/>
            <a:ext cx="468052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7C14B8C5-6523-4F0D-A627-BE1407DD8D27}"/>
              </a:ext>
            </a:extLst>
          </p:cNvPr>
          <p:cNvSpPr txBox="1"/>
          <p:nvPr/>
        </p:nvSpPr>
        <p:spPr>
          <a:xfrm>
            <a:off x="2195736" y="2920423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063B0913-0719-4820-A4CE-9247EBBE0608}"/>
              </a:ext>
            </a:extLst>
          </p:cNvPr>
          <p:cNvCxnSpPr>
            <a:cxnSpLocks/>
          </p:cNvCxnSpPr>
          <p:nvPr/>
        </p:nvCxnSpPr>
        <p:spPr bwMode="auto">
          <a:xfrm>
            <a:off x="2195736" y="3221550"/>
            <a:ext cx="468052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68919463-7662-4588-B594-9B979AD35A8F}"/>
              </a:ext>
            </a:extLst>
          </p:cNvPr>
          <p:cNvSpPr/>
          <p:nvPr/>
        </p:nvSpPr>
        <p:spPr>
          <a:xfrm>
            <a:off x="1979712" y="3015417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174" y="27964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3CC4034-F0D3-44C4-8053-02BC88766B18}"/>
              </a:ext>
            </a:extLst>
          </p:cNvPr>
          <p:cNvSpPr/>
          <p:nvPr/>
        </p:nvSpPr>
        <p:spPr>
          <a:xfrm>
            <a:off x="2599169" y="2231576"/>
            <a:ext cx="1072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)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3CC4034-F0D3-44C4-8053-02BC88766B18}"/>
              </a:ext>
            </a:extLst>
          </p:cNvPr>
          <p:cNvSpPr/>
          <p:nvPr/>
        </p:nvSpPr>
        <p:spPr>
          <a:xfrm>
            <a:off x="2591780" y="3023664"/>
            <a:ext cx="1072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)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0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BE69AC5-0621-471B-B9F1-68E44A2B2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18" y="681985"/>
            <a:ext cx="6436537" cy="38672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6F216CA8-D459-4E46-A24B-95B328EDD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1" y="4523690"/>
            <a:ext cx="5910652" cy="1021388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79166"/>
              </p:ext>
            </p:extLst>
          </p:nvPr>
        </p:nvGraphicFramePr>
        <p:xfrm>
          <a:off x="7020272" y="689281"/>
          <a:ext cx="2086863" cy="33904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약물 디자인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답박스를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풀이 약물 옆으로 옮겨주세요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수정 있음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(L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단위는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답박스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밖으로 빼기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스크롤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07872" y="1124745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8740" y="12492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088" y="142610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197118" y="2684959"/>
            <a:ext cx="846112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2888" y="4556505"/>
            <a:ext cx="420342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97888" y="5221954"/>
            <a:ext cx="1173416" cy="44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380274" y="538244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7117" y="2575420"/>
            <a:ext cx="282519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79636" y="4700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93706" y="4479103"/>
            <a:ext cx="1930121" cy="8221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892859" y="51709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1D77B0D-C5AE-45D5-85E7-2BAF25201C25}"/>
              </a:ext>
            </a:extLst>
          </p:cNvPr>
          <p:cNvSpPr/>
          <p:nvPr/>
        </p:nvSpPr>
        <p:spPr>
          <a:xfrm>
            <a:off x="207872" y="3357445"/>
            <a:ext cx="403688" cy="405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A843DBB0-84E1-41B0-9A01-E263DCF26752}"/>
              </a:ext>
            </a:extLst>
          </p:cNvPr>
          <p:cNvSpPr/>
          <p:nvPr/>
        </p:nvSpPr>
        <p:spPr>
          <a:xfrm>
            <a:off x="206886" y="36688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0EA2E3F-DD25-42F6-8A58-D2DE79A18937}"/>
              </a:ext>
            </a:extLst>
          </p:cNvPr>
          <p:cNvSpPr/>
          <p:nvPr/>
        </p:nvSpPr>
        <p:spPr bwMode="auto">
          <a:xfrm>
            <a:off x="1121348" y="4562141"/>
            <a:ext cx="157844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4AD8B3A-1BE2-480C-9A27-B973AEABB966}"/>
              </a:ext>
            </a:extLst>
          </p:cNvPr>
          <p:cNvSpPr txBox="1"/>
          <p:nvPr/>
        </p:nvSpPr>
        <p:spPr>
          <a:xfrm>
            <a:off x="2034512" y="4524661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3B02BEC1-A445-4701-9480-9217B7F80648}"/>
              </a:ext>
            </a:extLst>
          </p:cNvPr>
          <p:cNvCxnSpPr>
            <a:cxnSpLocks/>
            <a:stCxn id="30" idx="1"/>
            <a:endCxn id="30" idx="3"/>
          </p:cNvCxnSpPr>
          <p:nvPr/>
        </p:nvCxnSpPr>
        <p:spPr bwMode="auto">
          <a:xfrm>
            <a:off x="2034512" y="4847827"/>
            <a:ext cx="468052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C6BA3FC-E9AD-4A81-9605-A63DD6C51CA6}"/>
              </a:ext>
            </a:extLst>
          </p:cNvPr>
          <p:cNvSpPr txBox="1"/>
          <p:nvPr/>
        </p:nvSpPr>
        <p:spPr>
          <a:xfrm>
            <a:off x="1223628" y="4572709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907F6FD5-D6DA-41A5-B802-B5385F714750}"/>
              </a:ext>
            </a:extLst>
          </p:cNvPr>
          <p:cNvCxnSpPr>
            <a:cxnSpLocks/>
          </p:cNvCxnSpPr>
          <p:nvPr/>
        </p:nvCxnSpPr>
        <p:spPr bwMode="auto">
          <a:xfrm>
            <a:off x="1259632" y="4873836"/>
            <a:ext cx="38682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2692EC2-5DAD-4B08-BEF8-04FF4D0F67B5}"/>
              </a:ext>
            </a:extLst>
          </p:cNvPr>
          <p:cNvSpPr/>
          <p:nvPr/>
        </p:nvSpPr>
        <p:spPr>
          <a:xfrm>
            <a:off x="1043608" y="4659871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19277" y="4698555"/>
            <a:ext cx="23254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53A8C27-844E-4F60-8B39-2CB37F2E0601}"/>
              </a:ext>
            </a:extLst>
          </p:cNvPr>
          <p:cNvSpPr/>
          <p:nvPr/>
        </p:nvSpPr>
        <p:spPr>
          <a:xfrm>
            <a:off x="6304076" y="2663778"/>
            <a:ext cx="315189" cy="2529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1E99BA79-47C1-49CC-9032-4E27497E3BDF}"/>
              </a:ext>
            </a:extLst>
          </p:cNvPr>
          <p:cNvSpPr/>
          <p:nvPr/>
        </p:nvSpPr>
        <p:spPr>
          <a:xfrm>
            <a:off x="6396861" y="25022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 flipH="1" flipV="1">
            <a:off x="1119107" y="2888940"/>
            <a:ext cx="176293" cy="37208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타원 38"/>
          <p:cNvSpPr/>
          <p:nvPr/>
        </p:nvSpPr>
        <p:spPr>
          <a:xfrm>
            <a:off x="1261697" y="30641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8645" y="3252160"/>
            <a:ext cx="6268216" cy="12715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4">
            <a:extLst>
              <a:ext uri="{FF2B5EF4-FFF2-40B4-BE49-F238E27FC236}">
                <a16:creationId xmlns="" xmlns:a16="http://schemas.microsoft.com/office/drawing/2014/main" id="{CAE09D50-686C-41A5-9BF8-FA0762B50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60" y="44154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42692EC2-5DAD-4B08-BEF8-04FF4D0F67B5}"/>
              </a:ext>
            </a:extLst>
          </p:cNvPr>
          <p:cNvSpPr/>
          <p:nvPr/>
        </p:nvSpPr>
        <p:spPr>
          <a:xfrm>
            <a:off x="1614800" y="4653136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)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501163" y="2674657"/>
            <a:ext cx="20793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2491" y="1604119"/>
            <a:ext cx="626776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철사를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도막으로 나누면 한 도막의 길이는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18834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271774" y="2672916"/>
            <a:ext cx="46805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329973" y="2997822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77" y="278371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19" y="2792980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487473" y="2796867"/>
            <a:ext cx="17962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9÷4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76505" y="2672916"/>
            <a:ext cx="46805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 bwMode="auto">
          <a:xfrm>
            <a:off x="3136500" y="2997822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826" y="31655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5762156" y="2783718"/>
            <a:ext cx="4660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2DEDC898-138A-44A1-B7DA-087696BA3E3A}"/>
              </a:ext>
            </a:extLst>
          </p:cNvPr>
          <p:cNvSpPr/>
          <p:nvPr/>
        </p:nvSpPr>
        <p:spPr bwMode="auto">
          <a:xfrm>
            <a:off x="4170038" y="2705370"/>
            <a:ext cx="160066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0D11B223-D190-430F-A2AB-34353611B6F1}"/>
              </a:ext>
            </a:extLst>
          </p:cNvPr>
          <p:cNvSpPr txBox="1"/>
          <p:nvPr/>
        </p:nvSpPr>
        <p:spPr>
          <a:xfrm>
            <a:off x="5155038" y="2705370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6D0A8D7C-619E-4366-A3FD-79252811C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403" y="32329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6652D158-F186-49F2-B1E1-23976B82AE6D}"/>
              </a:ext>
            </a:extLst>
          </p:cNvPr>
          <p:cNvCxnSpPr>
            <a:cxnSpLocks/>
            <a:stCxn id="44" idx="1"/>
            <a:endCxn id="44" idx="3"/>
          </p:cNvCxnSpPr>
          <p:nvPr/>
        </p:nvCxnSpPr>
        <p:spPr bwMode="auto">
          <a:xfrm>
            <a:off x="5155038" y="3028536"/>
            <a:ext cx="468052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1E933D4-F7E0-4A7C-A1B9-F760E0AEBD9F}"/>
              </a:ext>
            </a:extLst>
          </p:cNvPr>
          <p:cNvSpPr txBox="1"/>
          <p:nvPr/>
        </p:nvSpPr>
        <p:spPr>
          <a:xfrm>
            <a:off x="4380952" y="2715938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DDE2E662-B1A5-4A24-8C9C-3DF069155EC8}"/>
              </a:ext>
            </a:extLst>
          </p:cNvPr>
          <p:cNvCxnSpPr>
            <a:cxnSpLocks/>
          </p:cNvCxnSpPr>
          <p:nvPr/>
        </p:nvCxnSpPr>
        <p:spPr bwMode="auto">
          <a:xfrm>
            <a:off x="4380952" y="3017065"/>
            <a:ext cx="468052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70A1E5F8-71C6-4041-8573-3ABCA5B078B4}"/>
              </a:ext>
            </a:extLst>
          </p:cNvPr>
          <p:cNvSpPr/>
          <p:nvPr/>
        </p:nvSpPr>
        <p:spPr>
          <a:xfrm>
            <a:off x="4128924" y="2810932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3CC4034-F0D3-44C4-8053-02BC88766B18}"/>
              </a:ext>
            </a:extLst>
          </p:cNvPr>
          <p:cNvSpPr/>
          <p:nvPr/>
        </p:nvSpPr>
        <p:spPr>
          <a:xfrm>
            <a:off x="4752020" y="2804560"/>
            <a:ext cx="1072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)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51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61D7312-81FD-408D-BFA9-AD87C352E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5" y="1446161"/>
            <a:ext cx="3170586" cy="25730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직사각형 1"/>
          <p:cNvSpPr/>
          <p:nvPr/>
        </p:nvSpPr>
        <p:spPr bwMode="auto">
          <a:xfrm>
            <a:off x="3667575" y="2506523"/>
            <a:ext cx="3096344" cy="551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594576" y="1446161"/>
            <a:ext cx="326533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나누어 가지려면 어떻게 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778" y="15720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09541" y="2548914"/>
            <a:ext cx="275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나누기를 해야 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905" y="2807320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579" y="258531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059" y="370193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49221" y="34098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spc="-15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spc="-15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D8DBEDD5-F805-4FEE-9FD9-4B4C409B2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860038"/>
            <a:ext cx="5526751" cy="448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DD875E9-DEBE-4AAC-AE4B-11D82E327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40" y="1170776"/>
            <a:ext cx="6576355" cy="4031757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00332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86468" y="16356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40416" y="1781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F010337-B857-4AE5-B173-85773FC24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1" y="928563"/>
            <a:ext cx="6785665" cy="407657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54021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555776" y="1844824"/>
            <a:ext cx="900100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402304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2558047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5945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1237705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8152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55804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https://cdata2.tsherpa.co.kr/tsherpa/MultiMedia/Flash/2020/curri/index.html?flashxmlnum=yuni4856&amp;classa=A8-C1-31-MM-MM-04-04-02-0-0-0-0&amp;classno=MM_31_04/suh_0301_03_0002/suh_0301_03_0002_201_1.html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3CEAA18-21CF-4964-AAB9-8B96F38CE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7" y="1065422"/>
            <a:ext cx="6586939" cy="400176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526994"/>
              </p:ext>
            </p:extLst>
          </p:nvPr>
        </p:nvGraphicFramePr>
        <p:xfrm>
          <a:off x="6984268" y="692696"/>
          <a:ext cx="2086863" cy="3116060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0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예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0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8185" y="2682441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92133" y="27189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36484" y="268244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5724128" y="4725144"/>
            <a:ext cx="1080120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578076" y="47616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89760" y="3428490"/>
            <a:ext cx="394008" cy="396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943708" y="34650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22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41C189E-44F0-4D17-A74B-971680D18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1" y="931789"/>
            <a:ext cx="6717997" cy="408138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7524" y="2558047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1472" y="25945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15616" y="2956765"/>
            <a:ext cx="1332148" cy="20564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006078" y="28472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7145" y="255804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18E2027-1954-4A4B-ADEB-7B8646AA4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061" y="2600908"/>
            <a:ext cx="794566" cy="110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3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EA20316-4D9D-4121-8155-D23AF8FF6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0" y="965947"/>
            <a:ext cx="6876317" cy="419073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95427"/>
              </p:ext>
            </p:extLst>
          </p:nvPr>
        </p:nvGraphicFramePr>
        <p:xfrm>
          <a:off x="6984268" y="692696"/>
          <a:ext cx="2086863" cy="53716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버튼 누르면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내용 나올 수 있게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306034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85772" y="15043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306034" y="1593962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03621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05826" y="168731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83630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40470E4-9E3B-45B0-8095-70E63DB82D21}"/>
              </a:ext>
            </a:extLst>
          </p:cNvPr>
          <p:cNvSpPr/>
          <p:nvPr/>
        </p:nvSpPr>
        <p:spPr>
          <a:xfrm>
            <a:off x="211112" y="3814437"/>
            <a:ext cx="1332148" cy="1270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3975E1D9-F46C-4B2F-8333-2D9BBA8B2A27}"/>
              </a:ext>
            </a:extLst>
          </p:cNvPr>
          <p:cNvSpPr/>
          <p:nvPr/>
        </p:nvSpPr>
        <p:spPr>
          <a:xfrm>
            <a:off x="101574" y="370489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FDDA3C00-6445-4D65-B554-B3C1BBD6E0C2}"/>
              </a:ext>
            </a:extLst>
          </p:cNvPr>
          <p:cNvSpPr/>
          <p:nvPr/>
        </p:nvSpPr>
        <p:spPr>
          <a:xfrm>
            <a:off x="5577291" y="3814437"/>
            <a:ext cx="1332148" cy="1270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DEEBAD69-4C95-43F5-9015-6A849B6BEAFE}"/>
              </a:ext>
            </a:extLst>
          </p:cNvPr>
          <p:cNvSpPr/>
          <p:nvPr/>
        </p:nvSpPr>
        <p:spPr>
          <a:xfrm>
            <a:off x="5467753" y="370489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3">
            <a:extLst>
              <a:ext uri="{FF2B5EF4-FFF2-40B4-BE49-F238E27FC236}">
                <a16:creationId xmlns="" xmlns:a16="http://schemas.microsoft.com/office/drawing/2014/main" id="{7367FAE7-3358-4B9E-A558-9B283F0E0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70" y="2886709"/>
            <a:ext cx="927728" cy="927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7">
            <a:extLst>
              <a:ext uri="{FF2B5EF4-FFF2-40B4-BE49-F238E27FC236}">
                <a16:creationId xmlns="" xmlns:a16="http://schemas.microsoft.com/office/drawing/2014/main" id="{482D25D8-B448-4672-BD56-903CBE3A6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164" y="4257092"/>
            <a:ext cx="952323" cy="95232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9">
            <a:extLst>
              <a:ext uri="{FF2B5EF4-FFF2-40B4-BE49-F238E27FC236}">
                <a16:creationId xmlns="" xmlns:a16="http://schemas.microsoft.com/office/drawing/2014/main" id="{121AAFA2-8FEB-4EB8-866B-547EE4AAD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021" y="3362163"/>
            <a:ext cx="504749" cy="44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CA2F51C8-F396-4385-A5E5-81FE689341A4}"/>
              </a:ext>
            </a:extLst>
          </p:cNvPr>
          <p:cNvSpPr/>
          <p:nvPr/>
        </p:nvSpPr>
        <p:spPr>
          <a:xfrm>
            <a:off x="5993764" y="3310657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7351CBAF-2215-4340-A76B-3843153C5DE7}"/>
              </a:ext>
            </a:extLst>
          </p:cNvPr>
          <p:cNvSpPr/>
          <p:nvPr/>
        </p:nvSpPr>
        <p:spPr>
          <a:xfrm>
            <a:off x="5862502" y="31173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9">
            <a:extLst>
              <a:ext uri="{FF2B5EF4-FFF2-40B4-BE49-F238E27FC236}">
                <a16:creationId xmlns="" xmlns:a16="http://schemas.microsoft.com/office/drawing/2014/main" id="{4AF49405-2200-4DEF-B25F-AB4E2E33D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7634" y="3362163"/>
            <a:ext cx="504749" cy="44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304A1AE-209A-4C42-A901-B64FE5B9E8D1}"/>
              </a:ext>
            </a:extLst>
          </p:cNvPr>
          <p:cNvSpPr/>
          <p:nvPr/>
        </p:nvSpPr>
        <p:spPr>
          <a:xfrm>
            <a:off x="427377" y="3310657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DD27C0AF-B96F-494A-85B3-C32313911E0A}"/>
              </a:ext>
            </a:extLst>
          </p:cNvPr>
          <p:cNvSpPr/>
          <p:nvPr/>
        </p:nvSpPr>
        <p:spPr>
          <a:xfrm>
            <a:off x="193257" y="31173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65D47ED3-CE07-41BF-A594-BA65A925AE11}"/>
              </a:ext>
            </a:extLst>
          </p:cNvPr>
          <p:cNvGrpSpPr/>
          <p:nvPr/>
        </p:nvGrpSpPr>
        <p:grpSpPr>
          <a:xfrm>
            <a:off x="435717" y="2376435"/>
            <a:ext cx="2505541" cy="959975"/>
            <a:chOff x="680809" y="3147714"/>
            <a:chExt cx="2011466" cy="629326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50F58030-AEC3-46C5-9865-9C00AAFEC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698" b="9233"/>
            <a:stretch/>
          </p:blipFill>
          <p:spPr>
            <a:xfrm flipV="1">
              <a:off x="680809" y="3147714"/>
              <a:ext cx="2011466" cy="62932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87E724A0-8BEB-4D4E-A393-E290A63B60D6}"/>
                </a:ext>
              </a:extLst>
            </p:cNvPr>
            <p:cNvSpPr/>
            <p:nvPr/>
          </p:nvSpPr>
          <p:spPr bwMode="auto">
            <a:xfrm>
              <a:off x="937944" y="3256603"/>
              <a:ext cx="1617832" cy="4244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11CCDDC-BBBB-46BF-81B1-7AA2885EC410}"/>
              </a:ext>
            </a:extLst>
          </p:cNvPr>
          <p:cNvSpPr/>
          <p:nvPr/>
        </p:nvSpPr>
        <p:spPr>
          <a:xfrm>
            <a:off x="780118" y="2564036"/>
            <a:ext cx="2066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5÷4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… 1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이니까 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하나씩 가질 수 있어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733BF0FF-241A-44FE-98AE-150240B82351}"/>
              </a:ext>
            </a:extLst>
          </p:cNvPr>
          <p:cNvGrpSpPr/>
          <p:nvPr/>
        </p:nvGrpSpPr>
        <p:grpSpPr>
          <a:xfrm>
            <a:off x="4214982" y="2402045"/>
            <a:ext cx="2505541" cy="959975"/>
            <a:chOff x="680809" y="3147715"/>
            <a:chExt cx="2011466" cy="629326"/>
          </a:xfrm>
        </p:grpSpPr>
        <p:pic>
          <p:nvPicPr>
            <p:cNvPr id="33" name="그림 32">
              <a:extLst>
                <a:ext uri="{FF2B5EF4-FFF2-40B4-BE49-F238E27FC236}">
                  <a16:creationId xmlns="" xmlns:a16="http://schemas.microsoft.com/office/drawing/2014/main" id="{20655178-9ECE-4C2A-B62B-E5FE58433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698" b="9233"/>
            <a:stretch/>
          </p:blipFill>
          <p:spPr>
            <a:xfrm flipH="1" flipV="1">
              <a:off x="680809" y="3147715"/>
              <a:ext cx="2011466" cy="629326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5A7D0900-4CEC-4366-9679-47CA9BB24067}"/>
                </a:ext>
              </a:extLst>
            </p:cNvPr>
            <p:cNvSpPr/>
            <p:nvPr/>
          </p:nvSpPr>
          <p:spPr bwMode="auto">
            <a:xfrm>
              <a:off x="806512" y="3233600"/>
              <a:ext cx="1617832" cy="4244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2EE54AA6-9858-4AAE-9355-45D8CE52D7A1}"/>
              </a:ext>
            </a:extLst>
          </p:cNvPr>
          <p:cNvSpPr/>
          <p:nvPr/>
        </p:nvSpPr>
        <p:spPr>
          <a:xfrm>
            <a:off x="4379688" y="2588434"/>
            <a:ext cx="2066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하나는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나눌까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240470E4-9E3B-45B0-8095-70E63DB82D21}"/>
              </a:ext>
            </a:extLst>
          </p:cNvPr>
          <p:cNvSpPr/>
          <p:nvPr/>
        </p:nvSpPr>
        <p:spPr>
          <a:xfrm>
            <a:off x="3275856" y="3069524"/>
            <a:ext cx="504056" cy="1270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3975E1D9-F46C-4B2F-8333-2D9BBA8B2A27}"/>
              </a:ext>
            </a:extLst>
          </p:cNvPr>
          <p:cNvSpPr/>
          <p:nvPr/>
        </p:nvSpPr>
        <p:spPr>
          <a:xfrm>
            <a:off x="3166318" y="29599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39373</TotalTime>
  <Words>1545</Words>
  <Application>Microsoft Office PowerPoint</Application>
  <PresentationFormat>화면 슬라이드 쇼(4:3)</PresentationFormat>
  <Paragraphs>573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6224</cp:revision>
  <dcterms:created xsi:type="dcterms:W3CDTF">2008-07-15T12:19:11Z</dcterms:created>
  <dcterms:modified xsi:type="dcterms:W3CDTF">2021-12-30T23:44:13Z</dcterms:modified>
</cp:coreProperties>
</file>