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6"/>
  </p:notesMasterIdLst>
  <p:handoutMasterIdLst>
    <p:handoutMasterId r:id="rId27"/>
  </p:handoutMasterIdLst>
  <p:sldIdLst>
    <p:sldId id="782" r:id="rId2"/>
    <p:sldId id="783" r:id="rId3"/>
    <p:sldId id="1171" r:id="rId4"/>
    <p:sldId id="1184" r:id="rId5"/>
    <p:sldId id="1183" r:id="rId6"/>
    <p:sldId id="1188" r:id="rId7"/>
    <p:sldId id="1130" r:id="rId8"/>
    <p:sldId id="1190" r:id="rId9"/>
    <p:sldId id="1191" r:id="rId10"/>
    <p:sldId id="1132" r:id="rId11"/>
    <p:sldId id="1175" r:id="rId12"/>
    <p:sldId id="1186" r:id="rId13"/>
    <p:sldId id="1176" r:id="rId14"/>
    <p:sldId id="1187" r:id="rId15"/>
    <p:sldId id="1134" r:id="rId16"/>
    <p:sldId id="1189" r:id="rId17"/>
    <p:sldId id="1146" r:id="rId18"/>
    <p:sldId id="1149" r:id="rId19"/>
    <p:sldId id="1150" r:id="rId20"/>
    <p:sldId id="1163" r:id="rId21"/>
    <p:sldId id="1165" r:id="rId22"/>
    <p:sldId id="1166" r:id="rId23"/>
    <p:sldId id="1181" r:id="rId24"/>
    <p:sldId id="1168" r:id="rId25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FCD5B5"/>
    <a:srgbClr val="A46B5B"/>
    <a:srgbClr val="FF9999"/>
    <a:srgbClr val="FF3399"/>
    <a:srgbClr val="FFFFCC"/>
    <a:srgbClr val="FF0000"/>
    <a:srgbClr val="FF0066"/>
    <a:srgbClr val="FF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76698" autoAdjust="0"/>
  </p:normalViewPr>
  <p:slideViewPr>
    <p:cSldViewPr>
      <p:cViewPr varScale="1">
        <p:scale>
          <a:sx n="117" d="100"/>
          <a:sy n="117" d="100"/>
        </p:scale>
        <p:origin x="-1464" y="-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2716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971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0491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1774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4856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79762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5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41-MM-MM-04-03-04-0-0-0-0&amp;classno=MM_41_04/suh_0401_02_0004/suh_0401_02_0004_301_1.html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2.html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3" Type="http://schemas.openxmlformats.org/officeDocument/2006/relationships/image" Target="../media/image5.png"/><Relationship Id="rId7" Type="http://schemas.openxmlformats.org/officeDocument/2006/relationships/image" Target="../media/image3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jpeg"/><Relationship Id="rId11" Type="http://schemas.openxmlformats.org/officeDocument/2006/relationships/image" Target="../media/image12.png"/><Relationship Id="rId5" Type="http://schemas.openxmlformats.org/officeDocument/2006/relationships/image" Target="../media/image35.jpeg"/><Relationship Id="rId10" Type="http://schemas.openxmlformats.org/officeDocument/2006/relationships/image" Target="../media/image40.png"/><Relationship Id="rId4" Type="http://schemas.openxmlformats.org/officeDocument/2006/relationships/image" Target="../media/image4.png"/><Relationship Id="rId9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llbless208&amp;classa=A8-C1-22-WI-WI-03-01-02-0-0-0-0&amp;classno=WI_22_03/win_0202_0102_0004/win_0202_0102_0004_103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hyperlink" Target="https://cdata2.tsherpa.co.kr/tsherpa/MultiMedia/Flash/2020/curri/index.html?flashxmlnum=yuni4856&amp;classa=A8-C1-31-MM-MM-04-04-02-0-0-0-0&amp;classno=MM_31_04/suh_0301_03_0002/suh_0301_03_0002_201_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81548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807880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8679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04 (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분수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)÷(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자연수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를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suh_0601_01_0004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8CE38E14-BCC8-406F-B88C-27A780528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45" y="821510"/>
            <a:ext cx="6820240" cy="4171861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553505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그림을 클릭하세요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306034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385772" y="150432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-306034" y="1593962"/>
            <a:ext cx="741751" cy="502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03621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05826" y="1687316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83630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="" xmlns:a16="http://schemas.microsoft.com/office/drawing/2014/main" id="{6561BFF1-2CF6-4ACF-B407-53FE0C11B513}"/>
              </a:ext>
            </a:extLst>
          </p:cNvPr>
          <p:cNvSpPr/>
          <p:nvPr/>
        </p:nvSpPr>
        <p:spPr>
          <a:xfrm>
            <a:off x="6771265" y="25777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94C2A05F-B17C-4C01-BFFA-889EEA0262F1}"/>
              </a:ext>
            </a:extLst>
          </p:cNvPr>
          <p:cNvSpPr/>
          <p:nvPr/>
        </p:nvSpPr>
        <p:spPr>
          <a:xfrm>
            <a:off x="5220073" y="2667397"/>
            <a:ext cx="1601138" cy="502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Picture 5">
            <a:extLst>
              <a:ext uri="{FF2B5EF4-FFF2-40B4-BE49-F238E27FC236}">
                <a16:creationId xmlns="" xmlns:a16="http://schemas.microsoft.com/office/drawing/2014/main" id="{E237F1B4-DA78-478D-9667-FEEF1F13D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533" y="2382499"/>
            <a:ext cx="22383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65772FEF-69F2-445F-A435-F38ADC097613}"/>
              </a:ext>
            </a:extLst>
          </p:cNvPr>
          <p:cNvSpPr/>
          <p:nvPr/>
        </p:nvSpPr>
        <p:spPr>
          <a:xfrm>
            <a:off x="5976156" y="4649348"/>
            <a:ext cx="985676" cy="344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12BE6393-F892-4521-967C-17E55E1B40C5}"/>
              </a:ext>
            </a:extLst>
          </p:cNvPr>
          <p:cNvSpPr/>
          <p:nvPr/>
        </p:nvSpPr>
        <p:spPr>
          <a:xfrm>
            <a:off x="5864954" y="453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>
            <a:extLst>
              <a:ext uri="{FF2B5EF4-FFF2-40B4-BE49-F238E27FC236}">
                <a16:creationId xmlns="" xmlns:a16="http://schemas.microsoft.com/office/drawing/2014/main" id="{F7A5EDFD-942D-4FC7-9C02-47122630E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49" name="TextBox 8">
            <a:extLst>
              <a:ext uri="{FF2B5EF4-FFF2-40B4-BE49-F238E27FC236}">
                <a16:creationId xmlns="" xmlns:a16="http://schemas.microsoft.com/office/drawing/2014/main" id="{0ABAF865-71B4-42DC-88D7-8A1D4C8D6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50" name="직사각형 21">
            <a:extLst>
              <a:ext uri="{FF2B5EF4-FFF2-40B4-BE49-F238E27FC236}">
                <a16:creationId xmlns="" xmlns:a16="http://schemas.microsoft.com/office/drawing/2014/main" id="{72BCB756-0BAB-4284-A1C4-46AB08163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>
            <a:extLst>
              <a:ext uri="{FF2B5EF4-FFF2-40B4-BE49-F238E27FC236}">
                <a16:creationId xmlns="" xmlns:a16="http://schemas.microsoft.com/office/drawing/2014/main" id="{7998ADBB-1F21-410F-BD76-03B0B5D3A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4B6F4621-D742-4E39-B60C-3E57E1734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8" y="775590"/>
            <a:ext cx="6911399" cy="424486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712286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43508" y="1709388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-2544" y="174590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31161" y="1709388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5A54BD34-1AB0-4C6C-9DDB-D4D1CB710E23}"/>
              </a:ext>
            </a:extLst>
          </p:cNvPr>
          <p:cNvSpPr/>
          <p:nvPr/>
        </p:nvSpPr>
        <p:spPr>
          <a:xfrm>
            <a:off x="5984243" y="4649938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5C637FD7-B36B-4026-9DC0-EDCBD979BF13}"/>
              </a:ext>
            </a:extLst>
          </p:cNvPr>
          <p:cNvSpPr/>
          <p:nvPr/>
        </p:nvSpPr>
        <p:spPr>
          <a:xfrm>
            <a:off x="5874705" y="45404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7">
            <a:extLst>
              <a:ext uri="{FF2B5EF4-FFF2-40B4-BE49-F238E27FC236}">
                <a16:creationId xmlns="" xmlns:a16="http://schemas.microsoft.com/office/drawing/2014/main" id="{1097574E-8B59-4E79-B1E9-04313891D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="" xmlns:a16="http://schemas.microsoft.com/office/drawing/2014/main" id="{75E7FFC2-4071-4465-9749-88CDF29F1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31" name="직사각형 21">
            <a:extLst>
              <a:ext uri="{FF2B5EF4-FFF2-40B4-BE49-F238E27FC236}">
                <a16:creationId xmlns="" xmlns:a16="http://schemas.microsoft.com/office/drawing/2014/main" id="{BF4902FE-1371-4ACC-AF3C-C9A1EE1A7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>
            <a:extLst>
              <a:ext uri="{FF2B5EF4-FFF2-40B4-BE49-F238E27FC236}">
                <a16:creationId xmlns="" xmlns:a16="http://schemas.microsoft.com/office/drawing/2014/main" id="{8DC88BCB-20F5-48A7-AF56-ADEB22023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</p:spTree>
    <p:extLst>
      <p:ext uri="{BB962C8B-B14F-4D97-AF65-F5344CB8AC3E}">
        <p14:creationId xmlns:p14="http://schemas.microsoft.com/office/powerpoint/2010/main" val="1450683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070CE38A-291C-4CD7-98DF-37B5C56EB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4" y="654819"/>
            <a:ext cx="6830111" cy="4163622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/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43508" y="1709388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-2544" y="174590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31161" y="1709388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5A54BD34-1AB0-4C6C-9DDB-D4D1CB710E23}"/>
              </a:ext>
            </a:extLst>
          </p:cNvPr>
          <p:cNvSpPr/>
          <p:nvPr/>
        </p:nvSpPr>
        <p:spPr>
          <a:xfrm>
            <a:off x="5930792" y="4518176"/>
            <a:ext cx="978253" cy="3652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5C637FD7-B36B-4026-9DC0-EDCBD979BF13}"/>
              </a:ext>
            </a:extLst>
          </p:cNvPr>
          <p:cNvSpPr/>
          <p:nvPr/>
        </p:nvSpPr>
        <p:spPr>
          <a:xfrm>
            <a:off x="5832140" y="434368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>
            <a:extLst>
              <a:ext uri="{FF2B5EF4-FFF2-40B4-BE49-F238E27FC236}">
                <a16:creationId xmlns="" xmlns:a16="http://schemas.microsoft.com/office/drawing/2014/main" id="{56F4E388-7E95-468F-BE64-0EF0CCD3D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1" name="TextBox 8">
            <a:extLst>
              <a:ext uri="{FF2B5EF4-FFF2-40B4-BE49-F238E27FC236}">
                <a16:creationId xmlns="" xmlns:a16="http://schemas.microsoft.com/office/drawing/2014/main" id="{FF41161E-328B-43B2-8C85-111F2CE90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91E352D7-45F5-4DDD-B0DF-05DDA1B00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="" xmlns:a16="http://schemas.microsoft.com/office/drawing/2014/main" id="{21A1A52E-CC76-4A3E-8A88-F8585714D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</p:spTree>
    <p:extLst>
      <p:ext uri="{BB962C8B-B14F-4D97-AF65-F5344CB8AC3E}">
        <p14:creationId xmlns:p14="http://schemas.microsoft.com/office/powerpoint/2010/main" val="1857735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861A04BC-63EF-43ED-B9FD-01E8B3F76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6" y="1090252"/>
            <a:ext cx="6882694" cy="420361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712746"/>
              </p:ext>
            </p:extLst>
          </p:nvPr>
        </p:nvGraphicFramePr>
        <p:xfrm>
          <a:off x="6984268" y="692696"/>
          <a:ext cx="2086863" cy="3756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캐릭터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43508" y="2132856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-2544" y="21693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31161" y="2132856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8">
            <a:extLst>
              <a:ext uri="{FF2B5EF4-FFF2-40B4-BE49-F238E27FC236}">
                <a16:creationId xmlns="" xmlns:a16="http://schemas.microsoft.com/office/drawing/2014/main" id="{49324784-2104-43EA-9F0A-BCB86AA1C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519" y="2888940"/>
            <a:ext cx="936104" cy="936104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0AA6F14A-AE33-4581-B0DB-9A722400144B}"/>
              </a:ext>
            </a:extLst>
          </p:cNvPr>
          <p:cNvSpPr/>
          <p:nvPr/>
        </p:nvSpPr>
        <p:spPr>
          <a:xfrm>
            <a:off x="4175956" y="3550236"/>
            <a:ext cx="1332148" cy="12707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8BEA3867-EE7C-4A20-B1D9-D8B9CCD501DA}"/>
              </a:ext>
            </a:extLst>
          </p:cNvPr>
          <p:cNvSpPr/>
          <p:nvPr/>
        </p:nvSpPr>
        <p:spPr>
          <a:xfrm>
            <a:off x="4066418" y="344069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64189ACF-EF08-4E4A-95C4-9BE13F155192}"/>
              </a:ext>
            </a:extLst>
          </p:cNvPr>
          <p:cNvSpPr/>
          <p:nvPr/>
        </p:nvSpPr>
        <p:spPr>
          <a:xfrm>
            <a:off x="-392208" y="1258432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Picture 2">
            <a:extLst>
              <a:ext uri="{FF2B5EF4-FFF2-40B4-BE49-F238E27FC236}">
                <a16:creationId xmlns="" xmlns:a16="http://schemas.microsoft.com/office/drawing/2014/main" id="{308C86D7-37A3-4B08-B900-D710222DA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289795" y="1295336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396E89BC-FE2B-4987-98DF-4809EE2C8978}"/>
              </a:ext>
            </a:extLst>
          </p:cNvPr>
          <p:cNvSpPr/>
          <p:nvPr/>
        </p:nvSpPr>
        <p:spPr>
          <a:xfrm>
            <a:off x="-2544" y="132879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>
            <a:extLst>
              <a:ext uri="{FF2B5EF4-FFF2-40B4-BE49-F238E27FC236}">
                <a16:creationId xmlns="" xmlns:a16="http://schemas.microsoft.com/office/drawing/2014/main" id="{3A4F5D7B-FA86-44BD-9551-DB525E3FB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55" name="TextBox 8">
            <a:extLst>
              <a:ext uri="{FF2B5EF4-FFF2-40B4-BE49-F238E27FC236}">
                <a16:creationId xmlns="" xmlns:a16="http://schemas.microsoft.com/office/drawing/2014/main" id="{718B24BC-C459-4A3E-8698-B79C4EB93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BCBA0984-2E2D-471E-9AA8-93A4C55D6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>
            <a:extLst>
              <a:ext uri="{FF2B5EF4-FFF2-40B4-BE49-F238E27FC236}">
                <a16:creationId xmlns="" xmlns:a16="http://schemas.microsoft.com/office/drawing/2014/main" id="{026EE976-507F-4353-BDA2-D2D4D0556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</p:spTree>
    <p:extLst>
      <p:ext uri="{BB962C8B-B14F-4D97-AF65-F5344CB8AC3E}">
        <p14:creationId xmlns:p14="http://schemas.microsoft.com/office/powerpoint/2010/main" val="2524021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23BDC56F-484A-4494-AD8F-189A20A87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64" y="1093256"/>
            <a:ext cx="6928084" cy="418907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324412"/>
              </p:ext>
            </p:extLst>
          </p:nvPr>
        </p:nvGraphicFramePr>
        <p:xfrm>
          <a:off x="6984268" y="692696"/>
          <a:ext cx="2086863" cy="36952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라인박스 디자인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내용을 두 부분으로 나누고 하단에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이너탭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넣기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스크롤 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43508" y="2132856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-2544" y="21693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31161" y="2132856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64189ACF-EF08-4E4A-95C4-9BE13F155192}"/>
              </a:ext>
            </a:extLst>
          </p:cNvPr>
          <p:cNvSpPr/>
          <p:nvPr/>
        </p:nvSpPr>
        <p:spPr>
          <a:xfrm>
            <a:off x="-392208" y="1258432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Picture 2">
            <a:extLst>
              <a:ext uri="{FF2B5EF4-FFF2-40B4-BE49-F238E27FC236}">
                <a16:creationId xmlns="" xmlns:a16="http://schemas.microsoft.com/office/drawing/2014/main" id="{308C86D7-37A3-4B08-B900-D710222DA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89795" y="1295336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396E89BC-FE2B-4987-98DF-4809EE2C8978}"/>
              </a:ext>
            </a:extLst>
          </p:cNvPr>
          <p:cNvSpPr/>
          <p:nvPr/>
        </p:nvSpPr>
        <p:spPr>
          <a:xfrm>
            <a:off x="-2544" y="132879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EC791A97-4469-41AC-B738-7B209E6B8E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35"/>
          <a:stretch/>
        </p:blipFill>
        <p:spPr>
          <a:xfrm>
            <a:off x="94789" y="4149080"/>
            <a:ext cx="6899004" cy="21644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C984A780-F710-4EB4-9306-FB4DA2CA00AA}"/>
              </a:ext>
            </a:extLst>
          </p:cNvPr>
          <p:cNvSpPr/>
          <p:nvPr/>
        </p:nvSpPr>
        <p:spPr>
          <a:xfrm>
            <a:off x="665634" y="3059855"/>
            <a:ext cx="5924428" cy="21784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31D43483-CEF3-44E2-8B0A-E02B5C3B3C4D}"/>
              </a:ext>
            </a:extLst>
          </p:cNvPr>
          <p:cNvSpPr/>
          <p:nvPr/>
        </p:nvSpPr>
        <p:spPr>
          <a:xfrm>
            <a:off x="511519" y="309593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14D3E261-7A58-4E90-8C72-332426EB1CEA}"/>
              </a:ext>
            </a:extLst>
          </p:cNvPr>
          <p:cNvSpPr/>
          <p:nvPr/>
        </p:nvSpPr>
        <p:spPr>
          <a:xfrm>
            <a:off x="665634" y="5276919"/>
            <a:ext cx="5924428" cy="70578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F7097B56-E0E1-491A-8A87-EBBF0BC2A460}"/>
              </a:ext>
            </a:extLst>
          </p:cNvPr>
          <p:cNvSpPr/>
          <p:nvPr/>
        </p:nvSpPr>
        <p:spPr>
          <a:xfrm>
            <a:off x="580595" y="60267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DDD40160-30F4-485B-8C9B-5A10CF892BC3}"/>
              </a:ext>
            </a:extLst>
          </p:cNvPr>
          <p:cNvSpPr/>
          <p:nvPr/>
        </p:nvSpPr>
        <p:spPr>
          <a:xfrm>
            <a:off x="6664316" y="2996952"/>
            <a:ext cx="315189" cy="30452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84E98E91-317C-423A-AF33-EE448A8C4915}"/>
              </a:ext>
            </a:extLst>
          </p:cNvPr>
          <p:cNvSpPr/>
          <p:nvPr/>
        </p:nvSpPr>
        <p:spPr>
          <a:xfrm>
            <a:off x="6680476" y="275065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47A5581F-815F-4D31-8592-0E7C63A4C0F3}"/>
              </a:ext>
            </a:extLst>
          </p:cNvPr>
          <p:cNvSpPr/>
          <p:nvPr/>
        </p:nvSpPr>
        <p:spPr>
          <a:xfrm>
            <a:off x="1583668" y="2644279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7104D02D-EFF5-409D-AAF1-037D7762A663}"/>
              </a:ext>
            </a:extLst>
          </p:cNvPr>
          <p:cNvSpPr/>
          <p:nvPr/>
        </p:nvSpPr>
        <p:spPr>
          <a:xfrm>
            <a:off x="1472466" y="26713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EA69ED2D-BD0D-4D0E-8CD8-AE8285DCE85E}"/>
              </a:ext>
            </a:extLst>
          </p:cNvPr>
          <p:cNvGrpSpPr/>
          <p:nvPr/>
        </p:nvGrpSpPr>
        <p:grpSpPr>
          <a:xfrm>
            <a:off x="7279893" y="3387615"/>
            <a:ext cx="943739" cy="130237"/>
            <a:chOff x="319554" y="1245924"/>
            <a:chExt cx="2636592" cy="423864"/>
          </a:xfrm>
        </p:grpSpPr>
        <p:pic>
          <p:nvPicPr>
            <p:cNvPr id="34" name="Picture 11">
              <a:extLst>
                <a:ext uri="{FF2B5EF4-FFF2-40B4-BE49-F238E27FC236}">
                  <a16:creationId xmlns="" xmlns:a16="http://schemas.microsoft.com/office/drawing/2014/main" id="{14950A0E-A0C7-4318-ACBE-E206E35303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2">
              <a:extLst>
                <a:ext uri="{FF2B5EF4-FFF2-40B4-BE49-F238E27FC236}">
                  <a16:creationId xmlns="" xmlns:a16="http://schemas.microsoft.com/office/drawing/2014/main" id="{009D0F73-FE1C-439B-8024-919164917C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3">
              <a:extLst>
                <a:ext uri="{FF2B5EF4-FFF2-40B4-BE49-F238E27FC236}">
                  <a16:creationId xmlns="" xmlns:a16="http://schemas.microsoft.com/office/drawing/2014/main" id="{DC5E3DB0-9DC3-4ACB-95C1-2C4C12AAD5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4">
              <a:extLst>
                <a:ext uri="{FF2B5EF4-FFF2-40B4-BE49-F238E27FC236}">
                  <a16:creationId xmlns="" xmlns:a16="http://schemas.microsoft.com/office/drawing/2014/main" id="{FCA9040C-453A-4A49-B0E4-9E42F31EA0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9" name="TextBox 7">
            <a:extLst>
              <a:ext uri="{FF2B5EF4-FFF2-40B4-BE49-F238E27FC236}">
                <a16:creationId xmlns="" xmlns:a16="http://schemas.microsoft.com/office/drawing/2014/main" id="{5EADEEC4-92D7-473C-8826-545A2D22E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40" name="TextBox 8">
            <a:extLst>
              <a:ext uri="{FF2B5EF4-FFF2-40B4-BE49-F238E27FC236}">
                <a16:creationId xmlns="" xmlns:a16="http://schemas.microsoft.com/office/drawing/2014/main" id="{2EFA23FB-175B-47C6-8398-5C6398ABF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CF7F23FC-0865-4083-AE49-E27C5A452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="" xmlns:a16="http://schemas.microsoft.com/office/drawing/2014/main" id="{3EBA9405-E480-4713-8AD6-61C986D2C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DDD40160-30F4-485B-8C9B-5A10CF892BC3}"/>
              </a:ext>
            </a:extLst>
          </p:cNvPr>
          <p:cNvSpPr/>
          <p:nvPr/>
        </p:nvSpPr>
        <p:spPr>
          <a:xfrm>
            <a:off x="5987344" y="6047423"/>
            <a:ext cx="1026004" cy="3699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84E98E91-317C-423A-AF33-EE448A8C4915}"/>
              </a:ext>
            </a:extLst>
          </p:cNvPr>
          <p:cNvSpPr/>
          <p:nvPr/>
        </p:nvSpPr>
        <p:spPr>
          <a:xfrm>
            <a:off x="5796136" y="609440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9025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6F0BAA15-7038-4FB0-8881-363FF8A76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777009"/>
            <a:ext cx="6904392" cy="4218852"/>
          </a:xfrm>
          <a:prstGeom prst="rect">
            <a:avLst/>
          </a:prstGeom>
        </p:spPr>
      </p:pic>
      <p:graphicFrame>
        <p:nvGraphicFramePr>
          <p:cNvPr id="19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734403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012160" y="4617132"/>
            <a:ext cx="972108" cy="3787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타원 31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745422" y="469695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F249F226-CEB2-4351-BF5B-2A502BDEF997}"/>
              </a:ext>
            </a:extLst>
          </p:cNvPr>
          <p:cNvSpPr/>
          <p:nvPr/>
        </p:nvSpPr>
        <p:spPr>
          <a:xfrm>
            <a:off x="181873" y="1691960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65D7D2BD-DF05-4DBD-B5DE-AD4DDFF1022D}"/>
              </a:ext>
            </a:extLst>
          </p:cNvPr>
          <p:cNvSpPr/>
          <p:nvPr/>
        </p:nvSpPr>
        <p:spPr>
          <a:xfrm>
            <a:off x="35821" y="172847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3">
            <a:extLst>
              <a:ext uri="{FF2B5EF4-FFF2-40B4-BE49-F238E27FC236}">
                <a16:creationId xmlns="" xmlns:a16="http://schemas.microsoft.com/office/drawing/2014/main" id="{6DAA1BF5-24ED-49D9-9BD9-D7AB12493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92796" y="1691960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BF90ED95-B394-4E36-8208-F04F00C9F1D1}"/>
              </a:ext>
            </a:extLst>
          </p:cNvPr>
          <p:cNvSpPr/>
          <p:nvPr/>
        </p:nvSpPr>
        <p:spPr>
          <a:xfrm>
            <a:off x="151461" y="2140626"/>
            <a:ext cx="424096" cy="3569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F2E06810-9C5E-4D75-96FA-7EB48C262E22}"/>
              </a:ext>
            </a:extLst>
          </p:cNvPr>
          <p:cNvSpPr/>
          <p:nvPr/>
        </p:nvSpPr>
        <p:spPr>
          <a:xfrm>
            <a:off x="82394" y="237424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7">
            <a:extLst>
              <a:ext uri="{FF2B5EF4-FFF2-40B4-BE49-F238E27FC236}">
                <a16:creationId xmlns="" xmlns:a16="http://schemas.microsoft.com/office/drawing/2014/main" id="{D38F49DA-9120-45C7-84D0-B8BDF8E44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40" name="TextBox 8">
            <a:extLst>
              <a:ext uri="{FF2B5EF4-FFF2-40B4-BE49-F238E27FC236}">
                <a16:creationId xmlns="" xmlns:a16="http://schemas.microsoft.com/office/drawing/2014/main" id="{631CB545-9A34-44AA-819C-52CCC0CC2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FDB07CFE-A9FA-480D-AFE1-76D41906E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>
            <a:extLst>
              <a:ext uri="{FF2B5EF4-FFF2-40B4-BE49-F238E27FC236}">
                <a16:creationId xmlns="" xmlns:a16="http://schemas.microsoft.com/office/drawing/2014/main" id="{8A377193-8AA4-4204-917A-042B820AD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</p:spTree>
    <p:extLst>
      <p:ext uri="{BB962C8B-B14F-4D97-AF65-F5344CB8AC3E}">
        <p14:creationId xmlns:p14="http://schemas.microsoft.com/office/powerpoint/2010/main" val="1608293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82ADA293-E115-49FF-A533-A9C02510F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8" y="924092"/>
            <a:ext cx="6933496" cy="4228399"/>
          </a:xfrm>
          <a:prstGeom prst="rect">
            <a:avLst/>
          </a:prstGeom>
        </p:spPr>
      </p:pic>
      <p:graphicFrame>
        <p:nvGraphicFramePr>
          <p:cNvPr id="19" name="Group 56"/>
          <p:cNvGraphicFramePr>
            <a:graphicFrameLocks noGrp="1"/>
          </p:cNvGraphicFramePr>
          <p:nvPr>
            <p:extLst/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-358161" y="882996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912796" y="4833156"/>
            <a:ext cx="1071472" cy="3235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55748" y="91990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타원 31"/>
          <p:cNvSpPr/>
          <p:nvPr/>
        </p:nvSpPr>
        <p:spPr>
          <a:xfrm>
            <a:off x="31503" y="95335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690392" y="50471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7">
            <a:extLst>
              <a:ext uri="{FF2B5EF4-FFF2-40B4-BE49-F238E27FC236}">
                <a16:creationId xmlns="" xmlns:a16="http://schemas.microsoft.com/office/drawing/2014/main" id="{29472D22-6231-4683-99BE-4A656777A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1" name="TextBox 8">
            <a:extLst>
              <a:ext uri="{FF2B5EF4-FFF2-40B4-BE49-F238E27FC236}">
                <a16:creationId xmlns="" xmlns:a16="http://schemas.microsoft.com/office/drawing/2014/main" id="{4E3FD473-7063-418F-9CF6-99C422C5B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8B28403D-D7DF-4BE2-9E54-E27DE633D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="" xmlns:a16="http://schemas.microsoft.com/office/drawing/2014/main" id="{690EC956-84EE-4A57-8211-C350D7270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</p:spTree>
    <p:extLst>
      <p:ext uri="{BB962C8B-B14F-4D97-AF65-F5344CB8AC3E}">
        <p14:creationId xmlns:p14="http://schemas.microsoft.com/office/powerpoint/2010/main" val="3668879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3ED705CF-032C-46C9-A001-BE08B23C4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63" y="944724"/>
            <a:ext cx="6673311" cy="4119272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464447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핵심정리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43508" y="944724"/>
            <a:ext cx="6771756" cy="4284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43508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3505" y="1490165"/>
            <a:ext cx="345594" cy="390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9114" y="148711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91580" y="5949280"/>
            <a:ext cx="48422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https://cdata2.tsherpa.co.kr/tsherpa/MultiMedia/Flash/2020/curri/index.html?flashxmlnum=yuni4856&amp;classa=A8-C1-41-MM-MM-04-03-04-0-0-0-0&amp;classno=MM_41_04/suh_0401_02_0004/suh_0401_02_0004_301_1.html</a:t>
            </a:r>
            <a:r>
              <a:rPr lang="en-US" altLang="ko-KR" sz="1000" dirty="0"/>
              <a:t>   </a:t>
            </a:r>
            <a:endParaRPr lang="ko-KR" altLang="en-US" sz="1000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6690" y="1810519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801C58E3-D81A-40FB-BEF6-4B815B337320}"/>
              </a:ext>
            </a:extLst>
          </p:cNvPr>
          <p:cNvSpPr/>
          <p:nvPr/>
        </p:nvSpPr>
        <p:spPr>
          <a:xfrm>
            <a:off x="143505" y="3080221"/>
            <a:ext cx="345594" cy="390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FA15925F-69BE-4F74-8B6D-3B59C3927DB7}"/>
              </a:ext>
            </a:extLst>
          </p:cNvPr>
          <p:cNvSpPr/>
          <p:nvPr/>
        </p:nvSpPr>
        <p:spPr>
          <a:xfrm>
            <a:off x="29114" y="307716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3">
            <a:extLst>
              <a:ext uri="{FF2B5EF4-FFF2-40B4-BE49-F238E27FC236}">
                <a16:creationId xmlns="" xmlns:a16="http://schemas.microsoft.com/office/drawing/2014/main" id="{ACBBDB91-43F3-49BB-B846-D44B73DF2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6690" y="3400575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7">
            <a:extLst>
              <a:ext uri="{FF2B5EF4-FFF2-40B4-BE49-F238E27FC236}">
                <a16:creationId xmlns="" xmlns:a16="http://schemas.microsoft.com/office/drawing/2014/main" id="{A0C3EA2E-F346-4215-B2DB-314433F43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="" xmlns:a16="http://schemas.microsoft.com/office/drawing/2014/main" id="{E9D9F661-6D0A-45E1-8C3B-B22BD22D3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49319C2-B6CC-4678-B1B8-062CD2056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suh_0601_01_0004_3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="" xmlns:a16="http://schemas.microsoft.com/office/drawing/2014/main" id="{5D9958CA-D9EA-4E54-96B7-1DA67410A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</p:spTree>
    <p:extLst>
      <p:ext uri="{BB962C8B-B14F-4D97-AF65-F5344CB8AC3E}">
        <p14:creationId xmlns:p14="http://schemas.microsoft.com/office/powerpoint/2010/main" val="640633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F0F52BC1-B5FD-4FE6-908C-CF37B4D73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81" y="971149"/>
            <a:ext cx="6689372" cy="4127485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943652"/>
              </p:ext>
            </p:extLst>
          </p:nvPr>
        </p:nvGraphicFramePr>
        <p:xfrm>
          <a:off x="6984268" y="692696"/>
          <a:ext cx="2086863" cy="3603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16~17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12~13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상단으로 옮겼으므로 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04147" y="1534217"/>
            <a:ext cx="764489" cy="36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89757" y="15852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58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http://cdata.tsherpa.co.kr/tsherpa/MultiMedia/Flash/2020/curri/index.html?flashxmlnum=soboro2&amp;classa=A8-C1-62-KK-KA-02-03-04-0-0-0-0&amp;classno=AA_SAMPLE/nproto_sample/DA/nproto_cmn_912.html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E02AF822-95D2-40BD-B835-27A14151D7F9}"/>
              </a:ext>
            </a:extLst>
          </p:cNvPr>
          <p:cNvSpPr/>
          <p:nvPr/>
        </p:nvSpPr>
        <p:spPr>
          <a:xfrm>
            <a:off x="1504049" y="3356992"/>
            <a:ext cx="4004055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8AE930C8-57B7-4700-8796-61C5805F851C}"/>
              </a:ext>
            </a:extLst>
          </p:cNvPr>
          <p:cNvSpPr/>
          <p:nvPr/>
        </p:nvSpPr>
        <p:spPr>
          <a:xfrm>
            <a:off x="1389659" y="34080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="" xmlns:a16="http://schemas.microsoft.com/office/drawing/2014/main" id="{CD09E32A-DDA3-4844-AC87-C48FE05AE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3" name="TextBox 8">
            <a:extLst>
              <a:ext uri="{FF2B5EF4-FFF2-40B4-BE49-F238E27FC236}">
                <a16:creationId xmlns="" xmlns:a16="http://schemas.microsoft.com/office/drawing/2014/main" id="{36774C14-1F2F-4FC2-A263-EF4C30751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ADFE763A-0637-40E1-8286-DB1EA7C18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suh_0601_01_0004_3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>
            <a:extLst>
              <a:ext uri="{FF2B5EF4-FFF2-40B4-BE49-F238E27FC236}">
                <a16:creationId xmlns="" xmlns:a16="http://schemas.microsoft.com/office/drawing/2014/main" id="{C04AE743-1B32-47A0-A00E-F5726F37F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34296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문제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0" y="997555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="" xmlns:a16="http://schemas.microsoft.com/office/drawing/2014/main" id="{344DBE3E-E57F-4C0C-AE11-FD257044E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="" xmlns:a16="http://schemas.microsoft.com/office/drawing/2014/main" id="{E7C309DF-0725-4F9A-AAC0-AB0131FFB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A5EAC7D3-BDE9-4186-BA01-D2EF59292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suh_0601_01_0004_4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9">
            <a:extLst>
              <a:ext uri="{FF2B5EF4-FFF2-40B4-BE49-F238E27FC236}">
                <a16:creationId xmlns="" xmlns:a16="http://schemas.microsoft.com/office/drawing/2014/main" id="{19568728-63FD-40C6-BD84-AF1E95929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</p:spTree>
    <p:extLst>
      <p:ext uri="{BB962C8B-B14F-4D97-AF65-F5344CB8AC3E}">
        <p14:creationId xmlns:p14="http://schemas.microsoft.com/office/powerpoint/2010/main" val="103980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445036"/>
              </p:ext>
            </p:extLst>
          </p:nvPr>
        </p:nvGraphicFramePr>
        <p:xfrm>
          <a:off x="153927" y="224644"/>
          <a:ext cx="8920501" cy="4110336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278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6331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suh_0601_01_0004_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suh_0601_01_0004_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실생활에서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자연수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알아보기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suh_0601_01_0004_201_1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분자가 자연수의 배수인 </a:t>
                      </a:r>
                      <a:r>
                        <a:rPr kumimoji="0" lang="en-US" altLang="ko-KR" sz="1000" b="0" i="0" u="none" strike="noStrike" kern="1200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분수</a:t>
                      </a:r>
                      <a:r>
                        <a:rPr kumimoji="0" lang="en-US" altLang="ko-KR" sz="1000" b="0" i="0" u="none" strike="noStrike" kern="1200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0" lang="en-US" altLang="ko-KR" sz="1000" b="0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÷</a:t>
                      </a:r>
                      <a:r>
                        <a:rPr kumimoji="0" lang="en-US" altLang="ko-KR" sz="1000" b="0" i="0" u="none" strike="noStrike" kern="1200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자연수</a:t>
                      </a:r>
                      <a:r>
                        <a:rPr kumimoji="0" lang="en-US" altLang="ko-KR" sz="1000" b="0" i="0" u="none" strike="noStrike" kern="1200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0" lang="ko-KR" altLang="en-US" sz="1000" b="0" i="0" u="none" strike="noStrike" kern="1200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 계산 원리 알아보기</a:t>
                      </a:r>
                      <a:endParaRPr kumimoji="0" lang="en-US" altLang="ko-KR" sz="10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suh_0601_01_0004_202_1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540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3] </a:t>
                      </a:r>
                      <a:r>
                        <a:rPr kumimoji="0" lang="ko-KR" altLang="en-US" sz="1000" b="0" i="0" u="none" strike="noStrike" kern="1200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분자가 자연수의 배수가 아닌 </a:t>
                      </a:r>
                      <a:r>
                        <a:rPr kumimoji="0" lang="en-US" altLang="ko-KR" sz="1000" b="0" i="0" u="none" strike="noStrike" kern="1200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분수</a:t>
                      </a:r>
                      <a:r>
                        <a:rPr kumimoji="0" lang="en-US" altLang="ko-KR" sz="1000" b="0" i="0" u="none" strike="noStrike" kern="1200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0" lang="en-US" altLang="ko-KR" sz="1000" b="0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÷</a:t>
                      </a:r>
                      <a:r>
                        <a:rPr kumimoji="0" lang="en-US" altLang="ko-KR" sz="1000" b="0" i="0" u="none" strike="noStrike" kern="1200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자연수</a:t>
                      </a:r>
                      <a:r>
                        <a:rPr kumimoji="0" lang="en-US" altLang="ko-KR" sz="1000" b="0" i="0" u="none" strike="noStrike" kern="1200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0" lang="ko-KR" altLang="en-US" sz="1000" b="0" i="0" u="none" strike="noStrike" kern="1200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 계산 원리 알아보기</a:t>
                      </a:r>
                      <a:endParaRPr kumimoji="0" lang="en-US" altLang="ko-KR" sz="10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suh_0601_01_0004_203_1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53606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4] 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자연수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계산 익히기</a:t>
                      </a:r>
                      <a:endParaRPr kumimoji="0" lang="en-US" altLang="ko-KR" sz="10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suh_0601_01_0004_204_1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55975136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suh_0601_01_0004_3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suh_0601_01_0004_3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 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suh_0601_01_0004_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ACCDA82F-EB75-42B4-BF46-76E37AA60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3" y="1004955"/>
            <a:ext cx="6876914" cy="4404265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631626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8B4AB5EC-ABD1-47BE-A9A2-228912A0D77C}"/>
              </a:ext>
            </a:extLst>
          </p:cNvPr>
          <p:cNvSpPr/>
          <p:nvPr/>
        </p:nvSpPr>
        <p:spPr>
          <a:xfrm>
            <a:off x="38310" y="1340768"/>
            <a:ext cx="468560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32A6EDC5-741A-44E7-B889-39AA06C4FEA0}"/>
              </a:ext>
            </a:extLst>
          </p:cNvPr>
          <p:cNvSpPr/>
          <p:nvPr/>
        </p:nvSpPr>
        <p:spPr>
          <a:xfrm>
            <a:off x="284466" y="141113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08520" y="1494251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7">
            <a:extLst>
              <a:ext uri="{FF2B5EF4-FFF2-40B4-BE49-F238E27FC236}">
                <a16:creationId xmlns="" xmlns:a16="http://schemas.microsoft.com/office/drawing/2014/main" id="{5C292E68-BCCE-44EC-88A0-3649A0E52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>
            <a:extLst>
              <a:ext uri="{FF2B5EF4-FFF2-40B4-BE49-F238E27FC236}">
                <a16:creationId xmlns="" xmlns:a16="http://schemas.microsoft.com/office/drawing/2014/main" id="{355CE4D6-8F9F-4C68-93A5-A5F019016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D1C950FF-2671-4D2F-9F58-5A866165E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suh_0601_01_0004_4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>
            <a:extLst>
              <a:ext uri="{FF2B5EF4-FFF2-40B4-BE49-F238E27FC236}">
                <a16:creationId xmlns="" xmlns:a16="http://schemas.microsoft.com/office/drawing/2014/main" id="{EDFF65F8-B137-4F4C-B813-EEEB04644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</p:spTree>
    <p:extLst>
      <p:ext uri="{BB962C8B-B14F-4D97-AF65-F5344CB8AC3E}">
        <p14:creationId xmlns:p14="http://schemas.microsoft.com/office/powerpoint/2010/main" val="2226116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44499" y="1374972"/>
            <a:ext cx="6110881" cy="5309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÷ 2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수직선을 이용해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6229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순서도: 대체 처리 70"/>
          <p:cNvSpPr/>
          <p:nvPr/>
        </p:nvSpPr>
        <p:spPr>
          <a:xfrm>
            <a:off x="410394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624816" y="980728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15282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67369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620899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82650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발주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밑의 그림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3" name="Group 1072">
            <a:extLst>
              <a:ext uri="{FF2B5EF4-FFF2-40B4-BE49-F238E27FC236}">
                <a16:creationId xmlns="" xmlns:a16="http://schemas.microsoft.com/office/drawing/2014/main" id="{AFEC177C-B933-4C09-87D2-23D307046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028434"/>
              </p:ext>
            </p:extLst>
          </p:nvPr>
        </p:nvGraphicFramePr>
        <p:xfrm>
          <a:off x="871620" y="5935374"/>
          <a:ext cx="4176464" cy="960120"/>
        </p:xfrm>
        <a:graphic>
          <a:graphicData uri="http://schemas.openxmlformats.org/drawingml/2006/table">
            <a:tbl>
              <a:tblPr/>
              <a:tblGrid>
                <a:gridCol w="8866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216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682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발주 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(0~1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사이 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6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등분 된 수직선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 -&gt; 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정답보기 하면 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4/6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을 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등분한 점선 표시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옆 그림 참고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그림 출처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: 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국정 교과서 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PPT)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suh_0601_01_0003_401_1.jpg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="" xmlns:a16="http://schemas.microsoft.com/office/drawing/2014/main" id="{5B0B3030-6F67-4753-A6D3-0034F5709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377088"/>
              </p:ext>
            </p:extLst>
          </p:nvPr>
        </p:nvGraphicFramePr>
        <p:xfrm>
          <a:off x="760979" y="137689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8F4F6709-C82C-409F-B6A7-294ED61226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060" y="5940363"/>
            <a:ext cx="3775937" cy="275616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="" xmlns:a16="http://schemas.microsoft.com/office/drawing/2014/main" id="{E4D341EE-EED1-4A60-B93C-E1B0C6F6A3F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993" y="6278378"/>
            <a:ext cx="3774004" cy="426986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="" xmlns:a16="http://schemas.microsoft.com/office/drawing/2014/main" id="{A316B4EA-4196-4529-A21E-8A731C90B81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6" y="2852023"/>
            <a:ext cx="5439244" cy="397025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="" xmlns:a16="http://schemas.microsoft.com/office/drawing/2014/main" id="{92491486-A416-41F0-B023-F48264516FD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6" y="2605690"/>
            <a:ext cx="5439244" cy="615389"/>
          </a:xfrm>
          <a:prstGeom prst="rect">
            <a:avLst/>
          </a:prstGeom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B0EB9E4A-2238-487F-A7F7-B9F1A9B59F5D}"/>
              </a:ext>
            </a:extLst>
          </p:cNvPr>
          <p:cNvSpPr txBox="1"/>
          <p:nvPr/>
        </p:nvSpPr>
        <p:spPr>
          <a:xfrm>
            <a:off x="1379770" y="3500942"/>
            <a:ext cx="2976331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4F1B8590-7B5E-4346-92FE-FBD711CCBF12}"/>
              </a:ext>
            </a:extLst>
          </p:cNvPr>
          <p:cNvSpPr txBox="1"/>
          <p:nvPr/>
        </p:nvSpPr>
        <p:spPr>
          <a:xfrm>
            <a:off x="2290156" y="3499201"/>
            <a:ext cx="72266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4÷2</a:t>
            </a:r>
          </a:p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="" xmlns:a16="http://schemas.microsoft.com/office/drawing/2014/main" id="{70B690DE-0080-4B54-AF85-99542F8707C8}"/>
              </a:ext>
            </a:extLst>
          </p:cNvPr>
          <p:cNvCxnSpPr>
            <a:cxnSpLocks/>
          </p:cNvCxnSpPr>
          <p:nvPr/>
        </p:nvCxnSpPr>
        <p:spPr bwMode="auto">
          <a:xfrm>
            <a:off x="2339752" y="3824107"/>
            <a:ext cx="609144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7" name="Picture 3">
            <a:extLst>
              <a:ext uri="{FF2B5EF4-FFF2-40B4-BE49-F238E27FC236}">
                <a16:creationId xmlns="" xmlns:a16="http://schemas.microsoft.com/office/drawing/2014/main" id="{105BD301-206B-4814-95DB-AA6AC5201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02" y="3610003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4">
            <a:extLst>
              <a:ext uri="{FF2B5EF4-FFF2-40B4-BE49-F238E27FC236}">
                <a16:creationId xmlns="" xmlns:a16="http://schemas.microsoft.com/office/drawing/2014/main" id="{363A086B-F88F-454A-B538-F7D2775EA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474" y="3619265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46E10B79-15E5-4FFD-A8CA-8AC4E97EC660}"/>
              </a:ext>
            </a:extLst>
          </p:cNvPr>
          <p:cNvSpPr txBox="1"/>
          <p:nvPr/>
        </p:nvSpPr>
        <p:spPr>
          <a:xfrm>
            <a:off x="3174873" y="3499201"/>
            <a:ext cx="46805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D35E9562-776C-450A-BEC4-49F7E5D6C92D}"/>
              </a:ext>
            </a:extLst>
          </p:cNvPr>
          <p:cNvCxnSpPr/>
          <p:nvPr/>
        </p:nvCxnSpPr>
        <p:spPr bwMode="auto">
          <a:xfrm>
            <a:off x="3234868" y="3824107"/>
            <a:ext cx="351655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F6E95B36-9E6B-4247-A949-8DD9F9F8ED87}"/>
              </a:ext>
            </a:extLst>
          </p:cNvPr>
          <p:cNvSpPr/>
          <p:nvPr/>
        </p:nvSpPr>
        <p:spPr bwMode="auto">
          <a:xfrm>
            <a:off x="4971948" y="3531655"/>
            <a:ext cx="124283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58AA4EFF-1D7E-4368-BC6A-44D980E56F3D}"/>
              </a:ext>
            </a:extLst>
          </p:cNvPr>
          <p:cNvSpPr txBox="1"/>
          <p:nvPr/>
        </p:nvSpPr>
        <p:spPr>
          <a:xfrm>
            <a:off x="4971947" y="3537265"/>
            <a:ext cx="468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4" name="Picture 4">
            <a:extLst>
              <a:ext uri="{FF2B5EF4-FFF2-40B4-BE49-F238E27FC236}">
                <a16:creationId xmlns="" xmlns:a16="http://schemas.microsoft.com/office/drawing/2014/main" id="{CD7828E6-A833-4A81-83E7-FC7672659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725" y="409968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5" name="직선 연결선 94">
            <a:extLst>
              <a:ext uri="{FF2B5EF4-FFF2-40B4-BE49-F238E27FC236}">
                <a16:creationId xmlns="" xmlns:a16="http://schemas.microsoft.com/office/drawing/2014/main" id="{AFE632F6-2D03-471F-B8CF-298477E6DCA4}"/>
              </a:ext>
            </a:extLst>
          </p:cNvPr>
          <p:cNvCxnSpPr>
            <a:cxnSpLocks/>
            <a:stCxn id="93" idx="1"/>
            <a:endCxn id="93" idx="3"/>
          </p:cNvCxnSpPr>
          <p:nvPr/>
        </p:nvCxnSpPr>
        <p:spPr bwMode="auto">
          <a:xfrm>
            <a:off x="4971947" y="3860431"/>
            <a:ext cx="468052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77AB2D62-26FE-4B8B-B401-80A29584E548}"/>
              </a:ext>
            </a:extLst>
          </p:cNvPr>
          <p:cNvSpPr txBox="1"/>
          <p:nvPr/>
        </p:nvSpPr>
        <p:spPr>
          <a:xfrm>
            <a:off x="5356120" y="3646406"/>
            <a:ext cx="4110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556C17D1-C235-457D-9B3F-9C7A46F02767}"/>
              </a:ext>
            </a:extLst>
          </p:cNvPr>
          <p:cNvSpPr txBox="1"/>
          <p:nvPr/>
        </p:nvSpPr>
        <p:spPr>
          <a:xfrm>
            <a:off x="5714830" y="3537265"/>
            <a:ext cx="468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="" xmlns:a16="http://schemas.microsoft.com/office/drawing/2014/main" id="{AD1A91F4-2EBF-4C97-9305-C34EB0B65CEF}"/>
              </a:ext>
            </a:extLst>
          </p:cNvPr>
          <p:cNvCxnSpPr>
            <a:cxnSpLocks/>
          </p:cNvCxnSpPr>
          <p:nvPr/>
        </p:nvCxnSpPr>
        <p:spPr bwMode="auto">
          <a:xfrm>
            <a:off x="5706535" y="3860431"/>
            <a:ext cx="468052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B08A31E7-C940-4544-85D2-075F8AB6F11C}"/>
              </a:ext>
            </a:extLst>
          </p:cNvPr>
          <p:cNvSpPr txBox="1"/>
          <p:nvPr/>
        </p:nvSpPr>
        <p:spPr>
          <a:xfrm>
            <a:off x="3815916" y="3497167"/>
            <a:ext cx="46805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3" name="직선 연결선 102">
            <a:extLst>
              <a:ext uri="{FF2B5EF4-FFF2-40B4-BE49-F238E27FC236}">
                <a16:creationId xmlns="" xmlns:a16="http://schemas.microsoft.com/office/drawing/2014/main" id="{95ACBD99-02A6-4D2A-A008-31CF4F376B5C}"/>
              </a:ext>
            </a:extLst>
          </p:cNvPr>
          <p:cNvCxnSpPr/>
          <p:nvPr/>
        </p:nvCxnSpPr>
        <p:spPr bwMode="auto">
          <a:xfrm>
            <a:off x="3875911" y="3824107"/>
            <a:ext cx="351655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758BF5CA-E626-406B-87A5-59927B0851D5}"/>
              </a:ext>
            </a:extLst>
          </p:cNvPr>
          <p:cNvSpPr txBox="1"/>
          <p:nvPr/>
        </p:nvSpPr>
        <p:spPr>
          <a:xfrm>
            <a:off x="1560849" y="3635213"/>
            <a:ext cx="24372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÷2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     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BECC92AE-E65D-44EF-B1B0-E20FDEE01B03}"/>
              </a:ext>
            </a:extLst>
          </p:cNvPr>
          <p:cNvSpPr txBox="1"/>
          <p:nvPr/>
        </p:nvSpPr>
        <p:spPr>
          <a:xfrm>
            <a:off x="1389230" y="3499201"/>
            <a:ext cx="46805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5" name="직선 연결선 104">
            <a:extLst>
              <a:ext uri="{FF2B5EF4-FFF2-40B4-BE49-F238E27FC236}">
                <a16:creationId xmlns="" xmlns:a16="http://schemas.microsoft.com/office/drawing/2014/main" id="{8001443C-5656-4A8B-9545-45EA14F9F98A}"/>
              </a:ext>
            </a:extLst>
          </p:cNvPr>
          <p:cNvCxnSpPr/>
          <p:nvPr/>
        </p:nvCxnSpPr>
        <p:spPr bwMode="auto">
          <a:xfrm>
            <a:off x="1447429" y="3824107"/>
            <a:ext cx="351655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TextBox 7">
            <a:extLst>
              <a:ext uri="{FF2B5EF4-FFF2-40B4-BE49-F238E27FC236}">
                <a16:creationId xmlns="" xmlns:a16="http://schemas.microsoft.com/office/drawing/2014/main" id="{61EE384D-842B-4435-B6F0-0B34F9FCF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07" name="TextBox 8">
            <a:extLst>
              <a:ext uri="{FF2B5EF4-FFF2-40B4-BE49-F238E27FC236}">
                <a16:creationId xmlns="" xmlns:a16="http://schemas.microsoft.com/office/drawing/2014/main" id="{E1654488-B12B-413A-8E58-014E5E864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DDFCACD8-1B62-4CBF-93D0-8BD5891CD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suh_0601_01_0004_4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TextBox 9">
            <a:extLst>
              <a:ext uri="{FF2B5EF4-FFF2-40B4-BE49-F238E27FC236}">
                <a16:creationId xmlns="" xmlns:a16="http://schemas.microsoft.com/office/drawing/2014/main" id="{B194230C-8B99-4AEF-A883-3ED7BC24B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D82FAA0E-B9E2-4107-9F98-958B1B375A54}"/>
              </a:ext>
            </a:extLst>
          </p:cNvPr>
          <p:cNvSpPr/>
          <p:nvPr/>
        </p:nvSpPr>
        <p:spPr>
          <a:xfrm>
            <a:off x="621536" y="23906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279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C83A604B-AF81-4287-ABA4-75EDCEF3674C}"/>
              </a:ext>
            </a:extLst>
          </p:cNvPr>
          <p:cNvSpPr txBox="1"/>
          <p:nvPr/>
        </p:nvSpPr>
        <p:spPr>
          <a:xfrm>
            <a:off x="2166501" y="2181686"/>
            <a:ext cx="1460249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나눗셈의 몫을 분수로 나타내어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순서도: 대체 처리 70"/>
          <p:cNvSpPr/>
          <p:nvPr/>
        </p:nvSpPr>
        <p:spPr>
          <a:xfrm>
            <a:off x="410394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14501" y="2248322"/>
            <a:ext cx="38428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     ÷5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62481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152828" y="980728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67369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620899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241211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714501" y="3491135"/>
            <a:ext cx="38428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(2)     ÷6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="" xmlns:a16="http://schemas.microsoft.com/office/drawing/2014/main" id="{EAC44404-11F8-4F04-8B25-CFD706F8F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553641"/>
              </p:ext>
            </p:extLst>
          </p:nvPr>
        </p:nvGraphicFramePr>
        <p:xfrm>
          <a:off x="1151384" y="217303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83C5786A-0A27-4A7C-AA85-8A1EA74DF4A3}"/>
              </a:ext>
            </a:extLst>
          </p:cNvPr>
          <p:cNvSpPr txBox="1"/>
          <p:nvPr/>
        </p:nvSpPr>
        <p:spPr>
          <a:xfrm>
            <a:off x="2121850" y="2181973"/>
            <a:ext cx="800421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10÷5</a:t>
            </a:r>
          </a:p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="" xmlns:a16="http://schemas.microsoft.com/office/drawing/2014/main" id="{68F5F2E6-09CF-40D1-A2E6-30F7345A6657}"/>
              </a:ext>
            </a:extLst>
          </p:cNvPr>
          <p:cNvCxnSpPr>
            <a:cxnSpLocks/>
          </p:cNvCxnSpPr>
          <p:nvPr/>
        </p:nvCxnSpPr>
        <p:spPr bwMode="auto">
          <a:xfrm>
            <a:off x="2217387" y="2506879"/>
            <a:ext cx="609144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CF842502-8944-45DD-8000-674911DE8F84}"/>
              </a:ext>
            </a:extLst>
          </p:cNvPr>
          <p:cNvSpPr txBox="1"/>
          <p:nvPr/>
        </p:nvSpPr>
        <p:spPr>
          <a:xfrm>
            <a:off x="3052508" y="2181973"/>
            <a:ext cx="46805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="" xmlns:a16="http://schemas.microsoft.com/office/drawing/2014/main" id="{E86AF8CD-6B5D-4969-8FF3-A4C8F3C9FE05}"/>
              </a:ext>
            </a:extLst>
          </p:cNvPr>
          <p:cNvCxnSpPr/>
          <p:nvPr/>
        </p:nvCxnSpPr>
        <p:spPr bwMode="auto">
          <a:xfrm>
            <a:off x="3112503" y="2506879"/>
            <a:ext cx="351655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5E430777-4833-4113-AA58-C4C40479ADBB}"/>
              </a:ext>
            </a:extLst>
          </p:cNvPr>
          <p:cNvSpPr txBox="1"/>
          <p:nvPr/>
        </p:nvSpPr>
        <p:spPr>
          <a:xfrm>
            <a:off x="1984490" y="2303088"/>
            <a:ext cx="16422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DAB860D9-4269-41B5-AB99-CF69E056BDE5}"/>
              </a:ext>
            </a:extLst>
          </p:cNvPr>
          <p:cNvSpPr txBox="1"/>
          <p:nvPr/>
        </p:nvSpPr>
        <p:spPr>
          <a:xfrm>
            <a:off x="2166501" y="3360043"/>
            <a:ext cx="2267833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3A4FE90D-4A3F-41A1-B49E-5A9A4D93B32E}"/>
              </a:ext>
            </a:extLst>
          </p:cNvPr>
          <p:cNvSpPr txBox="1"/>
          <p:nvPr/>
        </p:nvSpPr>
        <p:spPr>
          <a:xfrm>
            <a:off x="3052508" y="3360330"/>
            <a:ext cx="800421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6÷6</a:t>
            </a:r>
          </a:p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="" xmlns:a16="http://schemas.microsoft.com/office/drawing/2014/main" id="{A0FDD9AD-9400-4BD8-8C89-0CD081EE7190}"/>
              </a:ext>
            </a:extLst>
          </p:cNvPr>
          <p:cNvCxnSpPr>
            <a:cxnSpLocks/>
          </p:cNvCxnSpPr>
          <p:nvPr/>
        </p:nvCxnSpPr>
        <p:spPr bwMode="auto">
          <a:xfrm>
            <a:off x="3148045" y="3685236"/>
            <a:ext cx="609144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3EB5AABC-FE68-4A2C-AB4B-FEEFDD4908AF}"/>
              </a:ext>
            </a:extLst>
          </p:cNvPr>
          <p:cNvSpPr txBox="1"/>
          <p:nvPr/>
        </p:nvSpPr>
        <p:spPr>
          <a:xfrm>
            <a:off x="3966282" y="3360330"/>
            <a:ext cx="46805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EB94D3C1-36B1-4067-A0CC-1924BAB63873}"/>
              </a:ext>
            </a:extLst>
          </p:cNvPr>
          <p:cNvCxnSpPr/>
          <p:nvPr/>
        </p:nvCxnSpPr>
        <p:spPr bwMode="auto">
          <a:xfrm>
            <a:off x="4026277" y="3685236"/>
            <a:ext cx="351655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CED5408F-8943-43F0-A551-116A5B092D9E}"/>
              </a:ext>
            </a:extLst>
          </p:cNvPr>
          <p:cNvSpPr txBox="1"/>
          <p:nvPr/>
        </p:nvSpPr>
        <p:spPr>
          <a:xfrm>
            <a:off x="2164510" y="3481445"/>
            <a:ext cx="22634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÷6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     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    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2" name="표 71">
            <a:extLst>
              <a:ext uri="{FF2B5EF4-FFF2-40B4-BE49-F238E27FC236}">
                <a16:creationId xmlns="" xmlns:a16="http://schemas.microsoft.com/office/drawing/2014/main" id="{686DEA78-E6A3-45DA-BF06-ED81BB926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243611"/>
              </p:ext>
            </p:extLst>
          </p:nvPr>
        </p:nvGraphicFramePr>
        <p:xfrm>
          <a:off x="1151384" y="343263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6D5DBF88-1BE5-4548-8E4C-3326AD078B73}"/>
              </a:ext>
            </a:extLst>
          </p:cNvPr>
          <p:cNvSpPr txBox="1"/>
          <p:nvPr/>
        </p:nvSpPr>
        <p:spPr>
          <a:xfrm>
            <a:off x="2162878" y="3359756"/>
            <a:ext cx="46805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60C83FB5-8799-4D7A-B916-D06B91FDBEFB}"/>
              </a:ext>
            </a:extLst>
          </p:cNvPr>
          <p:cNvCxnSpPr/>
          <p:nvPr/>
        </p:nvCxnSpPr>
        <p:spPr bwMode="auto">
          <a:xfrm>
            <a:off x="2222873" y="3684662"/>
            <a:ext cx="351655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TextBox 7">
            <a:extLst>
              <a:ext uri="{FF2B5EF4-FFF2-40B4-BE49-F238E27FC236}">
                <a16:creationId xmlns="" xmlns:a16="http://schemas.microsoft.com/office/drawing/2014/main" id="{7FAE82C5-8A9F-4691-8A68-24912CABC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79" name="TextBox 8">
            <a:extLst>
              <a:ext uri="{FF2B5EF4-FFF2-40B4-BE49-F238E27FC236}">
                <a16:creationId xmlns="" xmlns:a16="http://schemas.microsoft.com/office/drawing/2014/main" id="{1AF55D4F-88D9-4706-B29A-68CA8A47A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F1BA8346-9CB0-4FA7-8479-E10E2A39A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suh_0601_01_0004_4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9">
            <a:extLst>
              <a:ext uri="{FF2B5EF4-FFF2-40B4-BE49-F238E27FC236}">
                <a16:creationId xmlns="" xmlns:a16="http://schemas.microsoft.com/office/drawing/2014/main" id="{A5D59F90-4533-468D-AC3C-A7A4491C9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</p:spTree>
    <p:extLst>
      <p:ext uri="{BB962C8B-B14F-4D97-AF65-F5344CB8AC3E}">
        <p14:creationId xmlns:p14="http://schemas.microsoft.com/office/powerpoint/2010/main" val="189430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9B5C9271-933A-451D-A382-CFBFC7239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0" y="1025264"/>
            <a:ext cx="6868796" cy="4352019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268935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식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약물 디자인 수정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수정 있음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(m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단위는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답박스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밖으로 빼기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76616" y="1480717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-72516" y="160520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6832" y="1782081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1772680" y="3599570"/>
            <a:ext cx="633339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713716" y="4994778"/>
            <a:ext cx="1173416" cy="448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596102" y="515527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772679" y="3490031"/>
            <a:ext cx="282519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79091" y="3429000"/>
            <a:ext cx="1123381" cy="8221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456117" y="417862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11D77B0D-C5AE-45D5-85E7-2BAF25201C25}"/>
              </a:ext>
            </a:extLst>
          </p:cNvPr>
          <p:cNvSpPr/>
          <p:nvPr/>
        </p:nvSpPr>
        <p:spPr>
          <a:xfrm>
            <a:off x="3899658" y="3652723"/>
            <a:ext cx="489752" cy="5229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A843DBB0-84E1-41B0-9A01-E263DCF26752}"/>
              </a:ext>
            </a:extLst>
          </p:cNvPr>
          <p:cNvSpPr/>
          <p:nvPr/>
        </p:nvSpPr>
        <p:spPr>
          <a:xfrm>
            <a:off x="3717633" y="34290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40EA2E3F-DD25-42F6-8A58-D2DE79A18937}"/>
              </a:ext>
            </a:extLst>
          </p:cNvPr>
          <p:cNvSpPr/>
          <p:nvPr/>
        </p:nvSpPr>
        <p:spPr bwMode="auto">
          <a:xfrm>
            <a:off x="4497983" y="3483722"/>
            <a:ext cx="600754" cy="73736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84AD8B3A-1BE2-480C-9A27-B973AEABB966}"/>
              </a:ext>
            </a:extLst>
          </p:cNvPr>
          <p:cNvSpPr txBox="1"/>
          <p:nvPr/>
        </p:nvSpPr>
        <p:spPr>
          <a:xfrm>
            <a:off x="4511575" y="3538753"/>
            <a:ext cx="468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Picture 4">
            <a:extLst>
              <a:ext uri="{FF2B5EF4-FFF2-40B4-BE49-F238E27FC236}">
                <a16:creationId xmlns="" xmlns:a16="http://schemas.microsoft.com/office/drawing/2014/main" id="{CAE09D50-686C-41A5-9BF8-FA0762B50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703" y="343986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3B02BEC1-A445-4701-9480-9217B7F80648}"/>
              </a:ext>
            </a:extLst>
          </p:cNvPr>
          <p:cNvCxnSpPr>
            <a:cxnSpLocks/>
            <a:stCxn id="30" idx="1"/>
            <a:endCxn id="30" idx="3"/>
          </p:cNvCxnSpPr>
          <p:nvPr/>
        </p:nvCxnSpPr>
        <p:spPr bwMode="auto">
          <a:xfrm>
            <a:off x="4511575" y="3861919"/>
            <a:ext cx="468052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5170745" y="3676606"/>
            <a:ext cx="23254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7">
            <a:extLst>
              <a:ext uri="{FF2B5EF4-FFF2-40B4-BE49-F238E27FC236}">
                <a16:creationId xmlns="" xmlns:a16="http://schemas.microsoft.com/office/drawing/2014/main" id="{7BCC26F7-19B6-42D6-BB54-1AF5DD0A3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40" name="TextBox 8">
            <a:extLst>
              <a:ext uri="{FF2B5EF4-FFF2-40B4-BE49-F238E27FC236}">
                <a16:creationId xmlns="" xmlns:a16="http://schemas.microsoft.com/office/drawing/2014/main" id="{DF0602DC-996B-4436-A68C-9AB637AC0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A0202251-38FC-4376-95B2-7E25286B8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suh_0601_01_0004_4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>
            <a:extLst>
              <a:ext uri="{FF2B5EF4-FFF2-40B4-BE49-F238E27FC236}">
                <a16:creationId xmlns="" xmlns:a16="http://schemas.microsoft.com/office/drawing/2014/main" id="{E40EE0DA-E5E6-4BD7-8243-006553B42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</p:spTree>
    <p:extLst>
      <p:ext uri="{BB962C8B-B14F-4D97-AF65-F5344CB8AC3E}">
        <p14:creationId xmlns:p14="http://schemas.microsoft.com/office/powerpoint/2010/main" val="901223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21276" y="1457618"/>
            <a:ext cx="6267761" cy="9464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eaLnBrk="0" fontAlgn="ctr" latinLnBrk="0" hangingPunct="0">
              <a:lnSpc>
                <a:spcPct val="150000"/>
              </a:lnSpc>
              <a:tabLst>
                <a:tab pos="200025" algn="l"/>
                <a:tab pos="3132138" algn="r"/>
              </a:tabLst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÷3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</a:t>
            </a:r>
            <a:r>
              <a:rPr kumimoji="0" lang="ko-KR" altLang="ko-KR" sz="1800" dirty="0">
                <a:solidFill>
                  <a:srgbClr val="000000"/>
                </a:solidFill>
                <a:ea typeface="맑은 고딕" panose="020B0503020000020004" pitchFamily="50" charset="-127"/>
              </a:rPr>
              <a:t> 계산한 것입니다</a:t>
            </a:r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kumimoji="0" lang="ko-KR" altLang="en-US" sz="1800" u="sng" dirty="0" smtClean="0">
                <a:solidFill>
                  <a:srgbClr val="000000"/>
                </a:solidFill>
                <a:ea typeface="맑은 고딕" panose="020B0503020000020004" pitchFamily="50" charset="-127"/>
              </a:rPr>
              <a:t>잘못</a:t>
            </a:r>
            <a:r>
              <a:rPr kumimoji="0" lang="ko-KR" altLang="en-US" sz="1800" dirty="0" smtClean="0">
                <a:solidFill>
                  <a:srgbClr val="000000"/>
                </a:solidFill>
                <a:ea typeface="맑은 고딕" panose="020B0503020000020004" pitchFamily="50" charset="-127"/>
              </a:rPr>
              <a:t> </a:t>
            </a:r>
            <a:r>
              <a:rPr kumimoji="0" lang="ko-KR" altLang="en-US" sz="1800" dirty="0">
                <a:solidFill>
                  <a:srgbClr val="000000"/>
                </a:solidFill>
                <a:ea typeface="맑은 고딕" panose="020B0503020000020004" pitchFamily="50" charset="-127"/>
              </a:rPr>
              <a:t>계산한 곳을 찾아 바르게 계산해 </a:t>
            </a:r>
            <a:r>
              <a:rPr kumimoji="0" lang="ko-KR" altLang="en-US" sz="1800" dirty="0" smtClean="0">
                <a:solidFill>
                  <a:srgbClr val="000000"/>
                </a:solidFill>
                <a:ea typeface="맑은 고딕" panose="020B0503020000020004" pitchFamily="50" charset="-127"/>
              </a:rPr>
              <a:t>보시오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en-US" altLang="ko-KR" sz="700" dirty="0"/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순서도: 대체 처리 70"/>
          <p:cNvSpPr/>
          <p:nvPr/>
        </p:nvSpPr>
        <p:spPr>
          <a:xfrm>
            <a:off x="410394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62481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15282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67369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6208992" y="980728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117516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라인박스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2DEDC898-138A-44A1-B7DA-087696BA3E3A}"/>
              </a:ext>
            </a:extLst>
          </p:cNvPr>
          <p:cNvSpPr/>
          <p:nvPr/>
        </p:nvSpPr>
        <p:spPr bwMode="auto">
          <a:xfrm>
            <a:off x="2224101" y="3719737"/>
            <a:ext cx="3112719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0D11B223-D190-430F-A2AB-34353611B6F1}"/>
              </a:ext>
            </a:extLst>
          </p:cNvPr>
          <p:cNvSpPr txBox="1"/>
          <p:nvPr/>
        </p:nvSpPr>
        <p:spPr>
          <a:xfrm>
            <a:off x="2421970" y="3719737"/>
            <a:ext cx="468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>
            <a:extLst>
              <a:ext uri="{FF2B5EF4-FFF2-40B4-BE49-F238E27FC236}">
                <a16:creationId xmlns="" xmlns:a16="http://schemas.microsoft.com/office/drawing/2014/main" id="{6D0A8D7C-619E-4366-A3FD-79252811C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828" y="412986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7" name="직선 연결선 46">
            <a:extLst>
              <a:ext uri="{FF2B5EF4-FFF2-40B4-BE49-F238E27FC236}">
                <a16:creationId xmlns="" xmlns:a16="http://schemas.microsoft.com/office/drawing/2014/main" id="{6652D158-F186-49F2-B1E1-23976B82AE6D}"/>
              </a:ext>
            </a:extLst>
          </p:cNvPr>
          <p:cNvCxnSpPr>
            <a:cxnSpLocks/>
            <a:stCxn id="44" idx="1"/>
            <a:endCxn id="44" idx="3"/>
          </p:cNvCxnSpPr>
          <p:nvPr/>
        </p:nvCxnSpPr>
        <p:spPr bwMode="auto">
          <a:xfrm>
            <a:off x="2421970" y="4042903"/>
            <a:ext cx="468052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0" name="표 39">
            <a:extLst>
              <a:ext uri="{FF2B5EF4-FFF2-40B4-BE49-F238E27FC236}">
                <a16:creationId xmlns="" xmlns:a16="http://schemas.microsoft.com/office/drawing/2014/main" id="{A160DCA6-BFD9-47C3-A33B-2BD4DF861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042774"/>
              </p:ext>
            </p:extLst>
          </p:nvPr>
        </p:nvGraphicFramePr>
        <p:xfrm>
          <a:off x="657280" y="148478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모서리가 둥근 직사각형 1">
            <a:extLst>
              <a:ext uri="{FF2B5EF4-FFF2-40B4-BE49-F238E27FC236}">
                <a16:creationId xmlns="" xmlns:a16="http://schemas.microsoft.com/office/drawing/2014/main" id="{10C2BA3C-C908-4C79-90F1-7B237D2D83E0}"/>
              </a:ext>
            </a:extLst>
          </p:cNvPr>
          <p:cNvSpPr/>
          <p:nvPr/>
        </p:nvSpPr>
        <p:spPr bwMode="auto">
          <a:xfrm>
            <a:off x="1436862" y="2646795"/>
            <a:ext cx="4233866" cy="946414"/>
          </a:xfrm>
          <a:prstGeom prst="roundRect">
            <a:avLst/>
          </a:prstGeom>
          <a:noFill/>
          <a:ln w="28575" cap="flat" cmpd="sng" algn="ctr">
            <a:solidFill>
              <a:srgbClr val="FF99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DB97782D-B40A-427F-BE17-4BC8050F89B8}"/>
              </a:ext>
            </a:extLst>
          </p:cNvPr>
          <p:cNvSpPr txBox="1"/>
          <p:nvPr/>
        </p:nvSpPr>
        <p:spPr>
          <a:xfrm>
            <a:off x="2231693" y="2911507"/>
            <a:ext cx="28756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÷ 3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     ＝</a:t>
            </a:r>
            <a:endParaRPr lang="ko-KR" altLang="en-US" sz="1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954181"/>
              </p:ext>
            </p:extLst>
          </p:nvPr>
        </p:nvGraphicFramePr>
        <p:xfrm>
          <a:off x="2373413" y="280783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="" xmlns:a16="http://schemas.microsoft.com/office/drawing/2014/main" id="{C837C345-0164-4F7F-8E95-6AF55164C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289786"/>
              </p:ext>
            </p:extLst>
          </p:nvPr>
        </p:nvGraphicFramePr>
        <p:xfrm>
          <a:off x="3518889" y="2807839"/>
          <a:ext cx="759818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7598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21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÷3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="" xmlns:a16="http://schemas.microsoft.com/office/drawing/2014/main" id="{F6F58366-6C1D-4E5E-97C5-752D008E4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511998"/>
              </p:ext>
            </p:extLst>
          </p:nvPr>
        </p:nvGraphicFramePr>
        <p:xfrm>
          <a:off x="4534826" y="280783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9" name="Picture 20">
            <a:extLst>
              <a:ext uri="{FF2B5EF4-FFF2-40B4-BE49-F238E27FC236}">
                <a16:creationId xmlns="" xmlns:a16="http://schemas.microsoft.com/office/drawing/2014/main" id="{1AE76743-5203-46B3-8CBD-A67CBE48A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996" y="3866577"/>
            <a:ext cx="386775" cy="345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0BD7AE79-BF1C-4341-9BF6-E30BA2A23B71}"/>
              </a:ext>
            </a:extLst>
          </p:cNvPr>
          <p:cNvSpPr txBox="1"/>
          <p:nvPr/>
        </p:nvSpPr>
        <p:spPr>
          <a:xfrm>
            <a:off x="2392992" y="3837744"/>
            <a:ext cx="287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 3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        ＝</a:t>
            </a:r>
          </a:p>
        </p:txBody>
      </p:sp>
      <p:graphicFrame>
        <p:nvGraphicFramePr>
          <p:cNvPr id="61" name="표 60">
            <a:extLst>
              <a:ext uri="{FF2B5EF4-FFF2-40B4-BE49-F238E27FC236}">
                <a16:creationId xmlns="" xmlns:a16="http://schemas.microsoft.com/office/drawing/2014/main" id="{E0FD6B91-3A00-4384-8711-6BFF29822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649808"/>
              </p:ext>
            </p:extLst>
          </p:nvPr>
        </p:nvGraphicFramePr>
        <p:xfrm>
          <a:off x="3690495" y="3739969"/>
          <a:ext cx="759818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7598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1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r>
                        <a:rPr lang="en-US" altLang="ko-KR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÷3</a:t>
                      </a:r>
                      <a:endParaRPr kumimoji="1" lang="ko-KR" altLang="en-US" sz="1800" b="1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1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  <a:endParaRPr kumimoji="1" lang="ko-KR" altLang="en-US" sz="1800" b="1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="" xmlns:a16="http://schemas.microsoft.com/office/drawing/2014/main" id="{8E468C69-543F-4520-9D6A-3D1756D59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605305"/>
              </p:ext>
            </p:extLst>
          </p:nvPr>
        </p:nvGraphicFramePr>
        <p:xfrm>
          <a:off x="4691387" y="3739969"/>
          <a:ext cx="39722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972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1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1" lang="ko-KR" altLang="en-US" sz="1800" b="1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1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  <a:endParaRPr kumimoji="1" lang="ko-KR" altLang="en-US" sz="1800" b="1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" name="TextBox 7">
            <a:extLst>
              <a:ext uri="{FF2B5EF4-FFF2-40B4-BE49-F238E27FC236}">
                <a16:creationId xmlns="" xmlns:a16="http://schemas.microsoft.com/office/drawing/2014/main" id="{33370CC5-3B39-4107-BF53-11BAAA48D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64" name="TextBox 8">
            <a:extLst>
              <a:ext uri="{FF2B5EF4-FFF2-40B4-BE49-F238E27FC236}">
                <a16:creationId xmlns="" xmlns:a16="http://schemas.microsoft.com/office/drawing/2014/main" id="{866742E3-5F0F-4386-9C45-038789237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100F0AEC-0278-4F9F-9125-B3531DF8D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suh_0601_01_0004_4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>
            <a:extLst>
              <a:ext uri="{FF2B5EF4-FFF2-40B4-BE49-F238E27FC236}">
                <a16:creationId xmlns="" xmlns:a16="http://schemas.microsoft.com/office/drawing/2014/main" id="{92C3304C-E795-4A4E-BB8D-D9B76ED8C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8FABB135-A841-4D29-92EB-49CBA31E4E25}"/>
              </a:ext>
            </a:extLst>
          </p:cNvPr>
          <p:cNvSpPr/>
          <p:nvPr/>
        </p:nvSpPr>
        <p:spPr>
          <a:xfrm>
            <a:off x="1140324" y="24828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4519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40149456-C3D7-4576-B057-DAC65A8D7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957" y="1880828"/>
            <a:ext cx="2741981" cy="246423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 bwMode="auto">
          <a:xfrm>
            <a:off x="1579229" y="4725560"/>
            <a:ext cx="3891247" cy="41172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714472"/>
            <a:ext cx="6918956" cy="5776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253400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752382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그림과 수직선을 보며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0369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482704" y="1376772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지혜가 무엇을 하고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05" y="150265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3713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6609438" y="52910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081119" y="1036771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46" name="타원 45"/>
          <p:cNvSpPr/>
          <p:nvPr/>
        </p:nvSpPr>
        <p:spPr>
          <a:xfrm>
            <a:off x="4770985" y="10160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21196" y="4767951"/>
            <a:ext cx="440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매듭실을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등분하여 잘랐습니다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0476" y="4949246"/>
            <a:ext cx="360000" cy="355000"/>
          </a:xfrm>
          <a:prstGeom prst="rect">
            <a:avLst/>
          </a:prstGeom>
        </p:spPr>
      </p:pic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234" y="480434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EF852F69-FA02-4086-9D6A-C7C8689A543A}"/>
              </a:ext>
            </a:extLst>
          </p:cNvPr>
          <p:cNvSpPr/>
          <p:nvPr/>
        </p:nvSpPr>
        <p:spPr>
          <a:xfrm>
            <a:off x="5714427" y="103432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pic>
        <p:nvPicPr>
          <p:cNvPr id="30" name="Picture 37">
            <a:extLst>
              <a:ext uri="{FF2B5EF4-FFF2-40B4-BE49-F238E27FC236}">
                <a16:creationId xmlns="" xmlns:a16="http://schemas.microsoft.com/office/drawing/2014/main" id="{D690E445-49B4-4F34-909E-EA96F1227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755" y="3996089"/>
            <a:ext cx="338214" cy="333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/>
          <p:cNvSpPr/>
          <p:nvPr/>
        </p:nvSpPr>
        <p:spPr>
          <a:xfrm>
            <a:off x="5173938" y="37228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0B2D35B2-7E5A-4B44-9DF9-46E425B954C3}"/>
              </a:ext>
            </a:extLst>
          </p:cNvPr>
          <p:cNvSpPr/>
          <p:nvPr/>
        </p:nvSpPr>
        <p:spPr>
          <a:xfrm>
            <a:off x="6353527" y="103432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개발물의 그림을 최대한 크게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7">
            <a:extLst>
              <a:ext uri="{FF2B5EF4-FFF2-40B4-BE49-F238E27FC236}">
                <a16:creationId xmlns="" xmlns:a16="http://schemas.microsoft.com/office/drawing/2014/main" id="{231A6E7A-F41E-46ED-B7A9-F14FD5008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="" xmlns:a16="http://schemas.microsoft.com/office/drawing/2014/main" id="{0F95A71F-FF05-4FF7-9F54-C6AE2AD50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13" name="직사각형 21">
            <a:extLst>
              <a:ext uri="{FF2B5EF4-FFF2-40B4-BE49-F238E27FC236}">
                <a16:creationId xmlns="" xmlns:a16="http://schemas.microsoft.com/office/drawing/2014/main" id="{DADCB66E-5737-4F51-9B5A-C913D6515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="" xmlns:a16="http://schemas.microsoft.com/office/drawing/2014/main" id="{F20F580D-5F92-4234-8F5C-463F56837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7D641CBE-F900-482C-81F6-85F930915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588" y="1348039"/>
            <a:ext cx="4540668" cy="408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069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2212933" y="4834032"/>
            <a:ext cx="2979455" cy="46716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714472"/>
            <a:ext cx="6918956" cy="6136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253400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752382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그림과 수직선을 보며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0369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487625" y="1556792"/>
            <a:ext cx="426095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위 수직선이 나타내는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27" y="168267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6686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6609438" y="5320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645714" y="4931867"/>
            <a:ext cx="2754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매듭 실의 길이입니다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4844" y="5164820"/>
            <a:ext cx="360000" cy="355000"/>
          </a:xfrm>
          <a:prstGeom prst="rect">
            <a:avLst/>
          </a:prstGeom>
        </p:spPr>
      </p:pic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938" y="491281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4E0D1DBD-33C1-417B-AB4E-C2447226A6B2}"/>
              </a:ext>
            </a:extLst>
          </p:cNvPr>
          <p:cNvSpPr/>
          <p:nvPr/>
        </p:nvSpPr>
        <p:spPr>
          <a:xfrm>
            <a:off x="5004048" y="1055185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1E435BF6-F291-4CE3-94D3-BF75E43D9770}"/>
              </a:ext>
            </a:extLst>
          </p:cNvPr>
          <p:cNvSpPr/>
          <p:nvPr/>
        </p:nvSpPr>
        <p:spPr>
          <a:xfrm>
            <a:off x="5673360" y="105273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81950301-9CEC-406F-9184-B7C90465B84C}"/>
              </a:ext>
            </a:extLst>
          </p:cNvPr>
          <p:cNvSpPr/>
          <p:nvPr/>
        </p:nvSpPr>
        <p:spPr>
          <a:xfrm>
            <a:off x="6353527" y="1052736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0" y="2554423"/>
            <a:ext cx="1146993" cy="71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3"/>
          <p:cNvSpPr txBox="1"/>
          <p:nvPr/>
        </p:nvSpPr>
        <p:spPr>
          <a:xfrm>
            <a:off x="281807" y="2586740"/>
            <a:ext cx="132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매듭실의 길이</a:t>
            </a:r>
          </a:p>
        </p:txBody>
      </p:sp>
      <p:pic>
        <p:nvPicPr>
          <p:cNvPr id="6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03" y="3326100"/>
            <a:ext cx="1146993" cy="4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53"/>
          <p:cNvSpPr txBox="1"/>
          <p:nvPr/>
        </p:nvSpPr>
        <p:spPr>
          <a:xfrm>
            <a:off x="299370" y="3378828"/>
            <a:ext cx="132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작품의 수</a:t>
            </a:r>
          </a:p>
        </p:txBody>
      </p:sp>
      <p:grpSp>
        <p:nvGrpSpPr>
          <p:cNvPr id="71" name="그룹 70"/>
          <p:cNvGrpSpPr/>
          <p:nvPr/>
        </p:nvGrpSpPr>
        <p:grpSpPr>
          <a:xfrm>
            <a:off x="1655676" y="2805402"/>
            <a:ext cx="4826213" cy="209007"/>
            <a:chOff x="1655676" y="2963586"/>
            <a:chExt cx="4826213" cy="209007"/>
          </a:xfrm>
        </p:grpSpPr>
        <p:cxnSp>
          <p:nvCxnSpPr>
            <p:cNvPr id="72" name="직선 연결선 71"/>
            <p:cNvCxnSpPr/>
            <p:nvPr/>
          </p:nvCxnSpPr>
          <p:spPr bwMode="auto">
            <a:xfrm flipV="1">
              <a:off x="1655676" y="3068089"/>
              <a:ext cx="4826213" cy="1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직선 연결선 72"/>
            <p:cNvCxnSpPr/>
            <p:nvPr/>
          </p:nvCxnSpPr>
          <p:spPr bwMode="auto">
            <a:xfrm flipH="1">
              <a:off x="1669991" y="2963587"/>
              <a:ext cx="1" cy="209006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직선 연결선 73"/>
            <p:cNvCxnSpPr/>
            <p:nvPr/>
          </p:nvCxnSpPr>
          <p:spPr bwMode="auto">
            <a:xfrm flipH="1">
              <a:off x="6012160" y="2963586"/>
              <a:ext cx="1" cy="209006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직선 연결선 74"/>
            <p:cNvCxnSpPr/>
            <p:nvPr/>
          </p:nvCxnSpPr>
          <p:spPr bwMode="auto">
            <a:xfrm flipH="1">
              <a:off x="3131840" y="2963587"/>
              <a:ext cx="1" cy="209006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6" name="그룹 75"/>
          <p:cNvGrpSpPr/>
          <p:nvPr/>
        </p:nvGrpSpPr>
        <p:grpSpPr>
          <a:xfrm>
            <a:off x="1655676" y="3458990"/>
            <a:ext cx="4826213" cy="214001"/>
            <a:chOff x="1655676" y="2963586"/>
            <a:chExt cx="4826213" cy="214001"/>
          </a:xfrm>
        </p:grpSpPr>
        <p:cxnSp>
          <p:nvCxnSpPr>
            <p:cNvPr id="77" name="직선 연결선 76"/>
            <p:cNvCxnSpPr/>
            <p:nvPr/>
          </p:nvCxnSpPr>
          <p:spPr bwMode="auto">
            <a:xfrm flipV="1">
              <a:off x="1655676" y="3068089"/>
              <a:ext cx="4826213" cy="1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직선 연결선 77"/>
            <p:cNvCxnSpPr/>
            <p:nvPr/>
          </p:nvCxnSpPr>
          <p:spPr bwMode="auto">
            <a:xfrm flipH="1">
              <a:off x="1669991" y="2963587"/>
              <a:ext cx="1" cy="209006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직선 연결선 78"/>
            <p:cNvCxnSpPr/>
            <p:nvPr/>
          </p:nvCxnSpPr>
          <p:spPr bwMode="auto">
            <a:xfrm flipH="1">
              <a:off x="6012160" y="2963586"/>
              <a:ext cx="1" cy="209006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직선 연결선 79"/>
            <p:cNvCxnSpPr/>
            <p:nvPr/>
          </p:nvCxnSpPr>
          <p:spPr bwMode="auto">
            <a:xfrm flipH="1">
              <a:off x="3131840" y="2963587"/>
              <a:ext cx="1" cy="209006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직선 연결선 80"/>
            <p:cNvCxnSpPr/>
            <p:nvPr/>
          </p:nvCxnSpPr>
          <p:spPr bwMode="auto">
            <a:xfrm flipH="1">
              <a:off x="4572000" y="2968581"/>
              <a:ext cx="1" cy="209006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2" name="TextBox 81"/>
          <p:cNvSpPr txBox="1"/>
          <p:nvPr/>
        </p:nvSpPr>
        <p:spPr>
          <a:xfrm>
            <a:off x="1500833" y="3692351"/>
            <a:ext cx="4547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886603" y="3702864"/>
            <a:ext cx="605277" cy="315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766923" y="3666860"/>
            <a:ext cx="60527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475656" y="2478728"/>
            <a:ext cx="4547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167844" y="2324199"/>
            <a:ext cx="3712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688124" y="2204864"/>
            <a:ext cx="468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8" name="직선 연결선 87"/>
          <p:cNvCxnSpPr/>
          <p:nvPr/>
        </p:nvCxnSpPr>
        <p:spPr bwMode="auto">
          <a:xfrm>
            <a:off x="5746323" y="2529770"/>
            <a:ext cx="351655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TextBox 88"/>
          <p:cNvSpPr txBox="1"/>
          <p:nvPr/>
        </p:nvSpPr>
        <p:spPr>
          <a:xfrm>
            <a:off x="6036952" y="2312876"/>
            <a:ext cx="3712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2793994" y="2272080"/>
            <a:ext cx="409854" cy="5153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6895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714472"/>
            <a:ext cx="6918956" cy="593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253400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752382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그림과 수직선을 보며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0369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487625" y="1592796"/>
            <a:ext cx="426095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아래 수직선이 나타내는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27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4781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6609438" y="53017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56" name="직사각형 55"/>
          <p:cNvSpPr/>
          <p:nvPr/>
        </p:nvSpPr>
        <p:spPr bwMode="auto">
          <a:xfrm>
            <a:off x="2212933" y="4834032"/>
            <a:ext cx="2979455" cy="46716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88556" y="4888208"/>
            <a:ext cx="2754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작품의 수입니다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80" y="486916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4844" y="5164820"/>
            <a:ext cx="360000" cy="355000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4E0D1DBD-33C1-417B-AB4E-C2447226A6B2}"/>
              </a:ext>
            </a:extLst>
          </p:cNvPr>
          <p:cNvSpPr/>
          <p:nvPr/>
        </p:nvSpPr>
        <p:spPr>
          <a:xfrm>
            <a:off x="5004048" y="1055185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1E435BF6-F291-4CE3-94D3-BF75E43D9770}"/>
              </a:ext>
            </a:extLst>
          </p:cNvPr>
          <p:cNvSpPr/>
          <p:nvPr/>
        </p:nvSpPr>
        <p:spPr>
          <a:xfrm>
            <a:off x="5673360" y="1052736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81950301-9CEC-406F-9184-B7C90465B84C}"/>
              </a:ext>
            </a:extLst>
          </p:cNvPr>
          <p:cNvSpPr/>
          <p:nvPr/>
        </p:nvSpPr>
        <p:spPr>
          <a:xfrm>
            <a:off x="6353527" y="105273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pic>
        <p:nvPicPr>
          <p:cNvPr id="48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0" y="2554423"/>
            <a:ext cx="1146993" cy="71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53"/>
          <p:cNvSpPr txBox="1"/>
          <p:nvPr/>
        </p:nvSpPr>
        <p:spPr>
          <a:xfrm>
            <a:off x="281807" y="2586740"/>
            <a:ext cx="132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매듭실의 길이</a:t>
            </a:r>
          </a:p>
        </p:txBody>
      </p:sp>
      <p:pic>
        <p:nvPicPr>
          <p:cNvPr id="50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03" y="3326100"/>
            <a:ext cx="1146993" cy="4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3"/>
          <p:cNvSpPr txBox="1"/>
          <p:nvPr/>
        </p:nvSpPr>
        <p:spPr>
          <a:xfrm>
            <a:off x="299370" y="3378828"/>
            <a:ext cx="132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작품의 수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1655676" y="2805402"/>
            <a:ext cx="4826213" cy="209007"/>
            <a:chOff x="1655676" y="2963586"/>
            <a:chExt cx="4826213" cy="209007"/>
          </a:xfrm>
        </p:grpSpPr>
        <p:cxnSp>
          <p:nvCxnSpPr>
            <p:cNvPr id="54" name="직선 연결선 53"/>
            <p:cNvCxnSpPr/>
            <p:nvPr/>
          </p:nvCxnSpPr>
          <p:spPr bwMode="auto">
            <a:xfrm flipV="1">
              <a:off x="1655676" y="3068089"/>
              <a:ext cx="4826213" cy="1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직선 연결선 54"/>
            <p:cNvCxnSpPr/>
            <p:nvPr/>
          </p:nvCxnSpPr>
          <p:spPr bwMode="auto">
            <a:xfrm flipH="1">
              <a:off x="1669991" y="2963587"/>
              <a:ext cx="1" cy="209006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직선 연결선 58"/>
            <p:cNvCxnSpPr/>
            <p:nvPr/>
          </p:nvCxnSpPr>
          <p:spPr bwMode="auto">
            <a:xfrm flipH="1">
              <a:off x="6012160" y="2963586"/>
              <a:ext cx="1" cy="209006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직선 연결선 59"/>
            <p:cNvCxnSpPr/>
            <p:nvPr/>
          </p:nvCxnSpPr>
          <p:spPr bwMode="auto">
            <a:xfrm flipH="1">
              <a:off x="3131840" y="2963587"/>
              <a:ext cx="1" cy="209006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1" name="그룹 60"/>
          <p:cNvGrpSpPr/>
          <p:nvPr/>
        </p:nvGrpSpPr>
        <p:grpSpPr>
          <a:xfrm>
            <a:off x="1655676" y="3458990"/>
            <a:ext cx="4826213" cy="214001"/>
            <a:chOff x="1655676" y="2963586"/>
            <a:chExt cx="4826213" cy="214001"/>
          </a:xfrm>
        </p:grpSpPr>
        <p:cxnSp>
          <p:nvCxnSpPr>
            <p:cNvPr id="63" name="직선 연결선 62"/>
            <p:cNvCxnSpPr/>
            <p:nvPr/>
          </p:nvCxnSpPr>
          <p:spPr bwMode="auto">
            <a:xfrm flipV="1">
              <a:off x="1655676" y="3068089"/>
              <a:ext cx="4826213" cy="1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직선 연결선 63"/>
            <p:cNvCxnSpPr/>
            <p:nvPr/>
          </p:nvCxnSpPr>
          <p:spPr bwMode="auto">
            <a:xfrm flipH="1">
              <a:off x="1669991" y="2963587"/>
              <a:ext cx="1" cy="209006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직선 연결선 64"/>
            <p:cNvCxnSpPr/>
            <p:nvPr/>
          </p:nvCxnSpPr>
          <p:spPr bwMode="auto">
            <a:xfrm flipH="1">
              <a:off x="6012160" y="2963586"/>
              <a:ext cx="1" cy="209006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직선 연결선 66"/>
            <p:cNvCxnSpPr/>
            <p:nvPr/>
          </p:nvCxnSpPr>
          <p:spPr bwMode="auto">
            <a:xfrm flipH="1">
              <a:off x="3131840" y="2963587"/>
              <a:ext cx="1" cy="209006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직선 연결선 89"/>
            <p:cNvCxnSpPr/>
            <p:nvPr/>
          </p:nvCxnSpPr>
          <p:spPr bwMode="auto">
            <a:xfrm flipH="1">
              <a:off x="4572000" y="2968581"/>
              <a:ext cx="1" cy="209006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1" name="TextBox 90"/>
          <p:cNvSpPr txBox="1"/>
          <p:nvPr/>
        </p:nvSpPr>
        <p:spPr>
          <a:xfrm>
            <a:off x="1500833" y="3692351"/>
            <a:ext cx="4547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886603" y="3702864"/>
            <a:ext cx="605277" cy="315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766923" y="3666860"/>
            <a:ext cx="60527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475656" y="2478728"/>
            <a:ext cx="4547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167844" y="2324199"/>
            <a:ext cx="3712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688124" y="2204864"/>
            <a:ext cx="468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7" name="직선 연결선 96"/>
          <p:cNvCxnSpPr/>
          <p:nvPr/>
        </p:nvCxnSpPr>
        <p:spPr bwMode="auto">
          <a:xfrm>
            <a:off x="5746323" y="2529770"/>
            <a:ext cx="351655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TextBox 97"/>
          <p:cNvSpPr txBox="1"/>
          <p:nvPr/>
        </p:nvSpPr>
        <p:spPr>
          <a:xfrm>
            <a:off x="6036952" y="2312876"/>
            <a:ext cx="3712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직사각형 98"/>
          <p:cNvSpPr/>
          <p:nvPr/>
        </p:nvSpPr>
        <p:spPr bwMode="auto">
          <a:xfrm>
            <a:off x="2793994" y="2272080"/>
            <a:ext cx="409854" cy="5153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1471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CF049CDF-47A9-4194-9331-A2DEFF571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82" y="1146857"/>
            <a:ext cx="6703073" cy="4117539"/>
          </a:xfrm>
          <a:prstGeom prst="rect">
            <a:avLst/>
          </a:prstGeom>
        </p:spPr>
      </p:pic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634173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14~15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86468" y="1635610"/>
            <a:ext cx="803286" cy="401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740416" y="17816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5576" y="5877272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http://cdata.tsherpa.co.kr/tsherpa/MultiMedia/Flash/2020/curri/index.html?flashxmlnum=llbless208&amp;classa=A8-C1-22-WI-WI-03-01-02-0-0-0-0&amp;classno=WI_22_03/win_0202_0102_0004/win_0202_0102_0004_103.html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4" name="TextBox 7">
            <a:extLst>
              <a:ext uri="{FF2B5EF4-FFF2-40B4-BE49-F238E27FC236}">
                <a16:creationId xmlns="" xmlns:a16="http://schemas.microsoft.com/office/drawing/2014/main" id="{517C525F-6CB8-4885-BA0F-9AAB253D6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>
            <a:extLst>
              <a:ext uri="{FF2B5EF4-FFF2-40B4-BE49-F238E27FC236}">
                <a16:creationId xmlns="" xmlns:a16="http://schemas.microsoft.com/office/drawing/2014/main" id="{CFD78DB5-A788-493F-A1AF-81A4C0F5A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16" name="직사각형 21">
            <a:extLst>
              <a:ext uri="{FF2B5EF4-FFF2-40B4-BE49-F238E27FC236}">
                <a16:creationId xmlns="" xmlns:a16="http://schemas.microsoft.com/office/drawing/2014/main" id="{F7C22C98-42E5-4FEC-9DE0-E832F45F6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9">
            <a:extLst>
              <a:ext uri="{FF2B5EF4-FFF2-40B4-BE49-F238E27FC236}">
                <a16:creationId xmlns="" xmlns:a16="http://schemas.microsoft.com/office/drawing/2014/main" id="{9A20AA85-439B-41A0-96E4-8419EABBB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5" y="5935342"/>
            <a:ext cx="49685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2"/>
              </a:rPr>
              <a:t>https://cdata2.tsherpa.co.kr/tsherpa/MultiMedia/Flash/2020/curri/index.html?flashxmlnum=yuni4856&amp;classa=A8-C1-31-MM-MM-04-04-02-0-0-0-0&amp;classno=MM_31_04/suh_0301_03_0002/suh_0301_03_0002_201_1.html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4" name="TextBox 7">
            <a:extLst>
              <a:ext uri="{FF2B5EF4-FFF2-40B4-BE49-F238E27FC236}">
                <a16:creationId xmlns="" xmlns:a16="http://schemas.microsoft.com/office/drawing/2014/main" id="{DADF14C1-86DC-4903-8C7D-E33379EE1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="" xmlns:a16="http://schemas.microsoft.com/office/drawing/2014/main" id="{C36E31B3-528D-4EFB-A4F0-E1916D891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26" name="직사각형 21">
            <a:extLst>
              <a:ext uri="{FF2B5EF4-FFF2-40B4-BE49-F238E27FC236}">
                <a16:creationId xmlns="" xmlns:a16="http://schemas.microsoft.com/office/drawing/2014/main" id="{BC51D8B9-74AF-4E83-A408-CF12611D3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>
            <a:extLst>
              <a:ext uri="{FF2B5EF4-FFF2-40B4-BE49-F238E27FC236}">
                <a16:creationId xmlns="" xmlns:a16="http://schemas.microsoft.com/office/drawing/2014/main" id="{1A89953A-1E5B-4223-B7B3-0579F2EFD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30" name="직사각형 29"/>
          <p:cNvSpPr/>
          <p:nvPr/>
        </p:nvSpPr>
        <p:spPr bwMode="auto">
          <a:xfrm>
            <a:off x="3023828" y="4653136"/>
            <a:ext cx="896901" cy="5992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5312" y="692695"/>
            <a:ext cx="6918956" cy="133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89042" y="608491"/>
            <a:ext cx="6621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지혜는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공예실에서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매듭실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등분하여 똑같은 작품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개를 만들었습니다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작품 하나에 사용된 매듭실의 길이를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7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기존 개발물의 수직선 그림 활용하여 작성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 클릭 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슬라이드의 풀 팝업 그림 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6" name="TextBox 43"/>
          <p:cNvSpPr txBox="1"/>
          <p:nvPr/>
        </p:nvSpPr>
        <p:spPr>
          <a:xfrm>
            <a:off x="389043" y="216886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작품 하나에 사용된 매듭실의 길이를 구하는 식을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0871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56960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3095836" y="4747124"/>
            <a:ext cx="104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124" y="512356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317523" y="176925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45" name="직사각형 44"/>
          <p:cNvSpPr/>
          <p:nvPr/>
        </p:nvSpPr>
        <p:spPr>
          <a:xfrm>
            <a:off x="5646183" y="1757798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49" name="타원 48"/>
          <p:cNvSpPr/>
          <p:nvPr/>
        </p:nvSpPr>
        <p:spPr>
          <a:xfrm>
            <a:off x="5376686" y="17368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006993" y="657562"/>
            <a:ext cx="468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1" name="직선 연결선 50"/>
          <p:cNvCxnSpPr/>
          <p:nvPr/>
        </p:nvCxnSpPr>
        <p:spPr bwMode="auto">
          <a:xfrm>
            <a:off x="3065192" y="982468"/>
            <a:ext cx="351655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2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0" y="2842455"/>
            <a:ext cx="1146993" cy="71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3"/>
          <p:cNvSpPr txBox="1"/>
          <p:nvPr/>
        </p:nvSpPr>
        <p:spPr>
          <a:xfrm>
            <a:off x="281807" y="2874772"/>
            <a:ext cx="132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매듭실의 길이</a:t>
            </a:r>
          </a:p>
        </p:txBody>
      </p:sp>
      <p:pic>
        <p:nvPicPr>
          <p:cNvPr id="54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03" y="3614132"/>
            <a:ext cx="1146993" cy="4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3"/>
          <p:cNvSpPr txBox="1"/>
          <p:nvPr/>
        </p:nvSpPr>
        <p:spPr>
          <a:xfrm>
            <a:off x="299370" y="3666860"/>
            <a:ext cx="132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작품의 수</a:t>
            </a:r>
          </a:p>
        </p:txBody>
      </p:sp>
      <p:grpSp>
        <p:nvGrpSpPr>
          <p:cNvPr id="56" name="그룹 55"/>
          <p:cNvGrpSpPr/>
          <p:nvPr/>
        </p:nvGrpSpPr>
        <p:grpSpPr>
          <a:xfrm>
            <a:off x="1655676" y="3093434"/>
            <a:ext cx="4826213" cy="209007"/>
            <a:chOff x="1655676" y="2963586"/>
            <a:chExt cx="4826213" cy="209007"/>
          </a:xfrm>
        </p:grpSpPr>
        <p:cxnSp>
          <p:nvCxnSpPr>
            <p:cNvPr id="57" name="직선 연결선 56"/>
            <p:cNvCxnSpPr/>
            <p:nvPr/>
          </p:nvCxnSpPr>
          <p:spPr bwMode="auto">
            <a:xfrm flipV="1">
              <a:off x="1655676" y="3068089"/>
              <a:ext cx="4826213" cy="1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직선 연결선 57"/>
            <p:cNvCxnSpPr/>
            <p:nvPr/>
          </p:nvCxnSpPr>
          <p:spPr bwMode="auto">
            <a:xfrm flipH="1">
              <a:off x="1669991" y="2963587"/>
              <a:ext cx="1" cy="209006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직선 연결선 58"/>
            <p:cNvCxnSpPr/>
            <p:nvPr/>
          </p:nvCxnSpPr>
          <p:spPr bwMode="auto">
            <a:xfrm flipH="1">
              <a:off x="6012160" y="2963586"/>
              <a:ext cx="1" cy="209006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직선 연결선 60"/>
            <p:cNvCxnSpPr/>
            <p:nvPr/>
          </p:nvCxnSpPr>
          <p:spPr bwMode="auto">
            <a:xfrm flipH="1">
              <a:off x="3131840" y="2963587"/>
              <a:ext cx="1" cy="209006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2" name="그룹 61"/>
          <p:cNvGrpSpPr/>
          <p:nvPr/>
        </p:nvGrpSpPr>
        <p:grpSpPr>
          <a:xfrm>
            <a:off x="1655676" y="3747022"/>
            <a:ext cx="4826213" cy="214001"/>
            <a:chOff x="1655676" y="2963586"/>
            <a:chExt cx="4826213" cy="214001"/>
          </a:xfrm>
        </p:grpSpPr>
        <p:cxnSp>
          <p:nvCxnSpPr>
            <p:cNvPr id="63" name="직선 연결선 62"/>
            <p:cNvCxnSpPr/>
            <p:nvPr/>
          </p:nvCxnSpPr>
          <p:spPr bwMode="auto">
            <a:xfrm flipV="1">
              <a:off x="1655676" y="3068089"/>
              <a:ext cx="4826213" cy="1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직선 연결선 63"/>
            <p:cNvCxnSpPr/>
            <p:nvPr/>
          </p:nvCxnSpPr>
          <p:spPr bwMode="auto">
            <a:xfrm flipH="1">
              <a:off x="1669991" y="2963587"/>
              <a:ext cx="1" cy="209006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직선 연결선 64"/>
            <p:cNvCxnSpPr/>
            <p:nvPr/>
          </p:nvCxnSpPr>
          <p:spPr bwMode="auto">
            <a:xfrm flipH="1">
              <a:off x="6012160" y="2963586"/>
              <a:ext cx="1" cy="209006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직선 연결선 65"/>
            <p:cNvCxnSpPr/>
            <p:nvPr/>
          </p:nvCxnSpPr>
          <p:spPr bwMode="auto">
            <a:xfrm flipH="1">
              <a:off x="3131840" y="2963587"/>
              <a:ext cx="1" cy="209006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직선 연결선 66"/>
            <p:cNvCxnSpPr/>
            <p:nvPr/>
          </p:nvCxnSpPr>
          <p:spPr bwMode="auto">
            <a:xfrm flipH="1">
              <a:off x="4572000" y="2968581"/>
              <a:ext cx="1" cy="209006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8" name="TextBox 67"/>
          <p:cNvSpPr txBox="1"/>
          <p:nvPr/>
        </p:nvSpPr>
        <p:spPr>
          <a:xfrm>
            <a:off x="1500833" y="3980383"/>
            <a:ext cx="4547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886603" y="3990896"/>
            <a:ext cx="605277" cy="315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66923" y="3954892"/>
            <a:ext cx="60527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475656" y="2766760"/>
            <a:ext cx="4547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167844" y="2612231"/>
            <a:ext cx="3712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688124" y="2492896"/>
            <a:ext cx="468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4" name="직선 연결선 73"/>
          <p:cNvCxnSpPr/>
          <p:nvPr/>
        </p:nvCxnSpPr>
        <p:spPr bwMode="auto">
          <a:xfrm>
            <a:off x="5746323" y="2817802"/>
            <a:ext cx="351655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6036952" y="2600908"/>
            <a:ext cx="3712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2793994" y="2560112"/>
            <a:ext cx="409854" cy="5153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3051872" y="4632320"/>
            <a:ext cx="468052" cy="646331"/>
            <a:chOff x="3051872" y="4632320"/>
            <a:chExt cx="468052" cy="646331"/>
          </a:xfrm>
        </p:grpSpPr>
        <p:sp>
          <p:nvSpPr>
            <p:cNvPr id="78" name="TextBox 77"/>
            <p:cNvSpPr txBox="1"/>
            <p:nvPr/>
          </p:nvSpPr>
          <p:spPr>
            <a:xfrm>
              <a:off x="3051872" y="463232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9" name="직선 연결선 78"/>
            <p:cNvCxnSpPr/>
            <p:nvPr/>
          </p:nvCxnSpPr>
          <p:spPr bwMode="auto">
            <a:xfrm>
              <a:off x="3110071" y="4957226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80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688848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타원 80"/>
          <p:cNvSpPr/>
          <p:nvPr/>
        </p:nvSpPr>
        <p:spPr>
          <a:xfrm>
            <a:off x="240773" y="39998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4068782" y="17042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2032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7">
            <a:extLst>
              <a:ext uri="{FF2B5EF4-FFF2-40B4-BE49-F238E27FC236}">
                <a16:creationId xmlns="" xmlns:a16="http://schemas.microsoft.com/office/drawing/2014/main" id="{DADF14C1-86DC-4903-8C7D-E33379EE1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="" xmlns:a16="http://schemas.microsoft.com/office/drawing/2014/main" id="{C36E31B3-528D-4EFB-A4F0-E1916D891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26" name="직사각형 21">
            <a:extLst>
              <a:ext uri="{FF2B5EF4-FFF2-40B4-BE49-F238E27FC236}">
                <a16:creationId xmlns="" xmlns:a16="http://schemas.microsoft.com/office/drawing/2014/main" id="{BC51D8B9-74AF-4E83-A408-CF12611D3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>
            <a:extLst>
              <a:ext uri="{FF2B5EF4-FFF2-40B4-BE49-F238E27FC236}">
                <a16:creationId xmlns="" xmlns:a16="http://schemas.microsoft.com/office/drawing/2014/main" id="{1A89953A-1E5B-4223-B7B3-0579F2EFD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30" name="직사각형 29"/>
          <p:cNvSpPr/>
          <p:nvPr/>
        </p:nvSpPr>
        <p:spPr bwMode="auto">
          <a:xfrm>
            <a:off x="3023828" y="4653136"/>
            <a:ext cx="896901" cy="5992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5312" y="692695"/>
            <a:ext cx="6918956" cy="133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89042" y="608491"/>
            <a:ext cx="6621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지혜는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공예실에서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매듭실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등분하여 똑같은 작품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개를 만들었습니다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작품 하나에 사용된 매듭실의 길이를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7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기존 개발물의 수직선 그림 활용하여 작성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 클릭 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슬라이드의 풀 팝업 그림 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6" name="TextBox 43"/>
          <p:cNvSpPr txBox="1"/>
          <p:nvPr/>
        </p:nvSpPr>
        <p:spPr>
          <a:xfrm>
            <a:off x="389043" y="216886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결과를 어림해 보고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실이나 끈 등을 사용하여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0871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56960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3275856" y="474712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124" y="512356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317523" y="176925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45" name="직사각형 44"/>
          <p:cNvSpPr/>
          <p:nvPr/>
        </p:nvSpPr>
        <p:spPr>
          <a:xfrm>
            <a:off x="5646183" y="1757798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49" name="타원 48"/>
          <p:cNvSpPr/>
          <p:nvPr/>
        </p:nvSpPr>
        <p:spPr>
          <a:xfrm>
            <a:off x="5376686" y="17368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006993" y="657562"/>
            <a:ext cx="468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1" name="직선 연결선 50"/>
          <p:cNvCxnSpPr/>
          <p:nvPr/>
        </p:nvCxnSpPr>
        <p:spPr bwMode="auto">
          <a:xfrm>
            <a:off x="3065192" y="982468"/>
            <a:ext cx="351655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2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0" y="2842455"/>
            <a:ext cx="1146993" cy="71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3"/>
          <p:cNvSpPr txBox="1"/>
          <p:nvPr/>
        </p:nvSpPr>
        <p:spPr>
          <a:xfrm>
            <a:off x="281807" y="2874772"/>
            <a:ext cx="132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매듭실의 길이</a:t>
            </a:r>
          </a:p>
        </p:txBody>
      </p:sp>
      <p:pic>
        <p:nvPicPr>
          <p:cNvPr id="54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03" y="3614132"/>
            <a:ext cx="1146993" cy="4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3"/>
          <p:cNvSpPr txBox="1"/>
          <p:nvPr/>
        </p:nvSpPr>
        <p:spPr>
          <a:xfrm>
            <a:off x="299370" y="3666860"/>
            <a:ext cx="132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작품의 수</a:t>
            </a:r>
          </a:p>
        </p:txBody>
      </p:sp>
      <p:grpSp>
        <p:nvGrpSpPr>
          <p:cNvPr id="56" name="그룹 55"/>
          <p:cNvGrpSpPr/>
          <p:nvPr/>
        </p:nvGrpSpPr>
        <p:grpSpPr>
          <a:xfrm>
            <a:off x="1655676" y="3093434"/>
            <a:ext cx="4826213" cy="209007"/>
            <a:chOff x="1655676" y="2963586"/>
            <a:chExt cx="4826213" cy="209007"/>
          </a:xfrm>
        </p:grpSpPr>
        <p:cxnSp>
          <p:nvCxnSpPr>
            <p:cNvPr id="57" name="직선 연결선 56"/>
            <p:cNvCxnSpPr/>
            <p:nvPr/>
          </p:nvCxnSpPr>
          <p:spPr bwMode="auto">
            <a:xfrm flipV="1">
              <a:off x="1655676" y="3068089"/>
              <a:ext cx="4826213" cy="1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직선 연결선 57"/>
            <p:cNvCxnSpPr/>
            <p:nvPr/>
          </p:nvCxnSpPr>
          <p:spPr bwMode="auto">
            <a:xfrm flipH="1">
              <a:off x="1669991" y="2963587"/>
              <a:ext cx="1" cy="209006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직선 연결선 58"/>
            <p:cNvCxnSpPr/>
            <p:nvPr/>
          </p:nvCxnSpPr>
          <p:spPr bwMode="auto">
            <a:xfrm flipH="1">
              <a:off x="6012160" y="2963586"/>
              <a:ext cx="1" cy="209006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직선 연결선 60"/>
            <p:cNvCxnSpPr/>
            <p:nvPr/>
          </p:nvCxnSpPr>
          <p:spPr bwMode="auto">
            <a:xfrm flipH="1">
              <a:off x="3131840" y="2963587"/>
              <a:ext cx="1" cy="209006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2" name="그룹 61"/>
          <p:cNvGrpSpPr/>
          <p:nvPr/>
        </p:nvGrpSpPr>
        <p:grpSpPr>
          <a:xfrm>
            <a:off x="1655676" y="3747022"/>
            <a:ext cx="4826213" cy="214001"/>
            <a:chOff x="1655676" y="2963586"/>
            <a:chExt cx="4826213" cy="214001"/>
          </a:xfrm>
        </p:grpSpPr>
        <p:cxnSp>
          <p:nvCxnSpPr>
            <p:cNvPr id="63" name="직선 연결선 62"/>
            <p:cNvCxnSpPr/>
            <p:nvPr/>
          </p:nvCxnSpPr>
          <p:spPr bwMode="auto">
            <a:xfrm flipV="1">
              <a:off x="1655676" y="3068089"/>
              <a:ext cx="4826213" cy="1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직선 연결선 63"/>
            <p:cNvCxnSpPr/>
            <p:nvPr/>
          </p:nvCxnSpPr>
          <p:spPr bwMode="auto">
            <a:xfrm flipH="1">
              <a:off x="1669991" y="2963587"/>
              <a:ext cx="1" cy="209006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직선 연결선 64"/>
            <p:cNvCxnSpPr/>
            <p:nvPr/>
          </p:nvCxnSpPr>
          <p:spPr bwMode="auto">
            <a:xfrm flipH="1">
              <a:off x="6012160" y="2963586"/>
              <a:ext cx="1" cy="209006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직선 연결선 65"/>
            <p:cNvCxnSpPr/>
            <p:nvPr/>
          </p:nvCxnSpPr>
          <p:spPr bwMode="auto">
            <a:xfrm flipH="1">
              <a:off x="3131840" y="2963587"/>
              <a:ext cx="1" cy="209006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직선 연결선 66"/>
            <p:cNvCxnSpPr/>
            <p:nvPr/>
          </p:nvCxnSpPr>
          <p:spPr bwMode="auto">
            <a:xfrm flipH="1">
              <a:off x="4572000" y="2968581"/>
              <a:ext cx="1" cy="209006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8" name="TextBox 67"/>
          <p:cNvSpPr txBox="1"/>
          <p:nvPr/>
        </p:nvSpPr>
        <p:spPr>
          <a:xfrm>
            <a:off x="1500833" y="3980383"/>
            <a:ext cx="4547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886603" y="3990896"/>
            <a:ext cx="605277" cy="315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66923" y="3954892"/>
            <a:ext cx="60527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475656" y="2766760"/>
            <a:ext cx="4547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167844" y="2612231"/>
            <a:ext cx="3712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688124" y="2492896"/>
            <a:ext cx="468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4" name="직선 연결선 73"/>
          <p:cNvCxnSpPr/>
          <p:nvPr/>
        </p:nvCxnSpPr>
        <p:spPr bwMode="auto">
          <a:xfrm>
            <a:off x="5746323" y="2817802"/>
            <a:ext cx="351655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6036952" y="2600908"/>
            <a:ext cx="3712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2793994" y="2560112"/>
            <a:ext cx="409854" cy="5153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3051872" y="4632320"/>
            <a:ext cx="468052" cy="646331"/>
            <a:chOff x="3051872" y="4632320"/>
            <a:chExt cx="468052" cy="646331"/>
          </a:xfrm>
        </p:grpSpPr>
        <p:sp>
          <p:nvSpPr>
            <p:cNvPr id="78" name="TextBox 77"/>
            <p:cNvSpPr txBox="1"/>
            <p:nvPr/>
          </p:nvSpPr>
          <p:spPr>
            <a:xfrm>
              <a:off x="3051872" y="463232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9" name="직선 연결선 78"/>
            <p:cNvCxnSpPr/>
            <p:nvPr/>
          </p:nvCxnSpPr>
          <p:spPr bwMode="auto">
            <a:xfrm>
              <a:off x="3110071" y="4957226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80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688848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타원 80"/>
          <p:cNvSpPr/>
          <p:nvPr/>
        </p:nvSpPr>
        <p:spPr>
          <a:xfrm>
            <a:off x="240773" y="39998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4068782" y="17042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6342375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39520</TotalTime>
  <Words>1698</Words>
  <Application>Microsoft Office PowerPoint</Application>
  <PresentationFormat>화면 슬라이드 쇼(4:3)</PresentationFormat>
  <Paragraphs>624</Paragraphs>
  <Slides>24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6239</cp:revision>
  <dcterms:created xsi:type="dcterms:W3CDTF">2008-07-15T12:19:11Z</dcterms:created>
  <dcterms:modified xsi:type="dcterms:W3CDTF">2022-01-05T01:37:32Z</dcterms:modified>
</cp:coreProperties>
</file>