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130" r:id="rId4"/>
    <p:sldId id="1126" r:id="rId5"/>
    <p:sldId id="1190" r:id="rId6"/>
    <p:sldId id="1191" r:id="rId7"/>
    <p:sldId id="1178" r:id="rId8"/>
    <p:sldId id="1177" r:id="rId9"/>
    <p:sldId id="1192" r:id="rId10"/>
    <p:sldId id="1193" r:id="rId11"/>
    <p:sldId id="1194" r:id="rId12"/>
    <p:sldId id="1195" r:id="rId13"/>
    <p:sldId id="1156" r:id="rId14"/>
    <p:sldId id="1189" r:id="rId15"/>
    <p:sldId id="1146" r:id="rId16"/>
    <p:sldId id="1149" r:id="rId17"/>
    <p:sldId id="1150" r:id="rId18"/>
    <p:sldId id="1163" r:id="rId19"/>
    <p:sldId id="1165" r:id="rId20"/>
    <p:sldId id="1166" r:id="rId21"/>
    <p:sldId id="1181" r:id="rId22"/>
    <p:sldId id="1168" r:id="rId2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D5B5"/>
    <a:srgbClr val="A46B5B"/>
    <a:srgbClr val="FF9999"/>
    <a:srgbClr val="FF3399"/>
    <a:srgbClr val="FFFFCC"/>
    <a:srgbClr val="FF0000"/>
    <a:srgbClr val="FF0066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3134" autoAdjust="0"/>
  </p:normalViewPr>
  <p:slideViewPr>
    <p:cSldViewPr>
      <p:cViewPr varScale="1">
        <p:scale>
          <a:sx n="117" d="100"/>
          <a:sy n="117" d="100"/>
        </p:scale>
        <p:origin x="-1464" y="-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199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113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45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65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77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85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32642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0057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분수의 곱셈으로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667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608491"/>
            <a:ext cx="662145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÷3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분수의 곱셈으로 나타내어 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6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5696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5700388" y="10974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049828" y="109845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31540" y="673626"/>
            <a:ext cx="468052" cy="646331"/>
            <a:chOff x="395548" y="667144"/>
            <a:chExt cx="468052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타원 62"/>
          <p:cNvSpPr/>
          <p:nvPr/>
        </p:nvSpPr>
        <p:spPr>
          <a:xfrm>
            <a:off x="4395030" y="5468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A5236C63-2211-4A81-9A08-EAB660B4795E}"/>
              </a:ext>
            </a:extLst>
          </p:cNvPr>
          <p:cNvSpPr txBox="1"/>
          <p:nvPr/>
        </p:nvSpPr>
        <p:spPr>
          <a:xfrm>
            <a:off x="389043" y="1169457"/>
            <a:ext cx="6519789" cy="12254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슬기는 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÷3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를 다음과 같이 그림으로 나타내어 계산했습니다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BFE1A4D8-E1F3-4F80-B1BA-076C00D355DE}"/>
              </a:ext>
            </a:extLst>
          </p:cNvPr>
          <p:cNvGrpSpPr/>
          <p:nvPr/>
        </p:nvGrpSpPr>
        <p:grpSpPr>
          <a:xfrm>
            <a:off x="1223628" y="1277227"/>
            <a:ext cx="468052" cy="646331"/>
            <a:chOff x="395548" y="667144"/>
            <a:chExt cx="468052" cy="646331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3F56F400-D6C3-48EC-B9F8-8E3A0DB67F9F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081F9A62-896F-4353-A2C5-49A3189D67A6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425DF7D1-8EA6-4C2A-AE23-2BBBB7B0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9" y="20219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B3644D97-C5CB-4E4F-8107-E2AFFA6FEF0F}"/>
              </a:ext>
            </a:extLst>
          </p:cNvPr>
          <p:cNvGrpSpPr/>
          <p:nvPr/>
        </p:nvGrpSpPr>
        <p:grpSpPr>
          <a:xfrm>
            <a:off x="1300870" y="2551360"/>
            <a:ext cx="4337001" cy="2721343"/>
            <a:chOff x="52227" y="1917369"/>
            <a:chExt cx="9524146" cy="5976127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824AF033-D589-4671-B5E4-C3226F9C2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5820" y="1917369"/>
              <a:ext cx="9144000" cy="24226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14B22393-FC06-4F84-A9B5-85DCBDD2E2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185"/>
            <a:stretch/>
          </p:blipFill>
          <p:spPr>
            <a:xfrm>
              <a:off x="376834" y="4313736"/>
              <a:ext cx="9144000" cy="22629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11CDC9BB-17E0-4AE7-AF55-05560545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227" y="6552683"/>
              <a:ext cx="9524146" cy="1340813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65BE0879-E4F0-4249-969A-B39E1ED99AF2}"/>
              </a:ext>
            </a:extLst>
          </p:cNvPr>
          <p:cNvGrpSpPr/>
          <p:nvPr/>
        </p:nvGrpSpPr>
        <p:grpSpPr>
          <a:xfrm>
            <a:off x="2637010" y="5459388"/>
            <a:ext cx="1716689" cy="275978"/>
            <a:chOff x="319554" y="1245924"/>
            <a:chExt cx="2636592" cy="423864"/>
          </a:xfrm>
        </p:grpSpPr>
        <p:pic>
          <p:nvPicPr>
            <p:cNvPr id="69" name="Picture 11">
              <a:extLst>
                <a:ext uri="{FF2B5EF4-FFF2-40B4-BE49-F238E27FC236}">
                  <a16:creationId xmlns="" xmlns:a16="http://schemas.microsoft.com/office/drawing/2014/main" id="{1A41A3B1-19EE-494D-A205-91B73A2BF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="" xmlns:a16="http://schemas.microsoft.com/office/drawing/2014/main" id="{8908E47F-03F3-41C1-B5A1-D6940DD14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>
              <a:extLst>
                <a:ext uri="{FF2B5EF4-FFF2-40B4-BE49-F238E27FC236}">
                  <a16:creationId xmlns="" xmlns:a16="http://schemas.microsoft.com/office/drawing/2014/main" id="{2E1148A4-7244-4C15-84A0-7BD53A8FE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4">
              <a:extLst>
                <a:ext uri="{FF2B5EF4-FFF2-40B4-BE49-F238E27FC236}">
                  <a16:creationId xmlns="" xmlns:a16="http://schemas.microsoft.com/office/drawing/2014/main" id="{A19FD9F8-6B1E-4A60-B11C-DB83CF9DB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3C1DB9BD-C92D-430A-A8C1-A16FC5ECB1D4}"/>
              </a:ext>
            </a:extLst>
          </p:cNvPr>
          <p:cNvSpPr/>
          <p:nvPr/>
        </p:nvSpPr>
        <p:spPr>
          <a:xfrm>
            <a:off x="6353526" y="109900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77" name="TextBox 7">
            <a:extLst>
              <a:ext uri="{FF2B5EF4-FFF2-40B4-BE49-F238E27FC236}">
                <a16:creationId xmlns="" xmlns:a16="http://schemas.microsoft.com/office/drawing/2014/main" id="{8B920208-BF52-42F4-9480-0D88EC90F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="" xmlns:a16="http://schemas.microsoft.com/office/drawing/2014/main" id="{F7BCBECA-CDF0-4D3F-8EB6-82AAE2099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80" name="직사각형 21">
            <a:extLst>
              <a:ext uri="{FF2B5EF4-FFF2-40B4-BE49-F238E27FC236}">
                <a16:creationId xmlns="" xmlns:a16="http://schemas.microsoft.com/office/drawing/2014/main" id="{73ACC7DF-4F29-4C98-921A-291E6EB7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>
            <a:extLst>
              <a:ext uri="{FF2B5EF4-FFF2-40B4-BE49-F238E27FC236}">
                <a16:creationId xmlns="" xmlns:a16="http://schemas.microsoft.com/office/drawing/2014/main" id="{CC1B6AD7-BDEE-4358-81DC-8E332C38E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35" name="타원 34"/>
          <p:cNvSpPr/>
          <p:nvPr/>
        </p:nvSpPr>
        <p:spPr>
          <a:xfrm>
            <a:off x="3360900" y="3863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34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00A88770-346B-4F29-9A32-FDE9377117B4}"/>
              </a:ext>
            </a:extLst>
          </p:cNvPr>
          <p:cNvSpPr txBox="1"/>
          <p:nvPr/>
        </p:nvSpPr>
        <p:spPr>
          <a:xfrm>
            <a:off x="968535" y="2734478"/>
            <a:ext cx="651978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       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등분한 것 중의 하나입니다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이것은        의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667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608491"/>
            <a:ext cx="662145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÷3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분수의 곱셈으로 나타내어 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라인박스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6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5696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5700388" y="10974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049828" y="109845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31540" y="673626"/>
            <a:ext cx="468052" cy="646331"/>
            <a:chOff x="395548" y="667144"/>
            <a:chExt cx="468052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타원 62"/>
          <p:cNvSpPr/>
          <p:nvPr/>
        </p:nvSpPr>
        <p:spPr>
          <a:xfrm>
            <a:off x="4395030" y="5468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A5236C63-2211-4A81-9A08-EAB660B4795E}"/>
              </a:ext>
            </a:extLst>
          </p:cNvPr>
          <p:cNvSpPr txBox="1"/>
          <p:nvPr/>
        </p:nvSpPr>
        <p:spPr>
          <a:xfrm>
            <a:off x="389043" y="1169457"/>
            <a:ext cx="6519789" cy="12254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슬기는 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÷3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를 다음과 같이 그림으로 나타내어 계산했습니다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BFE1A4D8-E1F3-4F80-B1BA-076C00D355DE}"/>
              </a:ext>
            </a:extLst>
          </p:cNvPr>
          <p:cNvGrpSpPr/>
          <p:nvPr/>
        </p:nvGrpSpPr>
        <p:grpSpPr>
          <a:xfrm>
            <a:off x="1223628" y="1277227"/>
            <a:ext cx="468052" cy="646331"/>
            <a:chOff x="395548" y="667144"/>
            <a:chExt cx="468052" cy="646331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3F56F400-D6C3-48EC-B9F8-8E3A0DB67F9F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081F9A62-896F-4353-A2C5-49A3189D67A6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425DF7D1-8EA6-4C2A-AE23-2BBBB7B0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9" y="20219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">
            <a:extLst>
              <a:ext uri="{FF2B5EF4-FFF2-40B4-BE49-F238E27FC236}">
                <a16:creationId xmlns="" xmlns:a16="http://schemas.microsoft.com/office/drawing/2014/main" id="{5CE01009-C4BE-4911-A0D1-F2782875D99F}"/>
              </a:ext>
            </a:extLst>
          </p:cNvPr>
          <p:cNvSpPr/>
          <p:nvPr/>
        </p:nvSpPr>
        <p:spPr bwMode="auto">
          <a:xfrm>
            <a:off x="550236" y="2621343"/>
            <a:ext cx="6076192" cy="1707757"/>
          </a:xfrm>
          <a:prstGeom prst="roundRect">
            <a:avLst/>
          </a:prstGeom>
          <a:noFill/>
          <a:ln w="28575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4B0BDC2-B1C4-4225-8366-3F58F1749765}"/>
              </a:ext>
            </a:extLst>
          </p:cNvPr>
          <p:cNvGrpSpPr/>
          <p:nvPr/>
        </p:nvGrpSpPr>
        <p:grpSpPr>
          <a:xfrm>
            <a:off x="922257" y="2810206"/>
            <a:ext cx="468052" cy="646331"/>
            <a:chOff x="395548" y="667144"/>
            <a:chExt cx="468052" cy="646331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D2C52E1B-9375-4B5E-88EB-619FBA930514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3C0244D7-BB0C-4687-B718-45A9CD090328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F43F5EBC-0562-40D1-8ABB-BC69FEB40260}"/>
              </a:ext>
            </a:extLst>
          </p:cNvPr>
          <p:cNvGrpSpPr/>
          <p:nvPr/>
        </p:nvGrpSpPr>
        <p:grpSpPr>
          <a:xfrm>
            <a:off x="2432419" y="2801739"/>
            <a:ext cx="468052" cy="646331"/>
            <a:chOff x="395548" y="667144"/>
            <a:chExt cx="468052" cy="646331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096EF698-D27C-46EA-9F33-BB7B55F5EF04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F4B7ADC4-D4F6-401B-BEDD-8B26DF633C30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4FBE82B5-EBA7-4744-9779-1FAAB7CBC9FE}"/>
              </a:ext>
            </a:extLst>
          </p:cNvPr>
          <p:cNvGrpSpPr/>
          <p:nvPr/>
        </p:nvGrpSpPr>
        <p:grpSpPr>
          <a:xfrm>
            <a:off x="1795805" y="3356992"/>
            <a:ext cx="1292015" cy="646331"/>
            <a:chOff x="395548" y="667144"/>
            <a:chExt cx="1292015" cy="646331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6308CBE9-BD1B-4FCB-9C69-72BEC65DEBBE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ADBFA114-A70D-42D1-9E28-9869C87AF94F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B5D7559B-B36F-40A4-9F3F-A219B34580DB}"/>
                </a:ext>
              </a:extLst>
            </p:cNvPr>
            <p:cNvCxnSpPr/>
            <p:nvPr/>
          </p:nvCxnSpPr>
          <p:spPr bwMode="auto">
            <a:xfrm>
              <a:off x="1335908" y="990309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9B630B5D-263B-4609-83F7-9EA2C7B14B94}"/>
              </a:ext>
            </a:extLst>
          </p:cNvPr>
          <p:cNvSpPr/>
          <p:nvPr/>
        </p:nvSpPr>
        <p:spPr bwMode="auto">
          <a:xfrm>
            <a:off x="2746480" y="3284984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956D0434-AAC6-4BD3-988A-17D1CB08710C}"/>
              </a:ext>
            </a:extLst>
          </p:cNvPr>
          <p:cNvSpPr/>
          <p:nvPr/>
        </p:nvSpPr>
        <p:spPr bwMode="auto">
          <a:xfrm>
            <a:off x="2746480" y="3717032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917D3924-FDCE-4B2D-A110-51E19FDA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69" y="39366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A58B1A6E-901E-4898-8DCF-E347C4AD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57" y="3397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CC0876C4-D8C5-42C2-AB77-F16923EFD9E0}"/>
              </a:ext>
            </a:extLst>
          </p:cNvPr>
          <p:cNvGrpSpPr/>
          <p:nvPr/>
        </p:nvGrpSpPr>
        <p:grpSpPr>
          <a:xfrm>
            <a:off x="4033943" y="3375236"/>
            <a:ext cx="468052" cy="646331"/>
            <a:chOff x="395548" y="667144"/>
            <a:chExt cx="468052" cy="646331"/>
          </a:xfrm>
        </p:grpSpPr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BCCAF5D-F503-43F7-8341-F483BCCFB6CD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17B36AE7-B28E-4857-9D40-C149D57F6D0D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010F4984-12BC-42EA-97A5-DEE1A38DA26C}"/>
              </a:ext>
            </a:extLst>
          </p:cNvPr>
          <p:cNvSpPr/>
          <p:nvPr/>
        </p:nvSpPr>
        <p:spPr bwMode="auto">
          <a:xfrm>
            <a:off x="4749903" y="3284984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849B4AE-5DB9-41BA-952E-86E00E1D2617}"/>
              </a:ext>
            </a:extLst>
          </p:cNvPr>
          <p:cNvSpPr/>
          <p:nvPr/>
        </p:nvSpPr>
        <p:spPr bwMode="auto">
          <a:xfrm>
            <a:off x="4749903" y="3717032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3F7E5F9B-3D5C-4DDB-9394-8CE1E59D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92" y="39366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B393C41F-E1B3-4191-93B5-CC38CC264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80" y="3397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AF440D33-F489-479F-B2FF-45190BAD7F5B}"/>
              </a:ext>
            </a:extLst>
          </p:cNvPr>
          <p:cNvCxnSpPr/>
          <p:nvPr/>
        </p:nvCxnSpPr>
        <p:spPr bwMode="auto">
          <a:xfrm>
            <a:off x="4697999" y="3680157"/>
            <a:ext cx="35165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F62D6DC2-7627-4D23-B1FD-496C2538AF3B}"/>
              </a:ext>
            </a:extLst>
          </p:cNvPr>
          <p:cNvSpPr/>
          <p:nvPr/>
        </p:nvSpPr>
        <p:spPr>
          <a:xfrm>
            <a:off x="452291" y="2588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3C6FE690-CB24-4E6C-A679-91C40112C0AE}"/>
              </a:ext>
            </a:extLst>
          </p:cNvPr>
          <p:cNvSpPr/>
          <p:nvPr/>
        </p:nvSpPr>
        <p:spPr>
          <a:xfrm>
            <a:off x="6353526" y="109900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80" name="TextBox 7">
            <a:extLst>
              <a:ext uri="{FF2B5EF4-FFF2-40B4-BE49-F238E27FC236}">
                <a16:creationId xmlns="" xmlns:a16="http://schemas.microsoft.com/office/drawing/2014/main" id="{76264BD3-674B-4B6D-A70B-0531555FC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81" name="TextBox 8">
            <a:extLst>
              <a:ext uri="{FF2B5EF4-FFF2-40B4-BE49-F238E27FC236}">
                <a16:creationId xmlns="" xmlns:a16="http://schemas.microsoft.com/office/drawing/2014/main" id="{BB659A23-76B4-4F67-9441-79247DEC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82" name="직사각형 21">
            <a:extLst>
              <a:ext uri="{FF2B5EF4-FFF2-40B4-BE49-F238E27FC236}">
                <a16:creationId xmlns="" xmlns:a16="http://schemas.microsoft.com/office/drawing/2014/main" id="{BFFDFE93-2F43-44FD-9D4B-D5B2CA9B6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="" xmlns:a16="http://schemas.microsoft.com/office/drawing/2014/main" id="{0FA66F04-ACC8-4040-BE76-F69403260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736E6BD5-AE32-45FF-97B7-279574A9E2C3}"/>
              </a:ext>
            </a:extLst>
          </p:cNvPr>
          <p:cNvGrpSpPr/>
          <p:nvPr/>
        </p:nvGrpSpPr>
        <p:grpSpPr>
          <a:xfrm>
            <a:off x="2557375" y="5445224"/>
            <a:ext cx="1796324" cy="292104"/>
            <a:chOff x="290979" y="2009759"/>
            <a:chExt cx="2665167" cy="433388"/>
          </a:xfrm>
        </p:grpSpPr>
        <p:pic>
          <p:nvPicPr>
            <p:cNvPr id="85" name="Picture 15">
              <a:extLst>
                <a:ext uri="{FF2B5EF4-FFF2-40B4-BE49-F238E27FC236}">
                  <a16:creationId xmlns="" xmlns:a16="http://schemas.microsoft.com/office/drawing/2014/main" id="{1F64B58F-71E6-41E9-91B6-360D1DD9E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="" xmlns:a16="http://schemas.microsoft.com/office/drawing/2014/main" id="{B85F990F-8354-40FD-AF1E-AF449CDFA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>
              <a:extLst>
                <a:ext uri="{FF2B5EF4-FFF2-40B4-BE49-F238E27FC236}">
                  <a16:creationId xmlns="" xmlns:a16="http://schemas.microsoft.com/office/drawing/2014/main" id="{3C91B5CA-02A2-428B-A7A0-36B65B90B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6">
              <a:extLst>
                <a:ext uri="{FF2B5EF4-FFF2-40B4-BE49-F238E27FC236}">
                  <a16:creationId xmlns="" xmlns:a16="http://schemas.microsoft.com/office/drawing/2014/main" id="{01878F13-88EE-46F3-A4E8-79F00ABE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796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94569BB1-5171-4236-81C0-649B825E340F}"/>
              </a:ext>
            </a:extLst>
          </p:cNvPr>
          <p:cNvSpPr txBox="1"/>
          <p:nvPr/>
        </p:nvSpPr>
        <p:spPr>
          <a:xfrm>
            <a:off x="2240458" y="2297242"/>
            <a:ext cx="3517231" cy="584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÷3 =        ×       =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667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608491"/>
            <a:ext cx="662145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÷3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분수의 곱셈으로 나타내어 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6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5696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5700388" y="109748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049828" y="109845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31540" y="673626"/>
            <a:ext cx="468052" cy="646331"/>
            <a:chOff x="395548" y="667144"/>
            <a:chExt cx="468052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CABFD7F0-3E93-4649-B2CF-E2B6B5E96595}"/>
              </a:ext>
            </a:extLst>
          </p:cNvPr>
          <p:cNvSpPr/>
          <p:nvPr/>
        </p:nvSpPr>
        <p:spPr>
          <a:xfrm>
            <a:off x="6353526" y="109900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79" name="TextBox 43">
            <a:extLst>
              <a:ext uri="{FF2B5EF4-FFF2-40B4-BE49-F238E27FC236}">
                <a16:creationId xmlns="" xmlns:a16="http://schemas.microsoft.com/office/drawing/2014/main" id="{43BCEFE1-5DB3-4421-99C0-FFEC407DD073}"/>
              </a:ext>
            </a:extLst>
          </p:cNvPr>
          <p:cNvSpPr txBox="1"/>
          <p:nvPr/>
        </p:nvSpPr>
        <p:spPr>
          <a:xfrm>
            <a:off x="389043" y="1169457"/>
            <a:ext cx="6519789" cy="584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슬기가 계산한 과정을 식으로 나타내어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990D0CC7-E3AE-4310-A107-CD3F74BBC218}"/>
              </a:ext>
            </a:extLst>
          </p:cNvPr>
          <p:cNvGrpSpPr/>
          <p:nvPr/>
        </p:nvGrpSpPr>
        <p:grpSpPr>
          <a:xfrm>
            <a:off x="2174636" y="2376572"/>
            <a:ext cx="468052" cy="646331"/>
            <a:chOff x="395548" y="667144"/>
            <a:chExt cx="468052" cy="646331"/>
          </a:xfrm>
        </p:grpSpPr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39A918F6-28CA-42F1-8B1D-2CF1A640636F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E99BAA3F-920F-420B-845B-00AC00FB1D92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A484488-FE16-4B71-BF6A-C197B23E8A68}"/>
              </a:ext>
            </a:extLst>
          </p:cNvPr>
          <p:cNvGrpSpPr/>
          <p:nvPr/>
        </p:nvGrpSpPr>
        <p:grpSpPr>
          <a:xfrm>
            <a:off x="3196536" y="2377593"/>
            <a:ext cx="468052" cy="646331"/>
            <a:chOff x="395548" y="667144"/>
            <a:chExt cx="468052" cy="646331"/>
          </a:xfrm>
        </p:grpSpPr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7916A1E0-3C6A-497A-A390-DA29B08DF1DB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00C0FE90-18A5-4D1C-9086-A2D3A0E3F341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9F04CCFC-89F2-4FE5-A19B-0217EB3FE87B}"/>
              </a:ext>
            </a:extLst>
          </p:cNvPr>
          <p:cNvGrpSpPr/>
          <p:nvPr/>
        </p:nvGrpSpPr>
        <p:grpSpPr>
          <a:xfrm>
            <a:off x="3793906" y="2378728"/>
            <a:ext cx="468052" cy="646331"/>
            <a:chOff x="395548" y="667144"/>
            <a:chExt cx="468052" cy="646331"/>
          </a:xfrm>
        </p:grpSpPr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0F1384EB-4B72-40DF-9197-9AF2F27230B2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="" xmlns:a16="http://schemas.microsoft.com/office/drawing/2014/main" id="{5722B062-C3A6-43B8-8A60-A6D3299BDB40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B316F013-0690-4412-B162-430879CD7A47}"/>
              </a:ext>
            </a:extLst>
          </p:cNvPr>
          <p:cNvGrpSpPr/>
          <p:nvPr/>
        </p:nvGrpSpPr>
        <p:grpSpPr>
          <a:xfrm>
            <a:off x="4388291" y="2378728"/>
            <a:ext cx="468052" cy="646331"/>
            <a:chOff x="395548" y="667144"/>
            <a:chExt cx="468052" cy="646331"/>
          </a:xfrm>
        </p:grpSpPr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3BF5BD23-5C70-43E9-81E2-8FE8880D6F8F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="" xmlns:a16="http://schemas.microsoft.com/office/drawing/2014/main" id="{32FE38DA-01CD-4EB1-A50A-56A164933E31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EDEB7EF-D209-4606-BADC-D7076D66A884}"/>
              </a:ext>
            </a:extLst>
          </p:cNvPr>
          <p:cNvSpPr/>
          <p:nvPr/>
        </p:nvSpPr>
        <p:spPr bwMode="auto">
          <a:xfrm>
            <a:off x="3867811" y="2740628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="" xmlns:a16="http://schemas.microsoft.com/office/drawing/2014/main" id="{42510B94-B8DF-43C7-B6A1-42434347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588" y="2853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9AF5B8D8-9209-4DCA-9609-28FABB64E8DD}"/>
              </a:ext>
            </a:extLst>
          </p:cNvPr>
          <p:cNvSpPr/>
          <p:nvPr/>
        </p:nvSpPr>
        <p:spPr bwMode="auto">
          <a:xfrm>
            <a:off x="4478065" y="2740628"/>
            <a:ext cx="466145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="" xmlns:a16="http://schemas.microsoft.com/office/drawing/2014/main" id="{460D49D9-9DDA-49DB-AF1E-62B81FD81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43" y="2853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3A2B4ADC-32E5-4ACA-8293-FAB87C6D0FC1}"/>
              </a:ext>
            </a:extLst>
          </p:cNvPr>
          <p:cNvSpPr/>
          <p:nvPr/>
        </p:nvSpPr>
        <p:spPr bwMode="auto">
          <a:xfrm>
            <a:off x="4478066" y="2306329"/>
            <a:ext cx="450646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="" xmlns:a16="http://schemas.microsoft.com/office/drawing/2014/main" id="{2553DD64-53CF-462A-A424-0D70C7C30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43" y="2418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92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CC70B52-7E98-48B8-9316-6BEA8901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3" y="714468"/>
            <a:ext cx="6922285" cy="426506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1353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6129" y="17008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0077" y="17373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88540" y="170080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55E583B-2CE6-4603-860F-7B792AC899BE}"/>
              </a:ext>
            </a:extLst>
          </p:cNvPr>
          <p:cNvSpPr/>
          <p:nvPr/>
        </p:nvSpPr>
        <p:spPr>
          <a:xfrm>
            <a:off x="186128" y="2600399"/>
            <a:ext cx="317419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F7592A29-1277-4CAD-A9A8-CED5A6BDBF3D}"/>
              </a:ext>
            </a:extLst>
          </p:cNvPr>
          <p:cNvSpPr/>
          <p:nvPr/>
        </p:nvSpPr>
        <p:spPr>
          <a:xfrm>
            <a:off x="-36276" y="26178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E97723F-E6BE-4065-BE80-3A29B2008715}"/>
              </a:ext>
            </a:extLst>
          </p:cNvPr>
          <p:cNvSpPr/>
          <p:nvPr/>
        </p:nvSpPr>
        <p:spPr>
          <a:xfrm>
            <a:off x="186128" y="3261895"/>
            <a:ext cx="317419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462F27EA-AAC1-42D0-BDD2-91829000CD6F}"/>
              </a:ext>
            </a:extLst>
          </p:cNvPr>
          <p:cNvSpPr/>
          <p:nvPr/>
        </p:nvSpPr>
        <p:spPr>
          <a:xfrm>
            <a:off x="-36276" y="32793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="" xmlns:a16="http://schemas.microsoft.com/office/drawing/2014/main" id="{00E93E3A-B4BF-4886-87F3-5C6F99A2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0511B71E-B004-4CC0-9E94-81FCA143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0" name="직사각형 21">
            <a:extLst>
              <a:ext uri="{FF2B5EF4-FFF2-40B4-BE49-F238E27FC236}">
                <a16:creationId xmlns="" xmlns:a16="http://schemas.microsoft.com/office/drawing/2014/main" id="{820BDB38-9D9E-4189-8ADE-64790A25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C1E5D2E0-B21F-495E-BE08-D8B56E13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68222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EB87D46-ACFF-425E-88B2-8530B143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1745"/>
            <a:ext cx="6853623" cy="4168285"/>
          </a:xfrm>
          <a:prstGeom prst="rect">
            <a:avLst/>
          </a:prstGeom>
        </p:spPr>
      </p:pic>
      <p:graphicFrame>
        <p:nvGraphicFramePr>
          <p:cNvPr id="19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358161" y="882996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12796" y="4686503"/>
            <a:ext cx="1071472" cy="323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5748" y="91990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31503" y="9533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49004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48A8EB22-D71D-44E8-AE92-417DDA949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A1824306-29B2-4DD2-93AD-DA2E7A9D1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8C5A2613-06EC-4FF9-915D-9366F9748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61E4D6F2-0B59-413D-ACFC-C5FB2C0E8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366887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AE75202-BBC0-4D62-99F2-BDA377EC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0" y="986819"/>
            <a:ext cx="6828002" cy="419628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1914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505" y="1490165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690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01C58E3-D81A-40FB-BEF6-4B815B337320}"/>
              </a:ext>
            </a:extLst>
          </p:cNvPr>
          <p:cNvSpPr/>
          <p:nvPr/>
        </p:nvSpPr>
        <p:spPr>
          <a:xfrm>
            <a:off x="518006" y="2888940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FA15925F-69BE-4F74-8B6D-3B59C3927DB7}"/>
              </a:ext>
            </a:extLst>
          </p:cNvPr>
          <p:cNvSpPr/>
          <p:nvPr/>
        </p:nvSpPr>
        <p:spPr>
          <a:xfrm>
            <a:off x="403615" y="288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0">
            <a:extLst>
              <a:ext uri="{FF2B5EF4-FFF2-40B4-BE49-F238E27FC236}">
                <a16:creationId xmlns="" xmlns:a16="http://schemas.microsoft.com/office/drawing/2014/main" id="{EE506065-1448-47FD-B49B-5A5C5B6CF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2" y="3209990"/>
            <a:ext cx="314867" cy="28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7">
            <a:extLst>
              <a:ext uri="{FF2B5EF4-FFF2-40B4-BE49-F238E27FC236}">
                <a16:creationId xmlns="" xmlns:a16="http://schemas.microsoft.com/office/drawing/2014/main" id="{BDF438A4-C971-41EB-BF83-88C6E2CBA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0964D4B6-40C0-4173-AC1A-79B62D85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23CB9C3D-05DE-421A-9AE0-6545ACB4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D0576477-D45A-4BE6-A0E4-A02A9E791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A7D0E6-DEE3-4CE5-AACD-2813D626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1" y="944724"/>
            <a:ext cx="6689372" cy="413154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9249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상단으로 옮겼으므로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E02AF822-95D2-40BD-B835-27A14151D7F9}"/>
              </a:ext>
            </a:extLst>
          </p:cNvPr>
          <p:cNvSpPr/>
          <p:nvPr/>
        </p:nvSpPr>
        <p:spPr>
          <a:xfrm>
            <a:off x="1504049" y="3356992"/>
            <a:ext cx="400405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8AE930C8-57B7-4700-8796-61C5805F851C}"/>
              </a:ext>
            </a:extLst>
          </p:cNvPr>
          <p:cNvSpPr/>
          <p:nvPr/>
        </p:nvSpPr>
        <p:spPr>
          <a:xfrm>
            <a:off x="1389659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C8DFD065-E240-4399-B9FE-FC6D6DA13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E8671B9F-5EB2-4D56-A293-DC26F3555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7145F955-0956-4DC6-BCF5-310D8DDE6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CB0272F5-969F-42E1-8E68-FC8FC5548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F3B46769-13B9-4E98-BB1C-1DB08EF21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D8E180A6-1C0A-4CBB-B9FE-DD827FEE3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E279E386-037D-4890-A7B8-B26278697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D62D5E79-A54A-4795-A8AC-1EF7E2E3B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C20ACAC-2052-4349-A99A-03E32E22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4" y="957124"/>
            <a:ext cx="6868380" cy="4411254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3162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B4AB5EC-ABD1-47BE-A9A2-228912A0D77C}"/>
              </a:ext>
            </a:extLst>
          </p:cNvPr>
          <p:cNvSpPr/>
          <p:nvPr/>
        </p:nvSpPr>
        <p:spPr>
          <a:xfrm>
            <a:off x="38310" y="1340768"/>
            <a:ext cx="468560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32A6EDC5-741A-44E7-B889-39AA06C4FEA0}"/>
              </a:ext>
            </a:extLst>
          </p:cNvPr>
          <p:cNvSpPr/>
          <p:nvPr/>
        </p:nvSpPr>
        <p:spPr>
          <a:xfrm>
            <a:off x="284466" y="14111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1494251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9409CB2D-3FBA-4E05-8D0B-C63D56895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182AD9C9-40A7-431C-B336-66DBA212C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0" name="직사각형 21">
            <a:extLst>
              <a:ext uri="{FF2B5EF4-FFF2-40B4-BE49-F238E27FC236}">
                <a16:creationId xmlns="" xmlns:a16="http://schemas.microsoft.com/office/drawing/2014/main" id="{E94B5F30-E669-4017-B81B-76D06AB4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AD4B6E91-0B0C-4364-A9F9-55681415C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C67AC76-7E5E-47F6-972F-82F34C7ECD7D}"/>
              </a:ext>
            </a:extLst>
          </p:cNvPr>
          <p:cNvSpPr/>
          <p:nvPr/>
        </p:nvSpPr>
        <p:spPr>
          <a:xfrm>
            <a:off x="5850068" y="4994778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4CF6658C-461B-49A5-8776-44BB5C67517A}"/>
              </a:ext>
            </a:extLst>
          </p:cNvPr>
          <p:cNvSpPr/>
          <p:nvPr/>
        </p:nvSpPr>
        <p:spPr>
          <a:xfrm>
            <a:off x="5732454" y="5155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374972"/>
            <a:ext cx="611088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22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7618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 bwMode="auto">
          <a:xfrm>
            <a:off x="445354" y="2097097"/>
            <a:ext cx="6228692" cy="2994215"/>
          </a:xfrm>
          <a:prstGeom prst="roundRect">
            <a:avLst/>
          </a:prstGeom>
          <a:noFill/>
          <a:ln w="28575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7">
            <a:extLst>
              <a:ext uri="{FF2B5EF4-FFF2-40B4-BE49-F238E27FC236}">
                <a16:creationId xmlns="" xmlns:a16="http://schemas.microsoft.com/office/drawing/2014/main" id="{61EE384D-842B-4435-B6F0-0B34F9FC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07" name="TextBox 8">
            <a:extLst>
              <a:ext uri="{FF2B5EF4-FFF2-40B4-BE49-F238E27FC236}">
                <a16:creationId xmlns="" xmlns:a16="http://schemas.microsoft.com/office/drawing/2014/main" id="{E1654488-B12B-413A-8E58-014E5E864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DDFCACD8-1B62-4CBF-93D0-8BD5891CD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9">
            <a:extLst>
              <a:ext uri="{FF2B5EF4-FFF2-40B4-BE49-F238E27FC236}">
                <a16:creationId xmlns="" xmlns:a16="http://schemas.microsoft.com/office/drawing/2014/main" id="{B194230C-8B99-4AEF-A883-3ED7BC24B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0188C1B0-1799-4766-B70D-BB5397693761}"/>
              </a:ext>
            </a:extLst>
          </p:cNvPr>
          <p:cNvSpPr/>
          <p:nvPr/>
        </p:nvSpPr>
        <p:spPr>
          <a:xfrm>
            <a:off x="415857" y="21775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7E0B6AE8-0816-471C-97FC-811D5702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51930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192EDEF-CCE8-463F-A290-27CCFC3BA706}"/>
              </a:ext>
            </a:extLst>
          </p:cNvPr>
          <p:cNvSpPr txBox="1"/>
          <p:nvPr/>
        </p:nvSpPr>
        <p:spPr>
          <a:xfrm>
            <a:off x="652923" y="2487136"/>
            <a:ext cx="6110881" cy="330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÷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      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등분한 것 중의 하나입니다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이것은       의        이므로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 3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</a:p>
          <a:p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58B79D66-DA54-4F9B-8BC9-9B93B7008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33034"/>
              </p:ext>
            </p:extLst>
          </p:nvPr>
        </p:nvGraphicFramePr>
        <p:xfrm>
          <a:off x="824847" y="23848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1BD4660C-62E1-415B-BAEE-895AAA586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72716"/>
              </p:ext>
            </p:extLst>
          </p:nvPr>
        </p:nvGraphicFramePr>
        <p:xfrm>
          <a:off x="2303748" y="23848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3991F939-B747-4A07-8541-208F72900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4449"/>
              </p:ext>
            </p:extLst>
          </p:nvPr>
        </p:nvGraphicFramePr>
        <p:xfrm>
          <a:off x="1547664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F5F69B91-5190-4759-A6B9-72A6382899CF}"/>
              </a:ext>
            </a:extLst>
          </p:cNvPr>
          <p:cNvGrpSpPr/>
          <p:nvPr/>
        </p:nvGrpSpPr>
        <p:grpSpPr>
          <a:xfrm>
            <a:off x="2164462" y="3178786"/>
            <a:ext cx="468052" cy="646331"/>
            <a:chOff x="395548" y="667144"/>
            <a:chExt cx="468052" cy="646331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40FF0623-DB1D-4E30-9C2B-CD98D614BA49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5E392DA-4358-4B67-95C5-2DA2AAA8ED82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5F6D95C3-CB41-4A34-A22D-9B528DF65C08}"/>
              </a:ext>
            </a:extLst>
          </p:cNvPr>
          <p:cNvSpPr/>
          <p:nvPr/>
        </p:nvSpPr>
        <p:spPr bwMode="auto">
          <a:xfrm>
            <a:off x="2238367" y="3540686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B4B43420-282B-4E4E-84B0-B1C3FC40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44" y="36532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8D3B0378-4D38-4007-ACBF-A58E60000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4449"/>
              </p:ext>
            </p:extLst>
          </p:nvPr>
        </p:nvGraphicFramePr>
        <p:xfrm>
          <a:off x="3452083" y="3213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7A63BBCC-4780-427A-8741-90D8BF5956CA}"/>
              </a:ext>
            </a:extLst>
          </p:cNvPr>
          <p:cNvGrpSpPr/>
          <p:nvPr/>
        </p:nvGrpSpPr>
        <p:grpSpPr>
          <a:xfrm>
            <a:off x="3947684" y="3178786"/>
            <a:ext cx="468052" cy="646331"/>
            <a:chOff x="395548" y="667144"/>
            <a:chExt cx="468052" cy="646331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95C3CB96-352E-4C8E-A28D-C069F948D170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0C8674C2-AB54-4360-8DFE-645D0A65AFA1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E6E80C77-DCFA-4CE4-A7FB-A499998CF9D3}"/>
              </a:ext>
            </a:extLst>
          </p:cNvPr>
          <p:cNvSpPr/>
          <p:nvPr/>
        </p:nvSpPr>
        <p:spPr bwMode="auto">
          <a:xfrm>
            <a:off x="4031370" y="3540686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F6DD4B0B-B118-4087-95E2-64CC4B464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81519"/>
              </p:ext>
            </p:extLst>
          </p:nvPr>
        </p:nvGraphicFramePr>
        <p:xfrm>
          <a:off x="1547664" y="41387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6D670BB2-1A6C-4EF6-994C-976EFEEA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14945"/>
              </p:ext>
            </p:extLst>
          </p:nvPr>
        </p:nvGraphicFramePr>
        <p:xfrm>
          <a:off x="2591780" y="41387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0D4EA4DC-5C5C-400A-BCE9-76747729EA8F}"/>
              </a:ext>
            </a:extLst>
          </p:cNvPr>
          <p:cNvGrpSpPr/>
          <p:nvPr/>
        </p:nvGrpSpPr>
        <p:grpSpPr>
          <a:xfrm>
            <a:off x="3162785" y="4104216"/>
            <a:ext cx="468052" cy="646331"/>
            <a:chOff x="395548" y="667144"/>
            <a:chExt cx="468052" cy="646331"/>
          </a:xfrm>
        </p:grpSpPr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E64516C3-73B0-49E2-92B2-6F0E15C4130A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57E58795-1244-4F1C-B378-F8E481718FA9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729112-AB13-4ED8-A2E6-8FB3201EF777}"/>
              </a:ext>
            </a:extLst>
          </p:cNvPr>
          <p:cNvSpPr/>
          <p:nvPr/>
        </p:nvSpPr>
        <p:spPr bwMode="auto">
          <a:xfrm>
            <a:off x="3246471" y="4466116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D9FAB777-9F88-42AE-AAF6-AA92C8CC3355}"/>
              </a:ext>
            </a:extLst>
          </p:cNvPr>
          <p:cNvGrpSpPr/>
          <p:nvPr/>
        </p:nvGrpSpPr>
        <p:grpSpPr>
          <a:xfrm>
            <a:off x="3848789" y="4087560"/>
            <a:ext cx="468052" cy="646331"/>
            <a:chOff x="395548" y="667144"/>
            <a:chExt cx="468052" cy="646331"/>
          </a:xfrm>
        </p:grpSpPr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325C3E4D-87A5-4ABD-AA24-1A102FCAE5EB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="" xmlns:a16="http://schemas.microsoft.com/office/drawing/2014/main" id="{E114BFDF-3193-4D7D-8F83-7D9E935D94FE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72BDAD64-D3B6-4A10-9ACA-4F9176AD2026}"/>
              </a:ext>
            </a:extLst>
          </p:cNvPr>
          <p:cNvSpPr/>
          <p:nvPr/>
        </p:nvSpPr>
        <p:spPr bwMode="auto">
          <a:xfrm>
            <a:off x="3938563" y="4449460"/>
            <a:ext cx="466145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="" xmlns:a16="http://schemas.microsoft.com/office/drawing/2014/main" id="{46746AF4-108B-4DDA-B3B9-FD45C13C6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41" y="45620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C683D46C-9E48-4429-9892-2BD2A0DC87D8}"/>
              </a:ext>
            </a:extLst>
          </p:cNvPr>
          <p:cNvSpPr/>
          <p:nvPr/>
        </p:nvSpPr>
        <p:spPr bwMode="auto">
          <a:xfrm>
            <a:off x="3938564" y="4015161"/>
            <a:ext cx="450646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>
            <a:extLst>
              <a:ext uri="{FF2B5EF4-FFF2-40B4-BE49-F238E27FC236}">
                <a16:creationId xmlns="" xmlns:a16="http://schemas.microsoft.com/office/drawing/2014/main" id="{2EEAA837-360F-41EB-BDC9-4A856042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41" y="41277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91EC026A-2A95-42D0-A513-260243DB2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66" y="36532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="" xmlns:a16="http://schemas.microsoft.com/office/drawing/2014/main" id="{3DD505F8-02F2-4CD0-96D2-7EE6E380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67" y="45786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66568"/>
              </p:ext>
            </p:extLst>
          </p:nvPr>
        </p:nvGraphicFramePr>
        <p:xfrm>
          <a:off x="153927" y="224644"/>
          <a:ext cx="8920501" cy="380662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78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33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 상황에서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분수의 곱셈으로 나타내어 계산하기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suh_0601_01_0005_201_1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2)÷4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분수의 곱셈으로 나타내어 계산하기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suh_0601_01_0005_202_1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(5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7)÷3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분수의 곱셈으로 나타내어 계산하기</a:t>
                      </a:r>
                      <a:endParaRPr kumimoji="0" lang="en-US" altLang="ko-KR" sz="10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suh_0601_01_0005_203._1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55975136"/>
                  </a:ext>
                </a:extLst>
              </a:tr>
              <a:tr h="41146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계산하기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suh_0601_01_0005_204_1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241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suh_0601_01_0005_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83A604B-AF81-4287-ABA4-75EDCEF3674C}"/>
              </a:ext>
            </a:extLst>
          </p:cNvPr>
          <p:cNvSpPr txBox="1"/>
          <p:nvPr/>
        </p:nvSpPr>
        <p:spPr>
          <a:xfrm>
            <a:off x="2100461" y="2181686"/>
            <a:ext cx="247153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곱셈으로 나타내어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4501" y="2248322"/>
            <a:ext cx="15172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    ÷7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4121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14501" y="3491135"/>
            <a:ext cx="1448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    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EAC44404-11F8-4F04-8B25-CFD706F8F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06397"/>
              </p:ext>
            </p:extLst>
          </p:nvPr>
        </p:nvGraphicFramePr>
        <p:xfrm>
          <a:off x="1179312" y="21372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5D5A906-FD11-4208-A6BD-6BFC99E58CDD}"/>
              </a:ext>
            </a:extLst>
          </p:cNvPr>
          <p:cNvGrpSpPr/>
          <p:nvPr/>
        </p:nvGrpSpPr>
        <p:grpSpPr>
          <a:xfrm>
            <a:off x="2121851" y="2181973"/>
            <a:ext cx="509079" cy="646331"/>
            <a:chOff x="2121851" y="2181973"/>
            <a:chExt cx="509079" cy="646331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3C5786A-0A27-4A7C-AA85-8A1EA74DF4A3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68F5F2E6-09CF-40D1-A2E6-30F7345A66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AD9B6B61-9661-43F5-86FB-D4F7E2A37E84}"/>
              </a:ext>
            </a:extLst>
          </p:cNvPr>
          <p:cNvGrpSpPr/>
          <p:nvPr/>
        </p:nvGrpSpPr>
        <p:grpSpPr>
          <a:xfrm>
            <a:off x="2793974" y="2181973"/>
            <a:ext cx="468052" cy="646331"/>
            <a:chOff x="2793974" y="2181973"/>
            <a:chExt cx="468052" cy="646331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CF842502-8944-45DD-8000-674911DE8F84}"/>
                </a:ext>
              </a:extLst>
            </p:cNvPr>
            <p:cNvSpPr txBox="1"/>
            <p:nvPr/>
          </p:nvSpPr>
          <p:spPr>
            <a:xfrm>
              <a:off x="2793974" y="2181973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E86AF8CD-6B5D-4969-8FF3-A4C8F3C9FE05}"/>
                </a:ext>
              </a:extLst>
            </p:cNvPr>
            <p:cNvCxnSpPr/>
            <p:nvPr/>
          </p:nvCxnSpPr>
          <p:spPr bwMode="auto">
            <a:xfrm>
              <a:off x="2853969" y="2506879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430777-4833-4113-AA58-C4C40479ADBB}"/>
              </a:ext>
            </a:extLst>
          </p:cNvPr>
          <p:cNvSpPr txBox="1"/>
          <p:nvPr/>
        </p:nvSpPr>
        <p:spPr>
          <a:xfrm>
            <a:off x="2533091" y="2303088"/>
            <a:ext cx="16422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AB860D9-4269-41B5-AB99-CF69E056BDE5}"/>
              </a:ext>
            </a:extLst>
          </p:cNvPr>
          <p:cNvSpPr txBox="1"/>
          <p:nvPr/>
        </p:nvSpPr>
        <p:spPr>
          <a:xfrm>
            <a:off x="2044432" y="3360043"/>
            <a:ext cx="25275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686DEA78-E6A3-45DA-BF06-ED81BB926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5909"/>
              </p:ext>
            </p:extLst>
          </p:nvPr>
        </p:nvGraphicFramePr>
        <p:xfrm>
          <a:off x="1179312" y="338896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">
            <a:extLst>
              <a:ext uri="{FF2B5EF4-FFF2-40B4-BE49-F238E27FC236}">
                <a16:creationId xmlns="" xmlns:a16="http://schemas.microsoft.com/office/drawing/2014/main" id="{7FAE82C5-8A9F-4691-8A68-24912CAB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="" xmlns:a16="http://schemas.microsoft.com/office/drawing/2014/main" id="{1AF55D4F-88D9-4706-B29A-68CA8A47A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1BA8346-9CB0-4FA7-8479-E10E2A39A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>
            <a:extLst>
              <a:ext uri="{FF2B5EF4-FFF2-40B4-BE49-F238E27FC236}">
                <a16:creationId xmlns="" xmlns:a16="http://schemas.microsoft.com/office/drawing/2014/main" id="{A5D59F90-4533-468D-AC3C-A7A4491C9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FFF121A-481E-40EF-8843-319C036C141E}"/>
              </a:ext>
            </a:extLst>
          </p:cNvPr>
          <p:cNvGrpSpPr/>
          <p:nvPr/>
        </p:nvGrpSpPr>
        <p:grpSpPr>
          <a:xfrm>
            <a:off x="3437822" y="2181973"/>
            <a:ext cx="509079" cy="646331"/>
            <a:chOff x="2121851" y="2181973"/>
            <a:chExt cx="509079" cy="646331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CBCADBF-870C-4F7E-B77A-6C2E259DF38C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42CBCA31-B668-4AF9-ACAD-79F2FCF3384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1097207-3FEC-4184-A46C-7CEDDA642A06}"/>
              </a:ext>
            </a:extLst>
          </p:cNvPr>
          <p:cNvGrpSpPr/>
          <p:nvPr/>
        </p:nvGrpSpPr>
        <p:grpSpPr>
          <a:xfrm>
            <a:off x="2061856" y="3360330"/>
            <a:ext cx="509079" cy="646331"/>
            <a:chOff x="2121851" y="2181973"/>
            <a:chExt cx="509079" cy="646331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8DC17FA7-88A7-4418-9A2F-91A52184F93E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71CFF0DC-50DE-4591-BE13-7966FDEA11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CA887D44-ED06-468F-9A51-E9C3FD14C69B}"/>
              </a:ext>
            </a:extLst>
          </p:cNvPr>
          <p:cNvGrpSpPr/>
          <p:nvPr/>
        </p:nvGrpSpPr>
        <p:grpSpPr>
          <a:xfrm>
            <a:off x="2679455" y="3360330"/>
            <a:ext cx="468052" cy="646331"/>
            <a:chOff x="2793974" y="2181973"/>
            <a:chExt cx="468052" cy="646331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A7AC1D9-3B55-4389-AD59-24AADB623045}"/>
                </a:ext>
              </a:extLst>
            </p:cNvPr>
            <p:cNvSpPr txBox="1"/>
            <p:nvPr/>
          </p:nvSpPr>
          <p:spPr>
            <a:xfrm>
              <a:off x="2793974" y="2181973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C1477501-B781-4873-92A1-4D79105BD29E}"/>
                </a:ext>
              </a:extLst>
            </p:cNvPr>
            <p:cNvCxnSpPr/>
            <p:nvPr/>
          </p:nvCxnSpPr>
          <p:spPr bwMode="auto">
            <a:xfrm>
              <a:off x="2853969" y="2506879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D8350D8-A699-4446-B90E-CD2BCF5D8407}"/>
              </a:ext>
            </a:extLst>
          </p:cNvPr>
          <p:cNvSpPr txBox="1"/>
          <p:nvPr/>
        </p:nvSpPr>
        <p:spPr>
          <a:xfrm>
            <a:off x="2457449" y="3481445"/>
            <a:ext cx="21145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＝ 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BD802ABF-78BA-4691-9860-0F1C000B50AE}"/>
              </a:ext>
            </a:extLst>
          </p:cNvPr>
          <p:cNvGrpSpPr/>
          <p:nvPr/>
        </p:nvGrpSpPr>
        <p:grpSpPr>
          <a:xfrm>
            <a:off x="3256982" y="3360330"/>
            <a:ext cx="467613" cy="646331"/>
            <a:chOff x="2121851" y="2181973"/>
            <a:chExt cx="509079" cy="646331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ECF5AFF5-4124-4825-AB41-3074F07D577C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2E8181F0-8806-45CF-996C-892F792B8C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DC695D64-2133-4B81-9926-91E6F3A17CA8}"/>
              </a:ext>
            </a:extLst>
          </p:cNvPr>
          <p:cNvGrpSpPr/>
          <p:nvPr/>
        </p:nvGrpSpPr>
        <p:grpSpPr>
          <a:xfrm>
            <a:off x="3985596" y="3360330"/>
            <a:ext cx="463950" cy="646331"/>
            <a:chOff x="2121851" y="2181973"/>
            <a:chExt cx="509079" cy="646331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6624B64-B49F-496E-9CEF-4129A5F10678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D0BD7A17-AAC9-4244-90DE-4BD7966B39E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E0D96ED-A1CD-4FCF-8C3A-46E31D61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4" y="928177"/>
            <a:ext cx="6815688" cy="444617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7449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수정 있음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(m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단위는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밖으로 빼기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6616" y="1480717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72516" y="16052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832" y="1782081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687375" y="3429000"/>
            <a:ext cx="82157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13716" y="4994778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96102" y="5155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87374" y="3319461"/>
            <a:ext cx="282519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70957" y="4188489"/>
            <a:ext cx="1123381" cy="822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547983" y="49381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1D77B0D-C5AE-45D5-85E7-2BAF25201C25}"/>
              </a:ext>
            </a:extLst>
          </p:cNvPr>
          <p:cNvSpPr/>
          <p:nvPr/>
        </p:nvSpPr>
        <p:spPr>
          <a:xfrm>
            <a:off x="1991524" y="4412212"/>
            <a:ext cx="489752" cy="52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A843DBB0-84E1-41B0-9A01-E263DCF26752}"/>
              </a:ext>
            </a:extLst>
          </p:cNvPr>
          <p:cNvSpPr/>
          <p:nvPr/>
        </p:nvSpPr>
        <p:spPr>
          <a:xfrm>
            <a:off x="1809499" y="41884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0EA2E3F-DD25-42F6-8A58-D2DE79A18937}"/>
              </a:ext>
            </a:extLst>
          </p:cNvPr>
          <p:cNvSpPr/>
          <p:nvPr/>
        </p:nvSpPr>
        <p:spPr bwMode="auto">
          <a:xfrm>
            <a:off x="2598890" y="4272908"/>
            <a:ext cx="628402" cy="7373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4AD8B3A-1BE2-480C-9A27-B973AEABB966}"/>
              </a:ext>
            </a:extLst>
          </p:cNvPr>
          <p:cNvSpPr txBox="1"/>
          <p:nvPr/>
        </p:nvSpPr>
        <p:spPr>
          <a:xfrm>
            <a:off x="2679065" y="4298242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="" xmlns:a16="http://schemas.microsoft.com/office/drawing/2014/main" id="{CAE09D50-686C-41A5-9BF8-FA0762B5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69" y="41993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3B02BEC1-A445-4701-9480-9217B7F80648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 bwMode="auto">
          <a:xfrm>
            <a:off x="2679065" y="4621408"/>
            <a:ext cx="468052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262611" y="4436095"/>
            <a:ext cx="23254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7BCC26F7-19B6-42D6-BB54-1AF5DD0A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DF0602DC-996B-4436-A68C-9AB637AC0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0202251-38FC-4376-95B2-7E25286B8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E40EE0DA-E5E6-4BD7-8243-006553B42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09836" y="1457618"/>
            <a:ext cx="626776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eaLnBrk="0" fontAlgn="ctr" latinLnBrk="0" hangingPunct="0">
              <a:lnSpc>
                <a:spcPct val="150000"/>
              </a:lnSpc>
              <a:tabLst>
                <a:tab pos="200025" algn="l"/>
                <a:tab pos="3132138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으로 나누어야 할 것을 잘못하여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곱하였더니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계산하면 얼마인지 그 몫을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1948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A160DCA6-BFD9-47C3-A33B-2BD4DF86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20072"/>
              </p:ext>
            </p:extLst>
          </p:nvPr>
        </p:nvGraphicFramePr>
        <p:xfrm>
          <a:off x="6444208" y="14818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33370CC5-3B39-4107-BF53-11BAAA48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4" name="TextBox 8">
            <a:extLst>
              <a:ext uri="{FF2B5EF4-FFF2-40B4-BE49-F238E27FC236}">
                <a16:creationId xmlns="" xmlns:a16="http://schemas.microsoft.com/office/drawing/2014/main" id="{866742E3-5F0F-4386-9C45-038789237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100F0AEC-0278-4F9F-9125-B3531DF8D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="" xmlns:a16="http://schemas.microsoft.com/office/drawing/2014/main" id="{92C3304C-E795-4A4E-BB8D-D9B76ED8C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611560" y="3068960"/>
            <a:ext cx="111564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556" y="311289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분수</a:t>
            </a: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647564" y="4128627"/>
            <a:ext cx="111564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1560" y="4172561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바른 계산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2DEDC898-138A-44A1-B7DA-087696BA3E3A}"/>
              </a:ext>
            </a:extLst>
          </p:cNvPr>
          <p:cNvSpPr/>
          <p:nvPr/>
        </p:nvSpPr>
        <p:spPr bwMode="auto">
          <a:xfrm>
            <a:off x="1871700" y="3074421"/>
            <a:ext cx="3750094" cy="601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6D0A8D7C-619E-4366-A3FD-79252811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34" y="2888940"/>
            <a:ext cx="244271" cy="24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BD7AE79-BF1C-4341-9BF6-E30BA2A23B71}"/>
              </a:ext>
            </a:extLst>
          </p:cNvPr>
          <p:cNvSpPr txBox="1"/>
          <p:nvPr/>
        </p:nvSpPr>
        <p:spPr>
          <a:xfrm>
            <a:off x="2238328" y="3197415"/>
            <a:ext cx="315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＝  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8E468C69-543F-4520-9D6A-3D1756D59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12774"/>
              </p:ext>
            </p:extLst>
          </p:nvPr>
        </p:nvGraphicFramePr>
        <p:xfrm>
          <a:off x="1883007" y="3099903"/>
          <a:ext cx="375126" cy="61417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51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76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54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AB06946E-4EA7-467D-AE19-372A065D4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52493"/>
              </p:ext>
            </p:extLst>
          </p:nvPr>
        </p:nvGraphicFramePr>
        <p:xfrm>
          <a:off x="2929312" y="3099903"/>
          <a:ext cx="375126" cy="61417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51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76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54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89D30AD4-69A3-4461-A998-8C508D190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98887"/>
              </p:ext>
            </p:extLst>
          </p:nvPr>
        </p:nvGraphicFramePr>
        <p:xfrm>
          <a:off x="3524330" y="3099903"/>
          <a:ext cx="375126" cy="61417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51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76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54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554FA577-92AC-48AE-9A7A-D72C14563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41965"/>
              </p:ext>
            </p:extLst>
          </p:nvPr>
        </p:nvGraphicFramePr>
        <p:xfrm>
          <a:off x="4114315" y="3099903"/>
          <a:ext cx="375126" cy="61417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51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76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54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CD00B37F-2E66-4C6F-9A08-2E982CA8D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41737"/>
              </p:ext>
            </p:extLst>
          </p:nvPr>
        </p:nvGraphicFramePr>
        <p:xfrm>
          <a:off x="4847921" y="3099903"/>
          <a:ext cx="375126" cy="61417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51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76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54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2DEDC898-138A-44A1-B7DA-087696BA3E3A}"/>
              </a:ext>
            </a:extLst>
          </p:cNvPr>
          <p:cNvSpPr/>
          <p:nvPr/>
        </p:nvSpPr>
        <p:spPr bwMode="auto">
          <a:xfrm>
            <a:off x="1871700" y="4174599"/>
            <a:ext cx="3750094" cy="601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6D0A8D7C-619E-4366-A3FD-79252811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83" y="40905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0BD7AE79-BF1C-4341-9BF6-E30BA2A23B71}"/>
              </a:ext>
            </a:extLst>
          </p:cNvPr>
          <p:cNvSpPr txBox="1"/>
          <p:nvPr/>
        </p:nvSpPr>
        <p:spPr>
          <a:xfrm>
            <a:off x="2263025" y="4297683"/>
            <a:ext cx="334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＝  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8E468C69-543F-4520-9D6A-3D1756D59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5962"/>
              </p:ext>
            </p:extLst>
          </p:nvPr>
        </p:nvGraphicFramePr>
        <p:xfrm>
          <a:off x="1907704" y="4185627"/>
          <a:ext cx="39722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7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AB06946E-4EA7-467D-AE19-372A065D4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80882"/>
              </p:ext>
            </p:extLst>
          </p:nvPr>
        </p:nvGraphicFramePr>
        <p:xfrm>
          <a:off x="2954009" y="4185627"/>
          <a:ext cx="39722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7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89D30AD4-69A3-4461-A998-8C508D190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68465"/>
              </p:ext>
            </p:extLst>
          </p:nvPr>
        </p:nvGraphicFramePr>
        <p:xfrm>
          <a:off x="3549027" y="4185627"/>
          <a:ext cx="39722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7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554FA577-92AC-48AE-9A7A-D72C14563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259613"/>
              </p:ext>
            </p:extLst>
          </p:nvPr>
        </p:nvGraphicFramePr>
        <p:xfrm>
          <a:off x="4139012" y="4185627"/>
          <a:ext cx="39722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7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CD00B37F-2E66-4C6F-9A08-2E982CA8D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44579"/>
              </p:ext>
            </p:extLst>
          </p:nvPr>
        </p:nvGraphicFramePr>
        <p:xfrm>
          <a:off x="4872618" y="4185627"/>
          <a:ext cx="39722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7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kern="12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198</a:t>
                      </a:r>
                      <a:endParaRPr kumimoji="1" lang="ko-KR" altLang="en-US" sz="1800" b="1" kern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A7DA59D-17AF-4F35-892F-9DD77F75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7" y="1128681"/>
            <a:ext cx="6760338" cy="4136523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11109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517C525F-6CB8-4885-BA0F-9AAB253D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CFD78DB5-A788-493F-A1AF-81A4C0F5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F7C22C98-42E5-4FEC-9DE0-E832F45F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="" xmlns:a16="http://schemas.microsoft.com/office/drawing/2014/main" id="{9A20AA85-439B-41A0-96E4-8419EABB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AF373ED-0B23-4B0B-B1BA-7474F549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4" y="781285"/>
            <a:ext cx="6842301" cy="423189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5341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0125" y="2359015"/>
            <a:ext cx="334441" cy="37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074" y="2415574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36993" y="4649348"/>
            <a:ext cx="1124839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39" y="2729230"/>
            <a:ext cx="405303" cy="42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https://cdata2.tsherpa.co.kr/tsherpa/MultiMedia/Flash/2020/curri/index.html?flashxmlnum=yuni4856&amp;classa=A8-C1-31-MM-MM-04-04-02-0-0-0-0&amp;classno=MM_31_04/suh_0301_03_0002/suh_0301_03_0002_201_1.html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6A5E8292-D362-4EFC-8E8B-AFABA63F8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2042BD49-5BF2-4155-B3B7-F78B598A2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56956C38-5AE3-4482-8E7F-891978EEF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66B469C1-E85D-421B-89C8-7BF0575E5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E24566C-DE01-4448-961C-8CAEE66D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" y="723272"/>
            <a:ext cx="6926181" cy="421789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3148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0125" y="2293440"/>
            <a:ext cx="334441" cy="37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70662" y="2415574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81091" y="4535909"/>
            <a:ext cx="1124839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58687" y="44263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5178" y="1992138"/>
            <a:ext cx="405303" cy="42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6A5E8292-D362-4EFC-8E8B-AFABA63F8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2042BD49-5BF2-4155-B3B7-F78B598A2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56956C38-5AE3-4482-8E7F-891978EEF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66B469C1-E85D-421B-89C8-7BF0575E5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6B8D5263-6CD8-43A0-89DB-23DD0EFFD783}"/>
              </a:ext>
            </a:extLst>
          </p:cNvPr>
          <p:cNvSpPr/>
          <p:nvPr/>
        </p:nvSpPr>
        <p:spPr>
          <a:xfrm>
            <a:off x="150125" y="2733474"/>
            <a:ext cx="334441" cy="37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D054924-EF07-487A-BEA5-313C10A8F4D8}"/>
              </a:ext>
            </a:extLst>
          </p:cNvPr>
          <p:cNvSpPr/>
          <p:nvPr/>
        </p:nvSpPr>
        <p:spPr>
          <a:xfrm>
            <a:off x="-70662" y="2855608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62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9D66DC6-7A35-4C8A-829F-4759289E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5" y="692696"/>
            <a:ext cx="6906491" cy="42435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809" y="2276872"/>
            <a:ext cx="334441" cy="371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-61242" y="2333431"/>
            <a:ext cx="287062" cy="2827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36993" y="4649348"/>
            <a:ext cx="1124839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0177" y="2647087"/>
            <a:ext cx="405303" cy="42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6A5E8292-D362-4EFC-8E8B-AFABA63F8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2042BD49-5BF2-4155-B3B7-F78B598A2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56956C38-5AE3-4482-8E7F-891978EEF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66B469C1-E85D-421B-89C8-7BF0575E5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 </a:t>
            </a:r>
          </a:p>
        </p:txBody>
      </p:sp>
    </p:spTree>
    <p:extLst>
      <p:ext uri="{BB962C8B-B14F-4D97-AF65-F5344CB8AC3E}">
        <p14:creationId xmlns:p14="http://schemas.microsoft.com/office/powerpoint/2010/main" val="427008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562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608491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÷4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분수의 곱셈으로 나타내어 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기존 개발물의 그림 활용하여 작성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169457"/>
            <a:ext cx="651978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÷4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를 다음과 같이 그림으로 나타내어 계산했습니다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6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5696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278119" y="985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06779" y="99623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337282" y="952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31540" y="673626"/>
            <a:ext cx="468052" cy="646331"/>
            <a:chOff x="395548" y="667144"/>
            <a:chExt cx="468052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타원 58"/>
          <p:cNvSpPr/>
          <p:nvPr/>
        </p:nvSpPr>
        <p:spPr>
          <a:xfrm>
            <a:off x="517297" y="270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223628" y="1277227"/>
            <a:ext cx="468052" cy="646331"/>
            <a:chOff x="395548" y="667144"/>
            <a:chExt cx="468052" cy="646331"/>
          </a:xfrm>
        </p:grpSpPr>
        <p:sp>
          <p:nvSpPr>
            <p:cNvPr id="58" name="TextBox 57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9" y="20219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666445" y="5459388"/>
            <a:ext cx="1716689" cy="275978"/>
            <a:chOff x="319554" y="1245924"/>
            <a:chExt cx="2636592" cy="423864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26" y="2492896"/>
            <a:ext cx="5438823" cy="21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84" y="342597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354655" y="3001024"/>
            <a:ext cx="6052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951331" y="4597813"/>
            <a:ext cx="468052" cy="646331"/>
            <a:chOff x="395548" y="667144"/>
            <a:chExt cx="468052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그룹 48"/>
          <p:cNvGrpSpPr/>
          <p:nvPr/>
        </p:nvGrpSpPr>
        <p:grpSpPr>
          <a:xfrm>
            <a:off x="4383134" y="4597813"/>
            <a:ext cx="468052" cy="646331"/>
            <a:chOff x="395548" y="667144"/>
            <a:chExt cx="46805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3742018" y="4692420"/>
            <a:ext cx="6052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40152" y="4692369"/>
            <a:ext cx="6052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395030" y="5468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562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608491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÷4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분수의 곱셈으로 나타내어 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라인박스 추가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169457"/>
            <a:ext cx="651978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÷4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를 다음과 같이 그림으로 나타내어 계산했습니다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6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5696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31540" y="673626"/>
            <a:ext cx="468052" cy="646331"/>
            <a:chOff x="395548" y="667144"/>
            <a:chExt cx="468052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7" name="그룹 56"/>
          <p:cNvGrpSpPr/>
          <p:nvPr/>
        </p:nvGrpSpPr>
        <p:grpSpPr>
          <a:xfrm>
            <a:off x="1223628" y="1277227"/>
            <a:ext cx="468052" cy="646331"/>
            <a:chOff x="395548" y="667144"/>
            <a:chExt cx="468052" cy="646331"/>
          </a:xfrm>
        </p:grpSpPr>
        <p:sp>
          <p:nvSpPr>
            <p:cNvPr id="58" name="TextBox 57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9" y="20219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922257" y="2810206"/>
            <a:ext cx="468052" cy="646331"/>
            <a:chOff x="395548" y="667144"/>
            <a:chExt cx="468052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타원 62"/>
          <p:cNvSpPr/>
          <p:nvPr/>
        </p:nvSpPr>
        <p:spPr>
          <a:xfrm>
            <a:off x="4395030" y="5468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50236" y="2621343"/>
            <a:ext cx="6076192" cy="1707757"/>
          </a:xfrm>
          <a:prstGeom prst="roundRect">
            <a:avLst/>
          </a:prstGeom>
          <a:noFill/>
          <a:ln w="28575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968535" y="2734478"/>
            <a:ext cx="651978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       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등분한 것 중의 하나입니다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이것은        의            이므로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2432419" y="2801739"/>
            <a:ext cx="468052" cy="646331"/>
            <a:chOff x="395548" y="667144"/>
            <a:chExt cx="468052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그룹 65"/>
          <p:cNvGrpSpPr/>
          <p:nvPr/>
        </p:nvGrpSpPr>
        <p:grpSpPr>
          <a:xfrm>
            <a:off x="1795805" y="3356992"/>
            <a:ext cx="1292015" cy="646331"/>
            <a:chOff x="395548" y="667144"/>
            <a:chExt cx="1292015" cy="646331"/>
          </a:xfrm>
        </p:grpSpPr>
        <p:sp>
          <p:nvSpPr>
            <p:cNvPr id="67" name="TextBox 66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>
              <a:off x="1335908" y="990309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직사각형 69"/>
          <p:cNvSpPr/>
          <p:nvPr/>
        </p:nvSpPr>
        <p:spPr bwMode="auto">
          <a:xfrm>
            <a:off x="2746480" y="3284984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746480" y="3717032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69" y="39366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57" y="3397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4033943" y="3375236"/>
            <a:ext cx="468052" cy="646331"/>
            <a:chOff x="395548" y="667144"/>
            <a:chExt cx="468052" cy="646331"/>
          </a:xfrm>
        </p:grpSpPr>
        <p:sp>
          <p:nvSpPr>
            <p:cNvPr id="80" name="TextBox 79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직사각형 81"/>
          <p:cNvSpPr/>
          <p:nvPr/>
        </p:nvSpPr>
        <p:spPr bwMode="auto">
          <a:xfrm>
            <a:off x="4749903" y="3284984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749903" y="3717032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92" y="39366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80" y="3397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7" name="직선 연결선 86"/>
          <p:cNvCxnSpPr/>
          <p:nvPr/>
        </p:nvCxnSpPr>
        <p:spPr bwMode="auto">
          <a:xfrm>
            <a:off x="4697999" y="3680157"/>
            <a:ext cx="35165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타원 58"/>
          <p:cNvSpPr/>
          <p:nvPr/>
        </p:nvSpPr>
        <p:spPr>
          <a:xfrm>
            <a:off x="452291" y="2588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736E6BD5-AE32-45FF-97B7-279574A9E2C3}"/>
              </a:ext>
            </a:extLst>
          </p:cNvPr>
          <p:cNvGrpSpPr/>
          <p:nvPr/>
        </p:nvGrpSpPr>
        <p:grpSpPr>
          <a:xfrm>
            <a:off x="2557375" y="5445224"/>
            <a:ext cx="1796324" cy="292104"/>
            <a:chOff x="290979" y="2009759"/>
            <a:chExt cx="2665167" cy="433388"/>
          </a:xfrm>
        </p:grpSpPr>
        <p:pic>
          <p:nvPicPr>
            <p:cNvPr id="92" name="Picture 15">
              <a:extLst>
                <a:ext uri="{FF2B5EF4-FFF2-40B4-BE49-F238E27FC236}">
                  <a16:creationId xmlns="" xmlns:a16="http://schemas.microsoft.com/office/drawing/2014/main" id="{1F64B58F-71E6-41E9-91B6-360D1DD9E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3">
              <a:extLst>
                <a:ext uri="{FF2B5EF4-FFF2-40B4-BE49-F238E27FC236}">
                  <a16:creationId xmlns="" xmlns:a16="http://schemas.microsoft.com/office/drawing/2014/main" id="{B85F990F-8354-40FD-AF1E-AF449CDFA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2">
              <a:extLst>
                <a:ext uri="{FF2B5EF4-FFF2-40B4-BE49-F238E27FC236}">
                  <a16:creationId xmlns="" xmlns:a16="http://schemas.microsoft.com/office/drawing/2014/main" id="{3C91B5CA-02A2-428B-A7A0-36B65B90B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6">
              <a:extLst>
                <a:ext uri="{FF2B5EF4-FFF2-40B4-BE49-F238E27FC236}">
                  <a16:creationId xmlns="" xmlns:a16="http://schemas.microsoft.com/office/drawing/2014/main" id="{01878F13-88EE-46F3-A4E8-79F00ABE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7A92A58A-B945-4008-9B73-02E75DD400C0}"/>
              </a:ext>
            </a:extLst>
          </p:cNvPr>
          <p:cNvSpPr/>
          <p:nvPr/>
        </p:nvSpPr>
        <p:spPr>
          <a:xfrm>
            <a:off x="6278119" y="985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C7FDDD5-8138-4192-8BA6-5BE242147828}"/>
              </a:ext>
            </a:extLst>
          </p:cNvPr>
          <p:cNvSpPr/>
          <p:nvPr/>
        </p:nvSpPr>
        <p:spPr>
          <a:xfrm>
            <a:off x="5606779" y="99623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1570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562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608491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÷4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분수의 곱셈으로 나타내어 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같이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169457"/>
            <a:ext cx="6519789" cy="584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계산한 과정을 식으로 나타내어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6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5696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278119" y="98521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06779" y="99623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suh_0601_01_0005_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31540" y="673626"/>
            <a:ext cx="468052" cy="646331"/>
            <a:chOff x="395548" y="667144"/>
            <a:chExt cx="468052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그룹 41"/>
          <p:cNvGrpSpPr/>
          <p:nvPr/>
        </p:nvGrpSpPr>
        <p:grpSpPr>
          <a:xfrm>
            <a:off x="1357904" y="2058410"/>
            <a:ext cx="468052" cy="646331"/>
            <a:chOff x="395548" y="667144"/>
            <a:chExt cx="468052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43"/>
          <p:cNvSpPr txBox="1"/>
          <p:nvPr/>
        </p:nvSpPr>
        <p:spPr>
          <a:xfrm>
            <a:off x="1423726" y="1979080"/>
            <a:ext cx="3517231" cy="584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÷4 =        ×       =  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2379804" y="2059431"/>
            <a:ext cx="468052" cy="646331"/>
            <a:chOff x="395548" y="667144"/>
            <a:chExt cx="468052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6CB50240-C5E6-492C-9828-D1DB4D9ABA04}"/>
              </a:ext>
            </a:extLst>
          </p:cNvPr>
          <p:cNvGrpSpPr/>
          <p:nvPr/>
        </p:nvGrpSpPr>
        <p:grpSpPr>
          <a:xfrm>
            <a:off x="2977174" y="2060566"/>
            <a:ext cx="468052" cy="646331"/>
            <a:chOff x="395548" y="667144"/>
            <a:chExt cx="468052" cy="646331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806B3C3F-34A4-432E-839A-2802B19815D2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8D9955A0-489E-4E3C-8873-706028459657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5BE81F32-E2AC-4B2A-84C1-E46F6EE03B7B}"/>
              </a:ext>
            </a:extLst>
          </p:cNvPr>
          <p:cNvGrpSpPr/>
          <p:nvPr/>
        </p:nvGrpSpPr>
        <p:grpSpPr>
          <a:xfrm>
            <a:off x="3571559" y="2060566"/>
            <a:ext cx="468052" cy="646331"/>
            <a:chOff x="395548" y="667144"/>
            <a:chExt cx="468052" cy="646331"/>
          </a:xfrm>
        </p:grpSpPr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F94A551F-0DB3-49E5-A5C6-F2E1C34E88B6}"/>
                </a:ext>
              </a:extLst>
            </p:cNvPr>
            <p:cNvSpPr txBox="1"/>
            <p:nvPr/>
          </p:nvSpPr>
          <p:spPr>
            <a:xfrm>
              <a:off x="395548" y="66714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3552DFAA-E3A9-4ECA-AA34-939B97947B20}"/>
                </a:ext>
              </a:extLst>
            </p:cNvPr>
            <p:cNvCxnSpPr/>
            <p:nvPr/>
          </p:nvCxnSpPr>
          <p:spPr bwMode="auto">
            <a:xfrm>
              <a:off x="461370" y="991331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F169CBDF-CA3A-42C9-ADB8-42560F6843E7}"/>
              </a:ext>
            </a:extLst>
          </p:cNvPr>
          <p:cNvSpPr/>
          <p:nvPr/>
        </p:nvSpPr>
        <p:spPr bwMode="auto">
          <a:xfrm>
            <a:off x="3051079" y="2422466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4">
            <a:extLst>
              <a:ext uri="{FF2B5EF4-FFF2-40B4-BE49-F238E27FC236}">
                <a16:creationId xmlns="" xmlns:a16="http://schemas.microsoft.com/office/drawing/2014/main" id="{EEFC2E72-CB39-4AE5-A81F-EC91E618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56" y="25350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7FFFFB8-5DF2-491D-9609-180AC95615A9}"/>
              </a:ext>
            </a:extLst>
          </p:cNvPr>
          <p:cNvSpPr/>
          <p:nvPr/>
        </p:nvSpPr>
        <p:spPr bwMode="auto">
          <a:xfrm>
            <a:off x="3661334" y="2422466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>
            <a:extLst>
              <a:ext uri="{FF2B5EF4-FFF2-40B4-BE49-F238E27FC236}">
                <a16:creationId xmlns="" xmlns:a16="http://schemas.microsoft.com/office/drawing/2014/main" id="{209D40F7-36A6-45CD-BB98-AB66C89FF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11" y="25350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84194A8A-C20C-40E1-B325-9976AB26742C}"/>
              </a:ext>
            </a:extLst>
          </p:cNvPr>
          <p:cNvSpPr/>
          <p:nvPr/>
        </p:nvSpPr>
        <p:spPr bwMode="auto">
          <a:xfrm>
            <a:off x="3661334" y="1988167"/>
            <a:ext cx="300679" cy="3484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="" xmlns:a16="http://schemas.microsoft.com/office/drawing/2014/main" id="{A303CDE5-1AAB-40BB-88A3-97EB1D0D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11" y="21007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F33EE39-3B1F-4683-B797-D5FA9145A4FD}"/>
              </a:ext>
            </a:extLst>
          </p:cNvPr>
          <p:cNvSpPr/>
          <p:nvPr/>
        </p:nvSpPr>
        <p:spPr>
          <a:xfrm>
            <a:off x="767778" y="5927895"/>
            <a:ext cx="53104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https://cdata2.tsherpa.co.kr/tsherpa/MultiMedia/Flash/2019/curri/TSV56.html?flashxmlnum=bjsjs0420&amp;classa=A8-C1-61-MM-MM-03-02-05-0-0-0-0&amp;classno=MM_61_03/suh_0601_01_0005/suh_0601_01_0005_101_1.html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B2F78B00-E1C9-4DF9-B66F-5FAA55C3A83A}"/>
              </a:ext>
            </a:extLst>
          </p:cNvPr>
          <p:cNvSpPr txBox="1"/>
          <p:nvPr/>
        </p:nvSpPr>
        <p:spPr>
          <a:xfrm>
            <a:off x="3967705" y="2197608"/>
            <a:ext cx="973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A5F80818-D07E-4ACB-A8C6-29B14755E603}"/>
              </a:ext>
            </a:extLst>
          </p:cNvPr>
          <p:cNvSpPr txBox="1"/>
          <p:nvPr/>
        </p:nvSpPr>
        <p:spPr>
          <a:xfrm>
            <a:off x="4240907" y="2088467"/>
            <a:ext cx="4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68283E13-D27F-4AE7-8FC4-F9AB6F686C63}"/>
              </a:ext>
            </a:extLst>
          </p:cNvPr>
          <p:cNvCxnSpPr>
            <a:cxnSpLocks/>
          </p:cNvCxnSpPr>
          <p:nvPr/>
        </p:nvCxnSpPr>
        <p:spPr bwMode="auto">
          <a:xfrm>
            <a:off x="4369419" y="2411449"/>
            <a:ext cx="230773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EC1B2284-6462-429E-A137-9104E5A9A48B}"/>
              </a:ext>
            </a:extLst>
          </p:cNvPr>
          <p:cNvSpPr/>
          <p:nvPr/>
        </p:nvSpPr>
        <p:spPr>
          <a:xfrm>
            <a:off x="4092638" y="19789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79801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39683</TotalTime>
  <Words>1701</Words>
  <Application>Microsoft Office PowerPoint</Application>
  <PresentationFormat>화면 슬라이드 쇼(4:3)</PresentationFormat>
  <Paragraphs>658</Paragraphs>
  <Slides>22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6248</cp:revision>
  <dcterms:created xsi:type="dcterms:W3CDTF">2008-07-15T12:19:11Z</dcterms:created>
  <dcterms:modified xsi:type="dcterms:W3CDTF">2022-01-03T01:23:02Z</dcterms:modified>
</cp:coreProperties>
</file>