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130" r:id="rId4"/>
    <p:sldId id="1126" r:id="rId5"/>
    <p:sldId id="1190" r:id="rId6"/>
    <p:sldId id="1191" r:id="rId7"/>
    <p:sldId id="1197" r:id="rId8"/>
    <p:sldId id="1198" r:id="rId9"/>
    <p:sldId id="1178" r:id="rId10"/>
    <p:sldId id="1199" r:id="rId11"/>
    <p:sldId id="1200" r:id="rId12"/>
    <p:sldId id="1201" r:id="rId13"/>
    <p:sldId id="1189" r:id="rId14"/>
    <p:sldId id="1146" r:id="rId15"/>
    <p:sldId id="1149" r:id="rId16"/>
    <p:sldId id="1150" r:id="rId17"/>
    <p:sldId id="1165" r:id="rId18"/>
    <p:sldId id="1163" r:id="rId19"/>
    <p:sldId id="1166" r:id="rId20"/>
    <p:sldId id="1203" r:id="rId21"/>
    <p:sldId id="1202" r:id="rId22"/>
    <p:sldId id="1181" r:id="rId2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6E7D4"/>
    <a:srgbClr val="FCD1AB"/>
    <a:srgbClr val="AE7C65"/>
    <a:srgbClr val="FCD5B5"/>
    <a:srgbClr val="A46B5B"/>
    <a:srgbClr val="FF9999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3134" autoAdjust="0"/>
  </p:normalViewPr>
  <p:slideViewPr>
    <p:cSldViewPr>
      <p:cViewPr varScale="1">
        <p:scale>
          <a:sx n="117" d="100"/>
          <a:sy n="117" d="100"/>
        </p:scale>
        <p:origin x="-1464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199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85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85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0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4187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6050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830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대분수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분수의 곱셈으로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9BC607D-2729-4567-9B1D-72FA4C12EC14}"/>
              </a:ext>
            </a:extLst>
          </p:cNvPr>
          <p:cNvSpPr/>
          <p:nvPr/>
        </p:nvSpPr>
        <p:spPr bwMode="auto">
          <a:xfrm>
            <a:off x="3101224" y="3681029"/>
            <a:ext cx="822704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62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546542" y="3635942"/>
            <a:ext cx="39166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3181218" y="3681028"/>
            <a:ext cx="468052" cy="707886"/>
            <a:chOff x="378777" y="667144"/>
            <a:chExt cx="468052" cy="707886"/>
          </a:xfrm>
        </p:grpSpPr>
        <p:sp>
          <p:nvSpPr>
            <p:cNvPr id="47" name="TextBox 46"/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BD0F7775-92B7-4357-BBA8-157F6DA8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93" y="4260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EDFD7963-73DB-489D-86CE-84CB785B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F5E50FD0-55D6-4DE5-B334-CB5D2DCF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B1A9A09B-D4F1-4AF3-BAB0-33A31AD8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B3A36704-82C8-4B52-BAE7-C4253605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192BF83-488C-4650-9A16-01B34A4E48AA}"/>
              </a:ext>
            </a:extLst>
          </p:cNvPr>
          <p:cNvSpPr/>
          <p:nvPr/>
        </p:nvSpPr>
        <p:spPr>
          <a:xfrm>
            <a:off x="5047845" y="139181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19DE199-BCD7-40E1-A29D-C1B2422B438F}"/>
              </a:ext>
            </a:extLst>
          </p:cNvPr>
          <p:cNvSpPr/>
          <p:nvPr/>
        </p:nvSpPr>
        <p:spPr>
          <a:xfrm>
            <a:off x="4397285" y="139181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C4CD4D6-14B6-4F8F-A712-EF9648018FE9}"/>
              </a:ext>
            </a:extLst>
          </p:cNvPr>
          <p:cNvSpPr/>
          <p:nvPr/>
        </p:nvSpPr>
        <p:spPr>
          <a:xfrm>
            <a:off x="5700983" y="13933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46D1CCF-54AA-4F11-9FA3-3115613B4A74}"/>
              </a:ext>
            </a:extLst>
          </p:cNvPr>
          <p:cNvSpPr/>
          <p:nvPr/>
        </p:nvSpPr>
        <p:spPr>
          <a:xfrm>
            <a:off x="6351543" y="13933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81EDB5E9-87BB-4C5D-B89F-6297011C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8D369C06-8940-455E-B5AC-7A9E78B4C6FC}"/>
              </a:ext>
            </a:extLst>
          </p:cNvPr>
          <p:cNvSpPr txBox="1"/>
          <p:nvPr/>
        </p:nvSpPr>
        <p:spPr>
          <a:xfrm>
            <a:off x="302614" y="1543187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세로를 구해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세로는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5F724CEB-047E-44DD-87E9-BD2E7074A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125" y="2501095"/>
            <a:ext cx="4110257" cy="9097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9042" y="686262"/>
            <a:ext cx="662145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넓이가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㎡인 직사각형의 가로는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 m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직사각형의 세로를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67726" y="67325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1532186" y="99744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761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BC607D-2729-4567-9B1D-72FA4C12EC14}"/>
              </a:ext>
            </a:extLst>
          </p:cNvPr>
          <p:cNvSpPr/>
          <p:nvPr/>
        </p:nvSpPr>
        <p:spPr bwMode="auto">
          <a:xfrm>
            <a:off x="482867" y="4185084"/>
            <a:ext cx="6141361" cy="4207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523BE4F8-B99B-4416-9D07-6D502BEC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8" y="4286243"/>
            <a:ext cx="315127" cy="2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9BC607D-2729-4567-9B1D-72FA4C12EC14}"/>
              </a:ext>
            </a:extLst>
          </p:cNvPr>
          <p:cNvSpPr/>
          <p:nvPr/>
        </p:nvSpPr>
        <p:spPr bwMode="auto">
          <a:xfrm>
            <a:off x="491827" y="3706764"/>
            <a:ext cx="6141361" cy="4207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62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D41FE92-7112-4341-8994-BD2804F93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25" y="2501095"/>
            <a:ext cx="4110257" cy="909728"/>
          </a:xfrm>
          <a:prstGeom prst="rect">
            <a:avLst/>
          </a:prstGeom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BD0F7775-92B7-4357-BBA8-157F6DA8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01" y="4440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EDFD7963-73DB-489D-86CE-84CB785B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F5E50FD0-55D6-4DE5-B334-CB5D2DCF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B1A9A09B-D4F1-4AF3-BAB0-33A31AD8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B3A36704-82C8-4B52-BAE7-C4253605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81EDB5E9-87BB-4C5D-B89F-6297011C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8D369C06-8940-455E-B5AC-7A9E78B4C6FC}"/>
              </a:ext>
            </a:extLst>
          </p:cNvPr>
          <p:cNvSpPr txBox="1"/>
          <p:nvPr/>
        </p:nvSpPr>
        <p:spPr>
          <a:xfrm>
            <a:off x="302614" y="1744483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계산한 방법을 친구들과 비교해 보고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더 편하다고 생각하는 계산 방법을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7196E76-7139-47A2-A53A-ABF068CBED6E}"/>
              </a:ext>
            </a:extLst>
          </p:cNvPr>
          <p:cNvSpPr/>
          <p:nvPr/>
        </p:nvSpPr>
        <p:spPr>
          <a:xfrm>
            <a:off x="5055712" y="13934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AC33031-B6FB-4625-8205-445B79A3CD58}"/>
              </a:ext>
            </a:extLst>
          </p:cNvPr>
          <p:cNvSpPr/>
          <p:nvPr/>
        </p:nvSpPr>
        <p:spPr>
          <a:xfrm>
            <a:off x="4405152" y="139344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924D27-5594-4302-9864-743DC868184A}"/>
              </a:ext>
            </a:extLst>
          </p:cNvPr>
          <p:cNvSpPr/>
          <p:nvPr/>
        </p:nvSpPr>
        <p:spPr>
          <a:xfrm>
            <a:off x="5708850" y="139496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E01ACB9-06AD-4013-9048-A87E4E4EAC01}"/>
              </a:ext>
            </a:extLst>
          </p:cNvPr>
          <p:cNvSpPr/>
          <p:nvPr/>
        </p:nvSpPr>
        <p:spPr>
          <a:xfrm>
            <a:off x="6359410" y="13949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D15E7E2-EC4F-474E-B9DA-13BAFD2FE382}"/>
              </a:ext>
            </a:extLst>
          </p:cNvPr>
          <p:cNvSpPr/>
          <p:nvPr/>
        </p:nvSpPr>
        <p:spPr>
          <a:xfrm>
            <a:off x="809155" y="3758185"/>
            <a:ext cx="5040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분자를 자연수로 나누어 구하는 것이 편합니다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4775B4F-67D1-478F-8FBF-79A734F0D885}"/>
              </a:ext>
            </a:extLst>
          </p:cNvPr>
          <p:cNvSpPr/>
          <p:nvPr/>
        </p:nvSpPr>
        <p:spPr>
          <a:xfrm>
            <a:off x="688159" y="4211796"/>
            <a:ext cx="602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곱셈으로 나타내어 계산하는 것이 편합니다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523BE4F8-B99B-4416-9D07-6D502BEC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48" y="3807923"/>
            <a:ext cx="315127" cy="2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BD0F7775-92B7-4357-BBA8-157F6DA8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08" y="37198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686262"/>
            <a:ext cx="662145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넓이가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㎡인 직사각형의 가로는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 m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직사각형의 세로를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67726" y="67325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1532186" y="99744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539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9BC607D-2729-4567-9B1D-72FA4C12EC14}"/>
              </a:ext>
            </a:extLst>
          </p:cNvPr>
          <p:cNvSpPr/>
          <p:nvPr/>
        </p:nvSpPr>
        <p:spPr bwMode="auto">
          <a:xfrm>
            <a:off x="615973" y="3805537"/>
            <a:ext cx="6018902" cy="7334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62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D41FE92-7112-4341-8994-BD2804F9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25" y="2501095"/>
            <a:ext cx="4110257" cy="909728"/>
          </a:xfrm>
          <a:prstGeom prst="rect">
            <a:avLst/>
          </a:prstGeom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BD0F7775-92B7-4357-BBA8-157F6DA8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42" y="4226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EDFD7963-73DB-489D-86CE-84CB785B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F5E50FD0-55D6-4DE5-B334-CB5D2DCF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B1A9A09B-D4F1-4AF3-BAB0-33A31AD8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B3A36704-82C8-4B52-BAE7-C4253605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81EDB5E9-87BB-4C5D-B89F-6297011C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8D369C06-8940-455E-B5AC-7A9E78B4C6FC}"/>
              </a:ext>
            </a:extLst>
          </p:cNvPr>
          <p:cNvSpPr txBox="1"/>
          <p:nvPr/>
        </p:nvSpPr>
        <p:spPr>
          <a:xfrm>
            <a:off x="302614" y="1744483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세로를 맞게 구했는지 어떻게 알 수 있나요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D15E7E2-EC4F-474E-B9DA-13BAFD2FE382}"/>
              </a:ext>
            </a:extLst>
          </p:cNvPr>
          <p:cNvSpPr/>
          <p:nvPr/>
        </p:nvSpPr>
        <p:spPr>
          <a:xfrm>
            <a:off x="1022065" y="3836666"/>
            <a:ext cx="559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세로와 주어진 가로를 곱하여 넓이가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맞게 나오는지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523BE4F8-B99B-4416-9D07-6D502BEC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8" y="3906696"/>
            <a:ext cx="315127" cy="2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1663B57-B446-4F34-BF22-626CCE87E1A1}"/>
              </a:ext>
            </a:extLst>
          </p:cNvPr>
          <p:cNvSpPr/>
          <p:nvPr/>
        </p:nvSpPr>
        <p:spPr>
          <a:xfrm>
            <a:off x="5049829" y="139821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E9E2356-811F-4FE4-BAAA-63C04C476855}"/>
              </a:ext>
            </a:extLst>
          </p:cNvPr>
          <p:cNvSpPr/>
          <p:nvPr/>
        </p:nvSpPr>
        <p:spPr>
          <a:xfrm>
            <a:off x="4399269" y="139821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5035F7-3BE9-4041-831F-196D9BF57CDD}"/>
              </a:ext>
            </a:extLst>
          </p:cNvPr>
          <p:cNvSpPr/>
          <p:nvPr/>
        </p:nvSpPr>
        <p:spPr>
          <a:xfrm>
            <a:off x="5702967" y="139973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F74A534-6F16-47B8-BB19-2B76B2AD79BE}"/>
              </a:ext>
            </a:extLst>
          </p:cNvPr>
          <p:cNvSpPr/>
          <p:nvPr/>
        </p:nvSpPr>
        <p:spPr>
          <a:xfrm>
            <a:off x="6353527" y="139973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9042" y="686262"/>
            <a:ext cx="662145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넓이가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㎡인 직사각형의 가로는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 m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직사각형의 세로를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67726" y="67325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1532186" y="99744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81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48E4C4E-29F2-43A5-A78D-F608B214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1745"/>
            <a:ext cx="6853623" cy="4153574"/>
          </a:xfrm>
          <a:prstGeom prst="rect">
            <a:avLst/>
          </a:prstGeom>
        </p:spPr>
      </p:pic>
      <p:graphicFrame>
        <p:nvGraphicFramePr>
          <p:cNvPr id="19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358161" y="882996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2796" y="4686503"/>
            <a:ext cx="1071472" cy="32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5748" y="91990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31503" y="9533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4900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EF040B53-B3A6-42F3-89CB-929A95BEC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82405088-BEFE-4013-BA36-C3F7D1CA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046610E-32E6-46F0-8DF3-B8A5FE26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061F6938-7F8A-4258-80AE-B58B8A132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366887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E276005-A8B8-4072-8418-85838F79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0" y="986819"/>
            <a:ext cx="6828002" cy="417798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8871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690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01C58E3-D81A-40FB-BEF6-4B815B337320}"/>
              </a:ext>
            </a:extLst>
          </p:cNvPr>
          <p:cNvSpPr/>
          <p:nvPr/>
        </p:nvSpPr>
        <p:spPr>
          <a:xfrm>
            <a:off x="539966" y="2600908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FA15925F-69BE-4F74-8B6D-3B59C3927DB7}"/>
              </a:ext>
            </a:extLst>
          </p:cNvPr>
          <p:cNvSpPr/>
          <p:nvPr/>
        </p:nvSpPr>
        <p:spPr>
          <a:xfrm>
            <a:off x="425575" y="25978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0EAA13DD-9DE1-428D-B426-4540B289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F0623BD3-EF97-45D4-9F74-151ABF1B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F07125C-94EE-4F1D-B0EB-3557E6B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308DBF1-28E0-44A4-A2E1-9DCE0A1C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5EC4D7-8F05-497B-BE69-EEDB1EF1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1" y="944724"/>
            <a:ext cx="6689372" cy="40805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816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02AF822-95D2-40BD-B835-27A14151D7F9}"/>
              </a:ext>
            </a:extLst>
          </p:cNvPr>
          <p:cNvSpPr/>
          <p:nvPr/>
        </p:nvSpPr>
        <p:spPr>
          <a:xfrm>
            <a:off x="2599400" y="3305748"/>
            <a:ext cx="190060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8AE930C8-57B7-4700-8796-61C5805F851C}"/>
              </a:ext>
            </a:extLst>
          </p:cNvPr>
          <p:cNvSpPr/>
          <p:nvPr/>
        </p:nvSpPr>
        <p:spPr>
          <a:xfrm>
            <a:off x="2462652" y="31557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2E42A3C-93BF-4043-9F99-1717DF8DBAE2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066B22F9-45BB-4DB2-9A40-70ADEE6E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ED746A1C-BF91-4D80-AA95-001895A9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4AF1D3D-076C-4BC4-AF65-552865AD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B01D9135-BB25-42ED-95F3-9350A5DA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62C2830-70EF-4D0C-BBBD-8D9E67E4955E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4B6B72C3-789F-4A42-B4D7-7DB1506D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xmlns="" id="{76DC7A0C-BC68-497A-894C-FF9B134F8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40C7AB-1EAA-4396-99F9-1545AD09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4BB96193-9196-4F5E-AB8A-4DF878F38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374972"/>
            <a:ext cx="611088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써넣어 식을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2931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 bwMode="auto">
          <a:xfrm>
            <a:off x="1181486" y="2078972"/>
            <a:ext cx="4926861" cy="2700055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7E0B6AE8-0816-471C-97FC-811D5702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5193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02E5F89-9520-4D70-A3B0-C76ED1B596EF}"/>
              </a:ext>
            </a:extLst>
          </p:cNvPr>
          <p:cNvSpPr/>
          <p:nvPr/>
        </p:nvSpPr>
        <p:spPr>
          <a:xfrm>
            <a:off x="1417599" y="2531949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   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58B79D66-DA54-4F9B-8BC9-9B93B700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08569"/>
              </p:ext>
            </p:extLst>
          </p:nvPr>
        </p:nvGraphicFramePr>
        <p:xfrm>
          <a:off x="1691134" y="24368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1C983431-F034-4E17-8B57-2E82DC21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79396"/>
              </p:ext>
            </p:extLst>
          </p:nvPr>
        </p:nvGraphicFramePr>
        <p:xfrm>
          <a:off x="2608057" y="24368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E23037-C80F-4F9C-9B46-A17F1944DBB2}"/>
              </a:ext>
            </a:extLst>
          </p:cNvPr>
          <p:cNvGrpSpPr/>
          <p:nvPr/>
        </p:nvGrpSpPr>
        <p:grpSpPr>
          <a:xfrm>
            <a:off x="3504599" y="2342481"/>
            <a:ext cx="507272" cy="814216"/>
            <a:chOff x="2754778" y="2158520"/>
            <a:chExt cx="507272" cy="81421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F5F69B91-5190-4759-A6B9-72A6382899CF}"/>
                </a:ext>
              </a:extLst>
            </p:cNvPr>
            <p:cNvGrpSpPr/>
            <p:nvPr/>
          </p:nvGrpSpPr>
          <p:grpSpPr>
            <a:xfrm>
              <a:off x="2759517" y="2204534"/>
              <a:ext cx="491693" cy="707886"/>
              <a:chOff x="414530" y="645477"/>
              <a:chExt cx="491693" cy="70788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40FF0623-DB1D-4E30-9C2B-CD98D614BA4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xmlns="" id="{D5E392DA-4358-4B67-95C5-2DA2AAA8ED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530" y="991331"/>
                <a:ext cx="49169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F6D95C3-CB41-4A34-A22D-9B528DF65C08}"/>
                </a:ext>
              </a:extLst>
            </p:cNvPr>
            <p:cNvSpPr/>
            <p:nvPr/>
          </p:nvSpPr>
          <p:spPr bwMode="auto">
            <a:xfrm>
              <a:off x="2754778" y="2624304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AE315B6-8DB0-4E55-B617-80DACC6E9BC9}"/>
                </a:ext>
              </a:extLst>
            </p:cNvPr>
            <p:cNvSpPr/>
            <p:nvPr/>
          </p:nvSpPr>
          <p:spPr bwMode="auto">
            <a:xfrm>
              <a:off x="2754778" y="2158520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A69DB3F-DFF2-46C6-8DED-8A3D6626C12C}"/>
              </a:ext>
            </a:extLst>
          </p:cNvPr>
          <p:cNvGrpSpPr/>
          <p:nvPr/>
        </p:nvGrpSpPr>
        <p:grpSpPr>
          <a:xfrm>
            <a:off x="4704953" y="2342481"/>
            <a:ext cx="507272" cy="814216"/>
            <a:chOff x="2754778" y="2158520"/>
            <a:chExt cx="507272" cy="81421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2759517" y="2204534"/>
              <a:ext cx="491693" cy="707886"/>
              <a:chOff x="414530" y="645477"/>
              <a:chExt cx="491693" cy="707886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530" y="991331"/>
                <a:ext cx="49169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2754778" y="2624304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2754778" y="2158520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A1572A59-69D4-4B31-81C8-2CE8D24A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35" y="29915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3D8ED213-3DE0-4A53-A0F4-E0A82ABE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26" y="2264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474E9058-1521-45B6-9D9B-E97760BB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56" y="2237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56" y="29915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4D72B25-ACBE-457C-B9B4-EF642364D30A}"/>
              </a:ext>
            </a:extLst>
          </p:cNvPr>
          <p:cNvSpPr/>
          <p:nvPr/>
        </p:nvSpPr>
        <p:spPr>
          <a:xfrm>
            <a:off x="1417599" y="3777581"/>
            <a:ext cx="3801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   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5D5CE357-599F-42C2-8717-894B0DF3B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51218"/>
              </p:ext>
            </p:extLst>
          </p:nvPr>
        </p:nvGraphicFramePr>
        <p:xfrm>
          <a:off x="1691134" y="36824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69994"/>
              </p:ext>
            </p:extLst>
          </p:nvPr>
        </p:nvGraphicFramePr>
        <p:xfrm>
          <a:off x="2608057" y="36824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AD2E65F-AC1A-4898-A5F1-107B5A00A1F1}"/>
              </a:ext>
            </a:extLst>
          </p:cNvPr>
          <p:cNvGrpSpPr/>
          <p:nvPr/>
        </p:nvGrpSpPr>
        <p:grpSpPr>
          <a:xfrm>
            <a:off x="3504599" y="3588113"/>
            <a:ext cx="507272" cy="814216"/>
            <a:chOff x="2754778" y="2158520"/>
            <a:chExt cx="507272" cy="81421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88650A00-1D5D-4B3A-9E05-E7A9431696E2}"/>
                </a:ext>
              </a:extLst>
            </p:cNvPr>
            <p:cNvGrpSpPr/>
            <p:nvPr/>
          </p:nvGrpSpPr>
          <p:grpSpPr>
            <a:xfrm>
              <a:off x="2759517" y="2204534"/>
              <a:ext cx="491693" cy="707886"/>
              <a:chOff x="414530" y="645477"/>
              <a:chExt cx="491693" cy="707886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C742F305-DA2A-4B95-88FB-5835DA17E8B1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D137BE63-CB4A-439A-81D7-70992859FC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530" y="991331"/>
                <a:ext cx="49169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0D035F3-2401-4CCD-883A-D01A65B33F1A}"/>
                </a:ext>
              </a:extLst>
            </p:cNvPr>
            <p:cNvSpPr/>
            <p:nvPr/>
          </p:nvSpPr>
          <p:spPr bwMode="auto">
            <a:xfrm>
              <a:off x="2754778" y="2624304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E9436C28-2D28-42B0-858B-6FE281508753}"/>
                </a:ext>
              </a:extLst>
            </p:cNvPr>
            <p:cNvSpPr/>
            <p:nvPr/>
          </p:nvSpPr>
          <p:spPr bwMode="auto">
            <a:xfrm>
              <a:off x="2754778" y="2158520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B465FAA7-336A-4C42-9E70-35C7090BDCDC}"/>
              </a:ext>
            </a:extLst>
          </p:cNvPr>
          <p:cNvGrpSpPr/>
          <p:nvPr/>
        </p:nvGrpSpPr>
        <p:grpSpPr>
          <a:xfrm>
            <a:off x="5015896" y="3588113"/>
            <a:ext cx="507272" cy="814216"/>
            <a:chOff x="2754778" y="2158520"/>
            <a:chExt cx="507272" cy="81421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7115D603-AA74-4914-9D1A-04F34968D341}"/>
                </a:ext>
              </a:extLst>
            </p:cNvPr>
            <p:cNvGrpSpPr/>
            <p:nvPr/>
          </p:nvGrpSpPr>
          <p:grpSpPr>
            <a:xfrm>
              <a:off x="2759517" y="2204534"/>
              <a:ext cx="491693" cy="707886"/>
              <a:chOff x="414530" y="645477"/>
              <a:chExt cx="491693" cy="707886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B6CE1A4F-1BC5-41D2-A413-BE2A5F6DB914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xmlns="" id="{87310BF4-F3BD-454B-9E5E-272E9D9353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530" y="991331"/>
                <a:ext cx="49169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1F42FA00-E1E8-45A6-8D78-B8E5DB43EB4A}"/>
                </a:ext>
              </a:extLst>
            </p:cNvPr>
            <p:cNvSpPr/>
            <p:nvPr/>
          </p:nvSpPr>
          <p:spPr bwMode="auto">
            <a:xfrm>
              <a:off x="2754778" y="2624304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F5FA6E96-3ECD-47EA-91E5-2157CE9E199C}"/>
                </a:ext>
              </a:extLst>
            </p:cNvPr>
            <p:cNvSpPr/>
            <p:nvPr/>
          </p:nvSpPr>
          <p:spPr bwMode="auto">
            <a:xfrm>
              <a:off x="2754778" y="2158520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3" name="Picture 4">
            <a:extLst>
              <a:ext uri="{FF2B5EF4-FFF2-40B4-BE49-F238E27FC236}">
                <a16:creationId xmlns:a16="http://schemas.microsoft.com/office/drawing/2014/main" xmlns="" id="{79806971-33A8-48A8-8D25-1DAD18CA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35" y="4237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4">
            <a:extLst>
              <a:ext uri="{FF2B5EF4-FFF2-40B4-BE49-F238E27FC236}">
                <a16:creationId xmlns:a16="http://schemas.microsoft.com/office/drawing/2014/main" xmlns="" id="{28F755A8-A034-481F-A21C-A0F44F2D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26" y="35102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xmlns="" id="{4370AEB1-BF5F-44D8-B39E-8E50C6E4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99" y="3482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xmlns="" id="{727AF4FE-3426-4E93-95A1-A9211C32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99" y="4237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164BAC71-1950-4997-806A-B85F3B4F53AF}"/>
              </a:ext>
            </a:extLst>
          </p:cNvPr>
          <p:cNvGrpSpPr/>
          <p:nvPr/>
        </p:nvGrpSpPr>
        <p:grpSpPr>
          <a:xfrm>
            <a:off x="4244399" y="3588113"/>
            <a:ext cx="507272" cy="814216"/>
            <a:chOff x="2754778" y="2158520"/>
            <a:chExt cx="507272" cy="814216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AEE6ABA-33C7-4DAC-BB50-593292831C38}"/>
                </a:ext>
              </a:extLst>
            </p:cNvPr>
            <p:cNvGrpSpPr/>
            <p:nvPr/>
          </p:nvGrpSpPr>
          <p:grpSpPr>
            <a:xfrm>
              <a:off x="2759517" y="2204534"/>
              <a:ext cx="491693" cy="707886"/>
              <a:chOff x="414530" y="645477"/>
              <a:chExt cx="491693" cy="707886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288F18D0-8A1C-4888-85E7-1DA84F336D7A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xmlns="" id="{D803F107-B475-44F2-BE5A-49B1096852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530" y="991331"/>
                <a:ext cx="49169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114835D4-2D1C-4A85-9B53-D20113878FD6}"/>
                </a:ext>
              </a:extLst>
            </p:cNvPr>
            <p:cNvSpPr/>
            <p:nvPr/>
          </p:nvSpPr>
          <p:spPr bwMode="auto">
            <a:xfrm>
              <a:off x="2754778" y="2624304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0E285AB0-59A7-4110-BB3E-B1B584028691}"/>
                </a:ext>
              </a:extLst>
            </p:cNvPr>
            <p:cNvSpPr/>
            <p:nvPr/>
          </p:nvSpPr>
          <p:spPr bwMode="auto">
            <a:xfrm>
              <a:off x="2754778" y="2158520"/>
              <a:ext cx="507272" cy="348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3" name="Picture 4">
            <a:extLst>
              <a:ext uri="{FF2B5EF4-FFF2-40B4-BE49-F238E27FC236}">
                <a16:creationId xmlns:a16="http://schemas.microsoft.com/office/drawing/2014/main" xmlns="" id="{07242C80-4962-40A7-8DA5-0C722BA05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02" y="3482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xmlns="" id="{F3A47CAE-E7C7-4187-91DB-572DFE7F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02" y="4237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F5B7179-5166-4BD6-A0E8-B087FF9B8454}"/>
              </a:ext>
            </a:extLst>
          </p:cNvPr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7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27" name="TextBox 7">
            <a:extLst>
              <a:ext uri="{FF2B5EF4-FFF2-40B4-BE49-F238E27FC236}">
                <a16:creationId xmlns:a16="http://schemas.microsoft.com/office/drawing/2014/main" xmlns="" id="{D43B709C-8302-41FB-A65C-C6EA5BAE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28" name="TextBox 8">
            <a:extLst>
              <a:ext uri="{FF2B5EF4-FFF2-40B4-BE49-F238E27FC236}">
                <a16:creationId xmlns:a16="http://schemas.microsoft.com/office/drawing/2014/main" xmlns="" id="{C580A31B-3EC2-41EB-8F75-AFE9554C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D2AAD1E3-8D14-48EE-BCB9-34961D12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9">
            <a:extLst>
              <a:ext uri="{FF2B5EF4-FFF2-40B4-BE49-F238E27FC236}">
                <a16:creationId xmlns:a16="http://schemas.microsoft.com/office/drawing/2014/main" xmlns="" id="{CC398320-4B48-470C-9D90-C01599BA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131" name="순서도: 대체 처리 130">
            <a:extLst>
              <a:ext uri="{FF2B5EF4-FFF2-40B4-BE49-F238E27FC236}">
                <a16:creationId xmlns:a16="http://schemas.microsoft.com/office/drawing/2014/main" xmlns="" id="{093097FD-E61C-4782-9A02-D2788596F59D}"/>
              </a:ext>
            </a:extLst>
          </p:cNvPr>
          <p:cNvSpPr/>
          <p:nvPr/>
        </p:nvSpPr>
        <p:spPr>
          <a:xfrm>
            <a:off x="4139952" y="980441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xmlns="" id="{7A1A8C4E-D410-4C08-895C-4EA0C9CEE0C4}"/>
              </a:ext>
            </a:extLst>
          </p:cNvPr>
          <p:cNvSpPr/>
          <p:nvPr/>
        </p:nvSpPr>
        <p:spPr>
          <a:xfrm>
            <a:off x="4660820" y="98044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순서도: 대체 처리 132">
            <a:extLst>
              <a:ext uri="{FF2B5EF4-FFF2-40B4-BE49-F238E27FC236}">
                <a16:creationId xmlns:a16="http://schemas.microsoft.com/office/drawing/2014/main" xmlns="" id="{7E960205-1576-434A-9F7D-A82C7ABD8EC6}"/>
              </a:ext>
            </a:extLst>
          </p:cNvPr>
          <p:cNvSpPr/>
          <p:nvPr/>
        </p:nvSpPr>
        <p:spPr>
          <a:xfrm>
            <a:off x="5181688" y="980441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순서도: 대체 처리 133">
            <a:extLst>
              <a:ext uri="{FF2B5EF4-FFF2-40B4-BE49-F238E27FC236}">
                <a16:creationId xmlns:a16="http://schemas.microsoft.com/office/drawing/2014/main" xmlns="" id="{08AA2DDC-2F38-4F7C-AE0C-EDAC372592DC}"/>
              </a:ext>
            </a:extLst>
          </p:cNvPr>
          <p:cNvSpPr/>
          <p:nvPr/>
        </p:nvSpPr>
        <p:spPr>
          <a:xfrm>
            <a:off x="5696305" y="98044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순서도: 대체 처리 134">
            <a:extLst>
              <a:ext uri="{FF2B5EF4-FFF2-40B4-BE49-F238E27FC236}">
                <a16:creationId xmlns:a16="http://schemas.microsoft.com/office/drawing/2014/main" xmlns="" id="{1587A04A-D398-48BF-A71F-D1CD15DCDD8E}"/>
              </a:ext>
            </a:extLst>
          </p:cNvPr>
          <p:cNvSpPr/>
          <p:nvPr/>
        </p:nvSpPr>
        <p:spPr>
          <a:xfrm>
            <a:off x="6210922" y="98044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FE9B72-6C60-44C7-9061-8122484C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" y="957124"/>
            <a:ext cx="6868380" cy="441216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28355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B4AB5EC-ABD1-47BE-A9A2-228912A0D77C}"/>
              </a:ext>
            </a:extLst>
          </p:cNvPr>
          <p:cNvSpPr/>
          <p:nvPr/>
        </p:nvSpPr>
        <p:spPr>
          <a:xfrm>
            <a:off x="93084" y="1340768"/>
            <a:ext cx="41378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2A6EDC5-741A-44E7-B889-39AA06C4FEA0}"/>
              </a:ext>
            </a:extLst>
          </p:cNvPr>
          <p:cNvSpPr/>
          <p:nvPr/>
        </p:nvSpPr>
        <p:spPr>
          <a:xfrm>
            <a:off x="379528" y="16085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149425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67AC76-7E5E-47F6-972F-82F34C7ECD7D}"/>
              </a:ext>
            </a:extLst>
          </p:cNvPr>
          <p:cNvSpPr/>
          <p:nvPr/>
        </p:nvSpPr>
        <p:spPr>
          <a:xfrm>
            <a:off x="5850068" y="4994778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4CF6658C-461B-49A5-8776-44BB5C67517A}"/>
              </a:ext>
            </a:extLst>
          </p:cNvPr>
          <p:cNvSpPr/>
          <p:nvPr/>
        </p:nvSpPr>
        <p:spPr>
          <a:xfrm>
            <a:off x="5732454" y="5155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4609153A-2BC1-4AB2-ACB0-1B72A967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7C2AFF47-86EF-4A11-B55B-D4F49236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62F37AE-7439-4D29-9BA8-EB5891FD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A20E8F11-E286-4006-B0B3-72F40EF7B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B2FF5D0-8CEC-4D57-B4BE-B81A7DE9E2A3}"/>
              </a:ext>
            </a:extLst>
          </p:cNvPr>
          <p:cNvGrpSpPr/>
          <p:nvPr/>
        </p:nvGrpSpPr>
        <p:grpSpPr>
          <a:xfrm>
            <a:off x="1371164" y="2341936"/>
            <a:ext cx="4457035" cy="990245"/>
            <a:chOff x="1242761" y="2311434"/>
            <a:chExt cx="4457035" cy="990245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xmlns="" id="{1B158CC0-2700-43D5-A481-7768444D1D7D}"/>
                </a:ext>
              </a:extLst>
            </p:cNvPr>
            <p:cNvSpPr/>
            <p:nvPr/>
          </p:nvSpPr>
          <p:spPr>
            <a:xfrm>
              <a:off x="1242761" y="2331297"/>
              <a:ext cx="4457035" cy="970382"/>
            </a:xfrm>
            <a:prstGeom prst="roundRect">
              <a:avLst>
                <a:gd name="adj" fmla="val 10029"/>
              </a:avLst>
            </a:prstGeom>
            <a:solidFill>
              <a:schemeClr val="bg1"/>
            </a:solidFill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xmlns="" id="{F0257FEC-DBDB-4646-99D9-ABF348B37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04" b="86275" l="0" r="93750">
                          <a14:foregroundMark x1="18750" y1="17647" x2="15000" y2="19608"/>
                          <a14:foregroundMark x1="18750" y1="23529" x2="80000" y2="27451"/>
                          <a14:foregroundMark x1="63750" y1="19608" x2="83750" y2="19608"/>
                          <a14:foregroundMark x1="77500" y1="21569" x2="87500" y2="56863"/>
                          <a14:foregroundMark x1="83750" y1="19608" x2="85000" y2="60784"/>
                          <a14:foregroundMark x1="82500" y1="11765" x2="87500" y2="70588"/>
                          <a14:foregroundMark x1="87500" y1="15686" x2="93750" y2="60784"/>
                          <a14:foregroundMark x1="18750" y1="17647" x2="92500" y2="74510"/>
                          <a14:foregroundMark x1="16250" y1="17647" x2="92500" y2="76471"/>
                          <a14:foregroundMark x1="12500" y1="17647" x2="93750" y2="84314"/>
                          <a14:foregroundMark x1="87500" y1="84314" x2="0" y2="80392"/>
                          <a14:foregroundMark x1="16065" y1="64706" x2="16250" y2="72549"/>
                          <a14:foregroundMark x1="15787" y1="52941" x2="16065" y2="64706"/>
                          <a14:foregroundMark x1="15463" y1="39216" x2="15787" y2="52941"/>
                          <a14:foregroundMark x1="15185" y1="27451" x2="15463" y2="39216"/>
                          <a14:foregroundMark x1="15000" y1="19608" x2="15185" y2="27451"/>
                          <a14:backgroundMark x1="6250" y1="3922" x2="6250" y2="3922"/>
                          <a14:backgroundMark x1="27500" y1="3922" x2="27500" y2="3922"/>
                          <a14:backgroundMark x1="45000" y1="3922" x2="45000" y2="3922"/>
                          <a14:backgroundMark x1="66250" y1="3922" x2="66250" y2="3922"/>
                          <a14:backgroundMark x1="85000" y1="5882" x2="85000" y2="5882"/>
                          <a14:backgroundMark x1="1250" y1="80392" x2="1250" y2="80392"/>
                          <a14:backgroundMark x1="1250" y1="27451" x2="1250" y2="27451"/>
                          <a14:backgroundMark x1="1250" y1="39216" x2="1250" y2="39216"/>
                          <a14:backgroundMark x1="1250" y1="52941" x2="1250" y2="52941"/>
                          <a14:backgroundMark x1="2500" y1="64706" x2="2500" y2="64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761" y="2311434"/>
              <a:ext cx="481096" cy="306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" name="Picture 35">
            <a:extLst>
              <a:ext uri="{FF2B5EF4-FFF2-40B4-BE49-F238E27FC236}">
                <a16:creationId xmlns:a16="http://schemas.microsoft.com/office/drawing/2014/main" xmlns="" id="{09659007-8415-41FE-A338-2E8991BD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28" y="2415854"/>
            <a:ext cx="91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4">
            <a:extLst>
              <a:ext uri="{FF2B5EF4-FFF2-40B4-BE49-F238E27FC236}">
                <a16:creationId xmlns:a16="http://schemas.microsoft.com/office/drawing/2014/main" xmlns="" id="{D8F8987B-8E81-49A5-92DE-D22B5470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62" y="2532143"/>
            <a:ext cx="746547" cy="75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34">
            <a:extLst>
              <a:ext uri="{FF2B5EF4-FFF2-40B4-BE49-F238E27FC236}">
                <a16:creationId xmlns:a16="http://schemas.microsoft.com/office/drawing/2014/main" xmlns="" id="{0D2B87E2-A993-47F9-A5AF-BD2219A7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25" y="2506953"/>
            <a:ext cx="746547" cy="75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4">
            <a:extLst>
              <a:ext uri="{FF2B5EF4-FFF2-40B4-BE49-F238E27FC236}">
                <a16:creationId xmlns:a16="http://schemas.microsoft.com/office/drawing/2014/main" xmlns="" id="{65A6DB63-9E7A-46F0-8F1E-9F127157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38" y="2506953"/>
            <a:ext cx="746547" cy="75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에서 계산 결과가 다른 것을 찾아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1805576" y="2281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82934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식 클릭하면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나오게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형식 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팝업 추가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5" name="TextBox 7">
            <a:extLst>
              <a:ext uri="{FF2B5EF4-FFF2-40B4-BE49-F238E27FC236}">
                <a16:creationId xmlns:a16="http://schemas.microsoft.com/office/drawing/2014/main" xmlns="" id="{2D2FE467-E4F0-47E8-B4E6-D7D09B5E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5746A835-78D3-4734-9220-49EDD014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CA6F976-7748-47F8-BEFE-FDC493E5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xmlns="" id="{C96BDD43-914D-42DC-BA54-EC22E2DE1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xmlns="" id="{AF0D64AA-875F-4A3A-8EF7-8F6195779D52}"/>
              </a:ext>
            </a:extLst>
          </p:cNvPr>
          <p:cNvSpPr/>
          <p:nvPr/>
        </p:nvSpPr>
        <p:spPr>
          <a:xfrm>
            <a:off x="4153612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B9C6C3E8-7ADA-4031-B9CD-B3EFB4CE664C}"/>
              </a:ext>
            </a:extLst>
          </p:cNvPr>
          <p:cNvSpPr/>
          <p:nvPr/>
        </p:nvSpPr>
        <p:spPr>
          <a:xfrm>
            <a:off x="4674480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xmlns="" id="{806FE8BC-3236-41B7-B9D0-BABD72A314E2}"/>
              </a:ext>
            </a:extLst>
          </p:cNvPr>
          <p:cNvSpPr/>
          <p:nvPr/>
        </p:nvSpPr>
        <p:spPr>
          <a:xfrm>
            <a:off x="5195348" y="984181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xmlns="" id="{1A65BB43-9A4F-4A8B-8935-52DFC0D66409}"/>
              </a:ext>
            </a:extLst>
          </p:cNvPr>
          <p:cNvSpPr/>
          <p:nvPr/>
        </p:nvSpPr>
        <p:spPr>
          <a:xfrm>
            <a:off x="5709965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>
            <a:extLst>
              <a:ext uri="{FF2B5EF4-FFF2-40B4-BE49-F238E27FC236}">
                <a16:creationId xmlns:a16="http://schemas.microsoft.com/office/drawing/2014/main" xmlns="" id="{52FC5EBF-FCCC-4168-9E7D-7868F49C8368}"/>
              </a:ext>
            </a:extLst>
          </p:cNvPr>
          <p:cNvSpPr/>
          <p:nvPr/>
        </p:nvSpPr>
        <p:spPr>
          <a:xfrm>
            <a:off x="6224582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10DEC7F9-0394-4D61-83C3-FF52C01D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6" y="1625357"/>
            <a:ext cx="566348" cy="36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A75384-B3AD-4E40-B3A8-775E7F33990E}"/>
              </a:ext>
            </a:extLst>
          </p:cNvPr>
          <p:cNvSpPr/>
          <p:nvPr/>
        </p:nvSpPr>
        <p:spPr>
          <a:xfrm>
            <a:off x="4654348" y="2709464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 ÷6</a:t>
            </a:r>
            <a:endParaRPr lang="ko-KR" altLang="en-US" sz="2000" dirty="0"/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DB2577F-4B9F-45F3-BDE6-F286573D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733"/>
              </p:ext>
            </p:extLst>
          </p:nvPr>
        </p:nvGraphicFramePr>
        <p:xfrm>
          <a:off x="4927883" y="26143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2BDF820-041F-4C74-ADE1-C37E520FE246}"/>
              </a:ext>
            </a:extLst>
          </p:cNvPr>
          <p:cNvSpPr/>
          <p:nvPr/>
        </p:nvSpPr>
        <p:spPr>
          <a:xfrm>
            <a:off x="3563646" y="2709464"/>
            <a:ext cx="86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×2</a:t>
            </a:r>
            <a:endParaRPr lang="ko-KR" altLang="en-US" sz="20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9206AFDF-66DA-4593-95CC-921F3F767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53030"/>
              </p:ext>
            </p:extLst>
          </p:nvPr>
        </p:nvGraphicFramePr>
        <p:xfrm>
          <a:off x="3707784" y="26143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F232131D-8654-4014-B154-55DAEA37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57091"/>
              </p:ext>
            </p:extLst>
          </p:nvPr>
        </p:nvGraphicFramePr>
        <p:xfrm>
          <a:off x="2687900" y="2614330"/>
          <a:ext cx="682796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82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7×2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0A32D8D-2E1B-49B0-AD6E-D03F5CCD87BA}"/>
              </a:ext>
            </a:extLst>
          </p:cNvPr>
          <p:cNvSpPr/>
          <p:nvPr/>
        </p:nvSpPr>
        <p:spPr>
          <a:xfrm>
            <a:off x="1595754" y="2709464"/>
            <a:ext cx="86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÷6</a:t>
            </a:r>
            <a:endParaRPr lang="ko-KR" altLang="en-US" sz="2000" dirty="0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E03C568D-BAE6-47F5-A692-EE437E45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03964"/>
              </p:ext>
            </p:extLst>
          </p:nvPr>
        </p:nvGraphicFramePr>
        <p:xfrm>
          <a:off x="1700666" y="2614330"/>
          <a:ext cx="32725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7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3" name="Picture 5">
            <a:extLst>
              <a:ext uri="{FF2B5EF4-FFF2-40B4-BE49-F238E27FC236}">
                <a16:creationId xmlns:a16="http://schemas.microsoft.com/office/drawing/2014/main" xmlns="" id="{69AA68CF-68BB-49BD-BA91-384A27C5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46" y="1612407"/>
            <a:ext cx="403249" cy="39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40692C10-577B-464F-AD2A-D881BE147F89}"/>
              </a:ext>
            </a:extLst>
          </p:cNvPr>
          <p:cNvSpPr/>
          <p:nvPr/>
        </p:nvSpPr>
        <p:spPr>
          <a:xfrm>
            <a:off x="5436605" y="5020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FF26CB-5681-4369-8F58-01F1A9F4F9FC}"/>
              </a:ext>
            </a:extLst>
          </p:cNvPr>
          <p:cNvSpPr/>
          <p:nvPr/>
        </p:nvSpPr>
        <p:spPr>
          <a:xfrm>
            <a:off x="677216" y="5842337"/>
            <a:ext cx="6199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20" y="523736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0692C10-577B-464F-AD2A-D881BE147F89}"/>
              </a:ext>
            </a:extLst>
          </p:cNvPr>
          <p:cNvSpPr/>
          <p:nvPr/>
        </p:nvSpPr>
        <p:spPr>
          <a:xfrm>
            <a:off x="4786377" y="5020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07162"/>
              </p:ext>
            </p:extLst>
          </p:nvPr>
        </p:nvGraphicFramePr>
        <p:xfrm>
          <a:off x="153927" y="224644"/>
          <a:ext cx="8920501" cy="378322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7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33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상황 알아보기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계산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다양한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상황 알아보기</a:t>
                      </a:r>
                      <a:endParaRPr kumimoji="0" lang="en-US" altLang="ko-KR" sz="10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suh_0601_01_0006_203._1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5975136"/>
                  </a:ext>
                </a:extLst>
              </a:tr>
              <a:tr h="41146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대분수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241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suh_0601_01_0006_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B2FF5D0-8CEC-4D57-B4BE-B81A7DE9E2A3}"/>
              </a:ext>
            </a:extLst>
          </p:cNvPr>
          <p:cNvGrpSpPr/>
          <p:nvPr/>
        </p:nvGrpSpPr>
        <p:grpSpPr>
          <a:xfrm>
            <a:off x="1371164" y="2341936"/>
            <a:ext cx="4457035" cy="990245"/>
            <a:chOff x="1242761" y="2311434"/>
            <a:chExt cx="4457035" cy="990245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xmlns="" id="{1B158CC0-2700-43D5-A481-7768444D1D7D}"/>
                </a:ext>
              </a:extLst>
            </p:cNvPr>
            <p:cNvSpPr/>
            <p:nvPr/>
          </p:nvSpPr>
          <p:spPr>
            <a:xfrm>
              <a:off x="1242761" y="2331297"/>
              <a:ext cx="4457035" cy="970382"/>
            </a:xfrm>
            <a:prstGeom prst="roundRect">
              <a:avLst>
                <a:gd name="adj" fmla="val 10029"/>
              </a:avLst>
            </a:prstGeom>
            <a:solidFill>
              <a:schemeClr val="bg1"/>
            </a:solidFill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xmlns="" id="{F0257FEC-DBDB-4646-99D9-ABF348B37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04" b="86275" l="0" r="93750">
                          <a14:foregroundMark x1="18750" y1="17647" x2="15000" y2="19608"/>
                          <a14:foregroundMark x1="18750" y1="23529" x2="80000" y2="27451"/>
                          <a14:foregroundMark x1="63750" y1="19608" x2="83750" y2="19608"/>
                          <a14:foregroundMark x1="77500" y1="21569" x2="87500" y2="56863"/>
                          <a14:foregroundMark x1="83750" y1="19608" x2="85000" y2="60784"/>
                          <a14:foregroundMark x1="82500" y1="11765" x2="87500" y2="70588"/>
                          <a14:foregroundMark x1="87500" y1="15686" x2="93750" y2="60784"/>
                          <a14:foregroundMark x1="18750" y1="17647" x2="92500" y2="74510"/>
                          <a14:foregroundMark x1="16250" y1="17647" x2="92500" y2="76471"/>
                          <a14:foregroundMark x1="12500" y1="17647" x2="93750" y2="84314"/>
                          <a14:foregroundMark x1="87500" y1="84314" x2="0" y2="80392"/>
                          <a14:foregroundMark x1="16065" y1="64706" x2="16250" y2="72549"/>
                          <a14:foregroundMark x1="15787" y1="52941" x2="16065" y2="64706"/>
                          <a14:foregroundMark x1="15463" y1="39216" x2="15787" y2="52941"/>
                          <a14:foregroundMark x1="15185" y1="27451" x2="15463" y2="39216"/>
                          <a14:foregroundMark x1="15000" y1="19608" x2="15185" y2="27451"/>
                          <a14:backgroundMark x1="6250" y1="3922" x2="6250" y2="3922"/>
                          <a14:backgroundMark x1="27500" y1="3922" x2="27500" y2="3922"/>
                          <a14:backgroundMark x1="45000" y1="3922" x2="45000" y2="3922"/>
                          <a14:backgroundMark x1="66250" y1="3922" x2="66250" y2="3922"/>
                          <a14:backgroundMark x1="85000" y1="5882" x2="85000" y2="5882"/>
                          <a14:backgroundMark x1="1250" y1="80392" x2="1250" y2="80392"/>
                          <a14:backgroundMark x1="1250" y1="27451" x2="1250" y2="27451"/>
                          <a14:backgroundMark x1="1250" y1="39216" x2="1250" y2="39216"/>
                          <a14:backgroundMark x1="1250" y1="52941" x2="1250" y2="52941"/>
                          <a14:backgroundMark x1="2500" y1="64706" x2="2500" y2="64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761" y="2311434"/>
              <a:ext cx="481096" cy="306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" name="Picture 35">
            <a:extLst>
              <a:ext uri="{FF2B5EF4-FFF2-40B4-BE49-F238E27FC236}">
                <a16:creationId xmlns:a16="http://schemas.microsoft.com/office/drawing/2014/main" xmlns="" id="{09659007-8415-41FE-A338-2E8991BD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28" y="2415854"/>
            <a:ext cx="91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4">
            <a:extLst>
              <a:ext uri="{FF2B5EF4-FFF2-40B4-BE49-F238E27FC236}">
                <a16:creationId xmlns:a16="http://schemas.microsoft.com/office/drawing/2014/main" xmlns="" id="{D8F8987B-8E81-49A5-92DE-D22B5470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62" y="2532143"/>
            <a:ext cx="746547" cy="75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34">
            <a:extLst>
              <a:ext uri="{FF2B5EF4-FFF2-40B4-BE49-F238E27FC236}">
                <a16:creationId xmlns:a16="http://schemas.microsoft.com/office/drawing/2014/main" xmlns="" id="{0D2B87E2-A993-47F9-A5AF-BD2219A7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25" y="2506953"/>
            <a:ext cx="746547" cy="75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4">
            <a:extLst>
              <a:ext uri="{FF2B5EF4-FFF2-40B4-BE49-F238E27FC236}">
                <a16:creationId xmlns:a16="http://schemas.microsoft.com/office/drawing/2014/main" xmlns="" id="{65A6DB63-9E7A-46F0-8F1E-9F127157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38" y="2506953"/>
            <a:ext cx="746547" cy="75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에서 계산 결과가 다른 것을 찾아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3042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5" name="TextBox 7">
            <a:extLst>
              <a:ext uri="{FF2B5EF4-FFF2-40B4-BE49-F238E27FC236}">
                <a16:creationId xmlns:a16="http://schemas.microsoft.com/office/drawing/2014/main" xmlns="" id="{2D2FE467-E4F0-47E8-B4E6-D7D09B5E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5746A835-78D3-4734-9220-49EDD014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CA6F976-7748-47F8-BEFE-FDC493E5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xmlns="" id="{C96BDD43-914D-42DC-BA54-EC22E2DE1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xmlns="" id="{AF0D64AA-875F-4A3A-8EF7-8F6195779D52}"/>
              </a:ext>
            </a:extLst>
          </p:cNvPr>
          <p:cNvSpPr/>
          <p:nvPr/>
        </p:nvSpPr>
        <p:spPr>
          <a:xfrm>
            <a:off x="4153612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B9C6C3E8-7ADA-4031-B9CD-B3EFB4CE664C}"/>
              </a:ext>
            </a:extLst>
          </p:cNvPr>
          <p:cNvSpPr/>
          <p:nvPr/>
        </p:nvSpPr>
        <p:spPr>
          <a:xfrm>
            <a:off x="4674480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xmlns="" id="{806FE8BC-3236-41B7-B9D0-BABD72A314E2}"/>
              </a:ext>
            </a:extLst>
          </p:cNvPr>
          <p:cNvSpPr/>
          <p:nvPr/>
        </p:nvSpPr>
        <p:spPr>
          <a:xfrm>
            <a:off x="5195348" y="984181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xmlns="" id="{1A65BB43-9A4F-4A8B-8935-52DFC0D66409}"/>
              </a:ext>
            </a:extLst>
          </p:cNvPr>
          <p:cNvSpPr/>
          <p:nvPr/>
        </p:nvSpPr>
        <p:spPr>
          <a:xfrm>
            <a:off x="5709965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>
            <a:extLst>
              <a:ext uri="{FF2B5EF4-FFF2-40B4-BE49-F238E27FC236}">
                <a16:creationId xmlns:a16="http://schemas.microsoft.com/office/drawing/2014/main" xmlns="" id="{52FC5EBF-FCCC-4168-9E7D-7868F49C8368}"/>
              </a:ext>
            </a:extLst>
          </p:cNvPr>
          <p:cNvSpPr/>
          <p:nvPr/>
        </p:nvSpPr>
        <p:spPr>
          <a:xfrm>
            <a:off x="6224582" y="984181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10DEC7F9-0394-4D61-83C3-FF52C01D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6" y="1625357"/>
            <a:ext cx="566348" cy="36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A75384-B3AD-4E40-B3A8-775E7F33990E}"/>
              </a:ext>
            </a:extLst>
          </p:cNvPr>
          <p:cNvSpPr/>
          <p:nvPr/>
        </p:nvSpPr>
        <p:spPr>
          <a:xfrm>
            <a:off x="4654348" y="2709464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 ÷6</a:t>
            </a:r>
            <a:endParaRPr lang="ko-KR" altLang="en-US" sz="2000" dirty="0"/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DB2577F-4B9F-45F3-BDE6-F286573D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34332"/>
              </p:ext>
            </p:extLst>
          </p:nvPr>
        </p:nvGraphicFramePr>
        <p:xfrm>
          <a:off x="4927883" y="26143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2BDF820-041F-4C74-ADE1-C37E520FE246}"/>
              </a:ext>
            </a:extLst>
          </p:cNvPr>
          <p:cNvSpPr/>
          <p:nvPr/>
        </p:nvSpPr>
        <p:spPr>
          <a:xfrm>
            <a:off x="3563646" y="2709464"/>
            <a:ext cx="86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×2</a:t>
            </a:r>
            <a:endParaRPr lang="ko-KR" altLang="en-US" sz="20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9206AFDF-66DA-4593-95CC-921F3F767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02518"/>
              </p:ext>
            </p:extLst>
          </p:nvPr>
        </p:nvGraphicFramePr>
        <p:xfrm>
          <a:off x="3707784" y="26143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F232131D-8654-4014-B154-55DAEA37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45739"/>
              </p:ext>
            </p:extLst>
          </p:nvPr>
        </p:nvGraphicFramePr>
        <p:xfrm>
          <a:off x="2687900" y="2614330"/>
          <a:ext cx="682796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82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7×2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0A32D8D-2E1B-49B0-AD6E-D03F5CCD87BA}"/>
              </a:ext>
            </a:extLst>
          </p:cNvPr>
          <p:cNvSpPr/>
          <p:nvPr/>
        </p:nvSpPr>
        <p:spPr>
          <a:xfrm>
            <a:off x="1595754" y="2709464"/>
            <a:ext cx="86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÷6</a:t>
            </a:r>
            <a:endParaRPr lang="ko-KR" altLang="en-US" sz="2000" dirty="0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E03C568D-BAE6-47F5-A692-EE437E45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79438"/>
              </p:ext>
            </p:extLst>
          </p:nvPr>
        </p:nvGraphicFramePr>
        <p:xfrm>
          <a:off x="1700666" y="2614330"/>
          <a:ext cx="32725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7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3" name="Picture 5">
            <a:extLst>
              <a:ext uri="{FF2B5EF4-FFF2-40B4-BE49-F238E27FC236}">
                <a16:creationId xmlns:a16="http://schemas.microsoft.com/office/drawing/2014/main" xmlns="" id="{69AA68CF-68BB-49BD-BA91-384A27C5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46" y="1612407"/>
            <a:ext cx="403249" cy="39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20" y="523736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38478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8" name="직각 삼각형 37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A32D8D-2E1B-49B0-AD6E-D03F5CCD87BA}"/>
              </a:ext>
            </a:extLst>
          </p:cNvPr>
          <p:cNvSpPr/>
          <p:nvPr/>
        </p:nvSpPr>
        <p:spPr>
          <a:xfrm>
            <a:off x="323528" y="4194727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÷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E03C568D-BAE6-47F5-A692-EE437E45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88634"/>
              </p:ext>
            </p:extLst>
          </p:nvPr>
        </p:nvGraphicFramePr>
        <p:xfrm>
          <a:off x="428440" y="4099593"/>
          <a:ext cx="32725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7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E03C568D-BAE6-47F5-A692-EE437E45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16360"/>
              </p:ext>
            </p:extLst>
          </p:nvPr>
        </p:nvGraphicFramePr>
        <p:xfrm>
          <a:off x="1323541" y="4093400"/>
          <a:ext cx="32725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7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F232131D-8654-4014-B154-55DAEA37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11647"/>
              </p:ext>
            </p:extLst>
          </p:nvPr>
        </p:nvGraphicFramePr>
        <p:xfrm>
          <a:off x="1952713" y="4070117"/>
          <a:ext cx="682796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82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7×2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0A32D8D-2E1B-49B0-AD6E-D03F5CCD87BA}"/>
              </a:ext>
            </a:extLst>
          </p:cNvPr>
          <p:cNvSpPr/>
          <p:nvPr/>
        </p:nvSpPr>
        <p:spPr>
          <a:xfrm>
            <a:off x="2541801" y="414908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E03C568D-BAE6-47F5-A692-EE437E45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35733"/>
              </p:ext>
            </p:extLst>
          </p:nvPr>
        </p:nvGraphicFramePr>
        <p:xfrm>
          <a:off x="2871713" y="4070117"/>
          <a:ext cx="32725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7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2BDF820-041F-4C74-ADE1-C37E520FE246}"/>
              </a:ext>
            </a:extLst>
          </p:cNvPr>
          <p:cNvSpPr/>
          <p:nvPr/>
        </p:nvSpPr>
        <p:spPr>
          <a:xfrm>
            <a:off x="3411785" y="4165251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×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9206AFDF-66DA-4593-95CC-921F3F767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50967"/>
              </p:ext>
            </p:extLst>
          </p:nvPr>
        </p:nvGraphicFramePr>
        <p:xfrm>
          <a:off x="3555923" y="40701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E03C568D-BAE6-47F5-A692-EE437E45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14735"/>
              </p:ext>
            </p:extLst>
          </p:nvPr>
        </p:nvGraphicFramePr>
        <p:xfrm>
          <a:off x="4390417" y="4070117"/>
          <a:ext cx="327258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7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A75384-B3AD-4E40-B3A8-775E7F33990E}"/>
              </a:ext>
            </a:extLst>
          </p:cNvPr>
          <p:cNvSpPr/>
          <p:nvPr/>
        </p:nvSpPr>
        <p:spPr>
          <a:xfrm>
            <a:off x="5019054" y="413577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 ÷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DB2577F-4B9F-45F3-BDE6-F286573D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59439"/>
              </p:ext>
            </p:extLst>
          </p:nvPr>
        </p:nvGraphicFramePr>
        <p:xfrm>
          <a:off x="5292589" y="404064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DB2577F-4B9F-45F3-BDE6-F286573D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02751"/>
              </p:ext>
            </p:extLst>
          </p:nvPr>
        </p:nvGraphicFramePr>
        <p:xfrm>
          <a:off x="6156176" y="40410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27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21277" y="1457618"/>
            <a:ext cx="607023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넓이가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㎡인 직사각형의 세로는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직사각형의 가로는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04953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A160DCA6-BFD9-47C3-A33B-2BD4DF86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02653"/>
              </p:ext>
            </p:extLst>
          </p:nvPr>
        </p:nvGraphicFramePr>
        <p:xfrm>
          <a:off x="1583184" y="14576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18A92EA8-D4D0-4AA8-948D-A66B40AD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67" y="348378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xmlns="" id="{3A6522B1-96F5-4D3D-B5E5-A9A70D12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98" y="276757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C361FAE-6CDC-41C9-98C3-A10088F80FEA}"/>
              </a:ext>
            </a:extLst>
          </p:cNvPr>
          <p:cNvSpPr/>
          <p:nvPr/>
        </p:nvSpPr>
        <p:spPr bwMode="auto">
          <a:xfrm>
            <a:off x="1727200" y="2665687"/>
            <a:ext cx="3726394" cy="634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1DE7C40-110C-4F35-B904-A3E52468F4AF}"/>
              </a:ext>
            </a:extLst>
          </p:cNvPr>
          <p:cNvSpPr/>
          <p:nvPr/>
        </p:nvSpPr>
        <p:spPr bwMode="auto">
          <a:xfrm>
            <a:off x="1727200" y="3395400"/>
            <a:ext cx="544481" cy="634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E3F5B2D-DF71-4C14-B226-54CD0E9B496E}"/>
              </a:ext>
            </a:extLst>
          </p:cNvPr>
          <p:cNvSpPr txBox="1"/>
          <p:nvPr/>
        </p:nvSpPr>
        <p:spPr>
          <a:xfrm>
            <a:off x="2276007" y="3520461"/>
            <a:ext cx="375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078C81BE-88B9-4FBA-8CA4-6250F9DD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41" y="32191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C55D8AC6-07D6-446F-A1EA-77F43D2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41" y="38455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EE78629-99E5-482E-AE79-95136168FABF}"/>
              </a:ext>
            </a:extLst>
          </p:cNvPr>
          <p:cNvSpPr txBox="1"/>
          <p:nvPr/>
        </p:nvSpPr>
        <p:spPr>
          <a:xfrm>
            <a:off x="1731373" y="2766183"/>
            <a:ext cx="369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 =       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F7ECB091-3F6B-4719-90A8-B2B6E7C3B6DB}"/>
              </a:ext>
            </a:extLst>
          </p:cNvPr>
          <p:cNvGrpSpPr/>
          <p:nvPr/>
        </p:nvGrpSpPr>
        <p:grpSpPr>
          <a:xfrm>
            <a:off x="1896605" y="2635379"/>
            <a:ext cx="468052" cy="707886"/>
            <a:chOff x="378777" y="667144"/>
            <a:chExt cx="468052" cy="70788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3BE6182-7396-49C5-88D0-024F87EC7D8D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93CBFABC-A29A-4046-8BDA-EDE5DE62E1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5F8841C8-8A6C-4041-9AD3-24FB6681484C}"/>
              </a:ext>
            </a:extLst>
          </p:cNvPr>
          <p:cNvGrpSpPr/>
          <p:nvPr/>
        </p:nvGrpSpPr>
        <p:grpSpPr>
          <a:xfrm>
            <a:off x="2816569" y="2635379"/>
            <a:ext cx="509079" cy="707886"/>
            <a:chOff x="378776" y="667144"/>
            <a:chExt cx="509079" cy="70788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4E104DA-70CD-4AC7-B183-281C2BFE993B}"/>
                </a:ext>
              </a:extLst>
            </p:cNvPr>
            <p:cNvSpPr txBox="1"/>
            <p:nvPr/>
          </p:nvSpPr>
          <p:spPr>
            <a:xfrm>
              <a:off x="378776" y="667144"/>
              <a:ext cx="50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B9CD3048-136C-4F10-B471-C1EBC6536C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8AC33273-AAF6-4006-A672-03196E1EB272}"/>
              </a:ext>
            </a:extLst>
          </p:cNvPr>
          <p:cNvGrpSpPr/>
          <p:nvPr/>
        </p:nvGrpSpPr>
        <p:grpSpPr>
          <a:xfrm>
            <a:off x="3846604" y="2635379"/>
            <a:ext cx="1053913" cy="707886"/>
            <a:chOff x="355437" y="667144"/>
            <a:chExt cx="1053913" cy="70788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6C86185E-96DF-4273-A9F1-366D2CB31473}"/>
                </a:ext>
              </a:extLst>
            </p:cNvPr>
            <p:cNvSpPr txBox="1"/>
            <p:nvPr/>
          </p:nvSpPr>
          <p:spPr>
            <a:xfrm>
              <a:off x="355437" y="667144"/>
              <a:ext cx="1053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12÷3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46E88707-36B6-4578-ACBA-30B4180EAE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780313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B50B2687-EB6F-4B27-9319-8824AB8305EF}"/>
              </a:ext>
            </a:extLst>
          </p:cNvPr>
          <p:cNvGrpSpPr/>
          <p:nvPr/>
        </p:nvGrpSpPr>
        <p:grpSpPr>
          <a:xfrm>
            <a:off x="4962649" y="2635379"/>
            <a:ext cx="468052" cy="707886"/>
            <a:chOff x="378777" y="667144"/>
            <a:chExt cx="468052" cy="70788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29C3B7AE-F3B6-4FDC-A9D5-D4123BD018C6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CCFA2D1C-FA6C-434E-A0E4-4D95F2520A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0559A804-83D9-4EE0-8698-B9B01385FC92}"/>
              </a:ext>
            </a:extLst>
          </p:cNvPr>
          <p:cNvGrpSpPr/>
          <p:nvPr/>
        </p:nvGrpSpPr>
        <p:grpSpPr>
          <a:xfrm>
            <a:off x="1773449" y="3343265"/>
            <a:ext cx="451686" cy="707886"/>
            <a:chOff x="378777" y="667144"/>
            <a:chExt cx="468052" cy="7078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1D2AFD63-3BF9-4A12-9FBB-DE5A5FEADDB0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3DF3F2D3-7882-4BFB-AA5B-A3964E71A6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Box 7">
            <a:extLst>
              <a:ext uri="{FF2B5EF4-FFF2-40B4-BE49-F238E27FC236}">
                <a16:creationId xmlns:a16="http://schemas.microsoft.com/office/drawing/2014/main" xmlns="" id="{7A5456AC-6C35-484C-A462-A0C0E379D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2" name="TextBox 8">
            <a:extLst>
              <a:ext uri="{FF2B5EF4-FFF2-40B4-BE49-F238E27FC236}">
                <a16:creationId xmlns:a16="http://schemas.microsoft.com/office/drawing/2014/main" xmlns="" id="{A831C903-BB8B-482B-ABCF-B2BBD960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2A9B2244-2161-4F09-A302-2BA21092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9">
            <a:extLst>
              <a:ext uri="{FF2B5EF4-FFF2-40B4-BE49-F238E27FC236}">
                <a16:creationId xmlns:a16="http://schemas.microsoft.com/office/drawing/2014/main" xmlns="" id="{04CBAFD7-5172-4B34-BA0D-4CA8F8E3A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91A02EE4-774D-4F4E-8FD9-0D5F1E2B8EEE}"/>
              </a:ext>
            </a:extLst>
          </p:cNvPr>
          <p:cNvSpPr/>
          <p:nvPr/>
        </p:nvSpPr>
        <p:spPr>
          <a:xfrm>
            <a:off x="4138392" y="9782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5BCF8982-A6FA-4A68-BE56-156DED8B18D5}"/>
              </a:ext>
            </a:extLst>
          </p:cNvPr>
          <p:cNvSpPr/>
          <p:nvPr/>
        </p:nvSpPr>
        <p:spPr>
          <a:xfrm>
            <a:off x="4659260" y="9782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2F918F75-13EC-4DED-B640-0064D5E22C91}"/>
              </a:ext>
            </a:extLst>
          </p:cNvPr>
          <p:cNvSpPr/>
          <p:nvPr/>
        </p:nvSpPr>
        <p:spPr>
          <a:xfrm>
            <a:off x="5180128" y="9782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D6517BA6-00A3-4568-8FB5-2D9322D5FD85}"/>
              </a:ext>
            </a:extLst>
          </p:cNvPr>
          <p:cNvSpPr/>
          <p:nvPr/>
        </p:nvSpPr>
        <p:spPr>
          <a:xfrm>
            <a:off x="5694745" y="978226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48A619B8-60D0-4BE9-9E21-72E360E7BA06}"/>
              </a:ext>
            </a:extLst>
          </p:cNvPr>
          <p:cNvSpPr/>
          <p:nvPr/>
        </p:nvSpPr>
        <p:spPr>
          <a:xfrm>
            <a:off x="6209362" y="9782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83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641FB5D-4E0F-4FA4-8C28-1EDD2A80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6" y="957124"/>
            <a:ext cx="6868380" cy="434005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2707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수정 있음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㎡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단위는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밖으로 빼기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6616" y="1480717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72516" y="16052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32" y="178208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979712" y="3315932"/>
            <a:ext cx="597332" cy="52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8144" y="4994779"/>
            <a:ext cx="1018988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46987" y="48285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68509" y="3199487"/>
            <a:ext cx="22240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64655" y="3909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1D77B0D-C5AE-45D5-85E7-2BAF25201C25}"/>
              </a:ext>
            </a:extLst>
          </p:cNvPr>
          <p:cNvSpPr/>
          <p:nvPr/>
        </p:nvSpPr>
        <p:spPr>
          <a:xfrm>
            <a:off x="2059621" y="4245992"/>
            <a:ext cx="489752" cy="52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843DBB0-84E1-41B0-9A01-E263DCF26752}"/>
              </a:ext>
            </a:extLst>
          </p:cNvPr>
          <p:cNvSpPr/>
          <p:nvPr/>
        </p:nvSpPr>
        <p:spPr>
          <a:xfrm>
            <a:off x="1918173" y="41364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0EA2E3F-DD25-42F6-8A58-D2DE79A18937}"/>
              </a:ext>
            </a:extLst>
          </p:cNvPr>
          <p:cNvSpPr/>
          <p:nvPr/>
        </p:nvSpPr>
        <p:spPr bwMode="auto">
          <a:xfrm>
            <a:off x="2626067" y="4090728"/>
            <a:ext cx="1380412" cy="7437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4AD8B3A-1BE2-480C-9A27-B973AEABB966}"/>
              </a:ext>
            </a:extLst>
          </p:cNvPr>
          <p:cNvSpPr txBox="1"/>
          <p:nvPr/>
        </p:nvSpPr>
        <p:spPr>
          <a:xfrm>
            <a:off x="2764230" y="4119044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3B02BEC1-A445-4701-9480-9217B7F80648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>
            <a:off x="2843515" y="4442208"/>
            <a:ext cx="342000" cy="2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993251" y="4268822"/>
            <a:ext cx="33901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878F0A3D-D372-4D9E-BA82-23DDEA867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E4404662-E15E-4876-86C5-E02023949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38990D5-EADC-44B7-8ECA-C5CB8AFA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C8B82DF0-9767-437A-A25D-D422F9C10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FDCC425-E943-4222-85B7-E83F634EB59B}"/>
              </a:ext>
            </a:extLst>
          </p:cNvPr>
          <p:cNvSpPr/>
          <p:nvPr/>
        </p:nvSpPr>
        <p:spPr>
          <a:xfrm>
            <a:off x="2597853" y="41714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</a:t>
            </a:r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-1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D5A9483-FC66-4FDC-9D18-F1074025C028}"/>
              </a:ext>
            </a:extLst>
          </p:cNvPr>
          <p:cNvSpPr txBox="1"/>
          <p:nvPr/>
        </p:nvSpPr>
        <p:spPr>
          <a:xfrm>
            <a:off x="3397326" y="4119044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4573971-044E-481E-9A8E-F197B1812C51}"/>
              </a:ext>
            </a:extLst>
          </p:cNvPr>
          <p:cNvCxnSpPr>
            <a:cxnSpLocks/>
          </p:cNvCxnSpPr>
          <p:nvPr/>
        </p:nvCxnSpPr>
        <p:spPr bwMode="auto">
          <a:xfrm>
            <a:off x="3460352" y="4442208"/>
            <a:ext cx="342000" cy="2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2608717" y="4057791"/>
            <a:ext cx="1423223" cy="822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xmlns="" id="{CAE09D50-686C-41A5-9BF8-FA0762B5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27" y="46592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32F166-D1FC-408E-94FE-0122F282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7" y="1128681"/>
            <a:ext cx="6760338" cy="4143870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72667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517C525F-6CB8-4885-BA0F-9AAB253D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CFD78DB5-A788-493F-A1AF-81A4C0F5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F7C22C98-42E5-4FEC-9DE0-E832F45F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9A20AA85-439B-41A0-96E4-8419EABB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18EE0B-F5D2-4E52-91D4-F5BD95B5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1" y="781285"/>
            <a:ext cx="6842301" cy="416819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4233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6051" y="1782637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0" y="1839196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6993" y="4649348"/>
            <a:ext cx="1124839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65" y="2152852"/>
            <a:ext cx="405303" cy="4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667D76B6-B7EF-4F68-908F-DD4B67D54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9A95ECF6-BBC5-4311-918E-3F1322B4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81D86AB8-990E-42B1-A3B6-FB0818A1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44ADB7D4-06E8-4558-9A6A-DD8D5CDAE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xmlns="" id="{5FC70166-BD89-4A48-889D-48E483AE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12" y="3791497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E332124-5602-42B4-A329-0B1E36DB23C6}"/>
              </a:ext>
            </a:extLst>
          </p:cNvPr>
          <p:cNvGrpSpPr/>
          <p:nvPr/>
        </p:nvGrpSpPr>
        <p:grpSpPr>
          <a:xfrm>
            <a:off x="2992026" y="3778016"/>
            <a:ext cx="2336058" cy="980872"/>
            <a:chOff x="1952975" y="3778016"/>
            <a:chExt cx="2042959" cy="88175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EF8F4DAA-A8FD-48B9-AA5A-21EC62ACF18E}"/>
                </a:ext>
              </a:extLst>
            </p:cNvPr>
            <p:cNvGrpSpPr/>
            <p:nvPr/>
          </p:nvGrpSpPr>
          <p:grpSpPr>
            <a:xfrm flipH="1">
              <a:off x="1957775" y="3778016"/>
              <a:ext cx="2038159" cy="618401"/>
              <a:chOff x="872354" y="1630813"/>
              <a:chExt cx="1235622" cy="634845"/>
            </a:xfrm>
          </p:grpSpPr>
          <p:sp>
            <p:nvSpPr>
              <p:cNvPr id="36" name="말풍선: 모서리가 둥근 사각형 35">
                <a:extLst>
                  <a:ext uri="{FF2B5EF4-FFF2-40B4-BE49-F238E27FC236}">
                    <a16:creationId xmlns:a16="http://schemas.microsoft.com/office/drawing/2014/main" xmlns="" id="{93C53AD5-CC69-44A3-81BB-CC840CDE957F}"/>
                  </a:ext>
                </a:extLst>
              </p:cNvPr>
              <p:cNvSpPr/>
              <p:nvPr/>
            </p:nvSpPr>
            <p:spPr bwMode="auto">
              <a:xfrm>
                <a:off x="883046" y="1630813"/>
                <a:ext cx="1224930" cy="634845"/>
              </a:xfrm>
              <a:prstGeom prst="wedgeRoundRectCallout">
                <a:avLst>
                  <a:gd name="adj1" fmla="val 57091"/>
                  <a:gd name="adj2" fmla="val 28875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45C507B-158F-49B5-806C-0AB84201D688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9D9F6B7E-A81A-420D-887B-BEFB06103E2D}"/>
                </a:ext>
              </a:extLst>
            </p:cNvPr>
            <p:cNvSpPr/>
            <p:nvPr/>
          </p:nvSpPr>
          <p:spPr>
            <a:xfrm>
              <a:off x="1952975" y="3828772"/>
              <a:ext cx="20253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몇 배인지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구할 수 있어요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54133CE-60C4-4563-A42D-5FE4843BC5AB}"/>
              </a:ext>
            </a:extLst>
          </p:cNvPr>
          <p:cNvSpPr/>
          <p:nvPr/>
        </p:nvSpPr>
        <p:spPr>
          <a:xfrm>
            <a:off x="1507965" y="3609020"/>
            <a:ext cx="4000139" cy="1404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15E3FA0E-3A9D-481B-BF91-8191D1B5F88B}"/>
              </a:ext>
            </a:extLst>
          </p:cNvPr>
          <p:cNvSpPr/>
          <p:nvPr/>
        </p:nvSpPr>
        <p:spPr>
          <a:xfrm>
            <a:off x="1391579" y="35805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8E8CC9-FB81-4163-A6AC-313621B5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" y="723272"/>
            <a:ext cx="6926181" cy="41965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3822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예시 문장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0125" y="1590298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70662" y="1712432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81091" y="4535909"/>
            <a:ext cx="1124839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58687" y="44263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1681742"/>
            <a:ext cx="405303" cy="4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B8D5263-6CD8-43A0-89DB-23DD0EFFD783}"/>
              </a:ext>
            </a:extLst>
          </p:cNvPr>
          <p:cNvSpPr/>
          <p:nvPr/>
        </p:nvSpPr>
        <p:spPr>
          <a:xfrm>
            <a:off x="150125" y="2030332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D054924-EF07-487A-BEA5-313C10A8F4D8}"/>
              </a:ext>
            </a:extLst>
          </p:cNvPr>
          <p:cNvSpPr/>
          <p:nvPr/>
        </p:nvSpPr>
        <p:spPr>
          <a:xfrm>
            <a:off x="-70662" y="2152466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D57DF57-ADA8-4F82-9B40-F07C3BA74641}"/>
              </a:ext>
            </a:extLst>
          </p:cNvPr>
          <p:cNvSpPr/>
          <p:nvPr/>
        </p:nvSpPr>
        <p:spPr>
          <a:xfrm>
            <a:off x="190466" y="2960948"/>
            <a:ext cx="672179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분수의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나타내어 계산합니다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A289ED3-2850-4CE6-A0B1-16B7955AB938}"/>
              </a:ext>
            </a:extLst>
          </p:cNvPr>
          <p:cNvSpPr/>
          <p:nvPr/>
        </p:nvSpPr>
        <p:spPr>
          <a:xfrm>
            <a:off x="144477" y="3302124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AF6D6AB7-677E-41EE-9411-3D29249C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A6CFAB09-3048-445F-8B12-153906F7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5148B47F-689F-4812-95D8-8E8306C2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E29DAE66-E6F8-4747-A7A2-5CE77A94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4" y="301610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89" y="296986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2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7952016-C9A1-4112-8607-4AFB3DFA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" y="692696"/>
            <a:ext cx="6926181" cy="420745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38668"/>
              </p:ext>
            </p:extLst>
          </p:nvPr>
        </p:nvGraphicFramePr>
        <p:xfrm>
          <a:off x="6984268" y="692696"/>
          <a:ext cx="2086863" cy="4609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연수                슬기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805886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2577" y="1537194"/>
            <a:ext cx="221317" cy="369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96597" y="1609222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6993" y="4649348"/>
            <a:ext cx="1124839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85532" y="1922878"/>
            <a:ext cx="405303" cy="4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A48B751-3C1E-48D4-A388-A5A61C0727B5}"/>
              </a:ext>
            </a:extLst>
          </p:cNvPr>
          <p:cNvSpPr/>
          <p:nvPr/>
        </p:nvSpPr>
        <p:spPr>
          <a:xfrm>
            <a:off x="391100" y="1537646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7683D37-DE5E-4D29-955A-2357D8323B05}"/>
              </a:ext>
            </a:extLst>
          </p:cNvPr>
          <p:cNvSpPr/>
          <p:nvPr/>
        </p:nvSpPr>
        <p:spPr>
          <a:xfrm>
            <a:off x="630130" y="1391841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xmlns="" id="{BAED50C5-B652-4545-A97B-B4493C92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4" y="18037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32A3C8BB-CF18-4096-99DF-F37C07D14FCE}"/>
              </a:ext>
            </a:extLst>
          </p:cNvPr>
          <p:cNvSpPr/>
          <p:nvPr/>
        </p:nvSpPr>
        <p:spPr>
          <a:xfrm>
            <a:off x="1219671" y="2148806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13D9DB5A-5FDE-4934-B828-D6C6E61EBDEB}"/>
              </a:ext>
            </a:extLst>
          </p:cNvPr>
          <p:cNvSpPr/>
          <p:nvPr/>
        </p:nvSpPr>
        <p:spPr>
          <a:xfrm>
            <a:off x="5732633" y="3429000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64C8BFD-904E-4184-B91A-D1BDB42F8F62}"/>
              </a:ext>
            </a:extLst>
          </p:cNvPr>
          <p:cNvSpPr/>
          <p:nvPr/>
        </p:nvSpPr>
        <p:spPr>
          <a:xfrm>
            <a:off x="95804" y="2671175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75BB920-8611-4329-8AC6-8641A91F65AC}"/>
              </a:ext>
            </a:extLst>
          </p:cNvPr>
          <p:cNvSpPr/>
          <p:nvPr/>
        </p:nvSpPr>
        <p:spPr>
          <a:xfrm>
            <a:off x="2457210" y="2064263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785E6BB-5522-404B-9480-ACC13B348E51}"/>
              </a:ext>
            </a:extLst>
          </p:cNvPr>
          <p:cNvSpPr/>
          <p:nvPr/>
        </p:nvSpPr>
        <p:spPr>
          <a:xfrm>
            <a:off x="4413138" y="3287615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11552611-4A1B-4C37-B354-EFEC56F3F40E}"/>
              </a:ext>
            </a:extLst>
          </p:cNvPr>
          <p:cNvSpPr/>
          <p:nvPr/>
        </p:nvSpPr>
        <p:spPr>
          <a:xfrm>
            <a:off x="6618418" y="3912267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B7C29B2-F2D8-4615-A093-01C3BDA5AB47}"/>
              </a:ext>
            </a:extLst>
          </p:cNvPr>
          <p:cNvSpPr/>
          <p:nvPr/>
        </p:nvSpPr>
        <p:spPr>
          <a:xfrm>
            <a:off x="773288" y="5848424"/>
            <a:ext cx="5845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http://cdata.tsherpa.co.kr/tsherpa/MultiMedia/Flash/2020/curri/index.html?flashxmlnum=soboro2&amp;classa=A8-C1-62-KK-KA-02-03-04-0-0-0-0&amp;classno=AA_SAMPLE/nproto_sample/DA/nproto_cmn_910.html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58F52379-696A-43B4-AB81-E4682BFB1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34AF8D41-6DCD-4FBE-8957-1E109B1A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516D4B4F-244C-462D-BA94-F7A12D54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409D501-9079-4CA9-8632-0D9FD0C1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pic>
        <p:nvPicPr>
          <p:cNvPr id="1026" name="Picture 2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733" y="3258683"/>
            <a:ext cx="814451" cy="7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[초등] 교과학습\2021년 1학기\수학 SB캡쳐\신규-연수(12)지혜(34)_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87" y="3283751"/>
            <a:ext cx="801005" cy="7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8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53FE2F-376F-4F01-B597-0B5D9607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" y="723272"/>
            <a:ext cx="6926181" cy="418750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2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예시 문장 변경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0125" y="1590298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70662" y="1712432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6156" y="4581128"/>
            <a:ext cx="1029774" cy="390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986" y="2024844"/>
            <a:ext cx="304510" cy="31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AF6D6AB7-677E-41EE-9411-3D29249C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A6CFAB09-3048-445F-8B12-153906F7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5148B47F-689F-4812-95D8-8E8306C2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E29DAE66-E6F8-4747-A7A2-5CE77A94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D57DF57-ADA8-4F82-9B40-F07C3BA74641}"/>
              </a:ext>
            </a:extLst>
          </p:cNvPr>
          <p:cNvSpPr/>
          <p:nvPr/>
        </p:nvSpPr>
        <p:spPr>
          <a:xfrm>
            <a:off x="160013" y="2348880"/>
            <a:ext cx="672179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연수는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대분수를 가분수로 바꾸고 분수의 분자를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배수로 바꾸어 계산했습니다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1" y="24040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42" y="269383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D57DF57-ADA8-4F82-9B40-F07C3BA74641}"/>
              </a:ext>
            </a:extLst>
          </p:cNvPr>
          <p:cNvSpPr/>
          <p:nvPr/>
        </p:nvSpPr>
        <p:spPr>
          <a:xfrm>
            <a:off x="158137" y="3082900"/>
            <a:ext cx="672179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슬기는 대분수를 가분수로 바꾸고 나눗셈을 곱셈으로 나타내어 계산했습니다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5" y="31380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66" y="342785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D57DF57-ADA8-4F82-9B40-F07C3BA74641}"/>
              </a:ext>
            </a:extLst>
          </p:cNvPr>
          <p:cNvSpPr/>
          <p:nvPr/>
        </p:nvSpPr>
        <p:spPr>
          <a:xfrm>
            <a:off x="171524" y="3834877"/>
            <a:ext cx="672179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곱셈으로 나타내어 계산하는 방법이 더 간단하고 편리합니다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2" y="389003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53" y="417983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A289ED3-2850-4CE6-A0B1-16B7955AB938}"/>
              </a:ext>
            </a:extLst>
          </p:cNvPr>
          <p:cNvSpPr/>
          <p:nvPr/>
        </p:nvSpPr>
        <p:spPr>
          <a:xfrm>
            <a:off x="88358" y="2754093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64954" y="4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0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9CFCE47-103B-4747-B384-C916C5F7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" y="723272"/>
            <a:ext cx="6926181" cy="418295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96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0125" y="1590298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70662" y="1712432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6156" y="4581128"/>
            <a:ext cx="1029774" cy="390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4954" y="4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58" y="1430439"/>
            <a:ext cx="405303" cy="4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B8D5263-6CD8-43A0-89DB-23DD0EFFD783}"/>
              </a:ext>
            </a:extLst>
          </p:cNvPr>
          <p:cNvSpPr/>
          <p:nvPr/>
        </p:nvSpPr>
        <p:spPr>
          <a:xfrm>
            <a:off x="142732" y="2022290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D054924-EF07-487A-BEA5-313C10A8F4D8}"/>
              </a:ext>
            </a:extLst>
          </p:cNvPr>
          <p:cNvSpPr/>
          <p:nvPr/>
        </p:nvSpPr>
        <p:spPr>
          <a:xfrm>
            <a:off x="-78055" y="2144424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AF6D6AB7-677E-41EE-9411-3D29249C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A6CFAB09-3048-445F-8B12-153906F7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5148B47F-689F-4812-95D8-8E8306C2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E29DAE66-E6F8-4747-A7A2-5CE77A94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1300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9BC607D-2729-4567-9B1D-72FA4C12EC14}"/>
              </a:ext>
            </a:extLst>
          </p:cNvPr>
          <p:cNvSpPr/>
          <p:nvPr/>
        </p:nvSpPr>
        <p:spPr bwMode="auto">
          <a:xfrm>
            <a:off x="2860256" y="3525028"/>
            <a:ext cx="1279306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62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기존 개발물의 그림 활용하여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예시 비고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543187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세로를 구하는 식을 써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1C3CC9D-FC6E-4631-838A-13F02D5DD3DA}"/>
              </a:ext>
            </a:extLst>
          </p:cNvPr>
          <p:cNvGrpSpPr/>
          <p:nvPr/>
        </p:nvGrpSpPr>
        <p:grpSpPr>
          <a:xfrm>
            <a:off x="389042" y="673259"/>
            <a:ext cx="6621453" cy="969162"/>
            <a:chOff x="389042" y="749331"/>
            <a:chExt cx="6621453" cy="969162"/>
          </a:xfrm>
        </p:grpSpPr>
        <p:sp>
          <p:nvSpPr>
            <p:cNvPr id="86" name="TextBox 85"/>
            <p:cNvSpPr txBox="1"/>
            <p:nvPr/>
          </p:nvSpPr>
          <p:spPr>
            <a:xfrm>
              <a:off x="389042" y="762334"/>
              <a:ext cx="6621453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넓이가  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    ㎡인 직사각형의 가로는 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4 m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spc="-150" dirty="0" smtClean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직사각형의 세로를 구해 봅시다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92C11862-AAA5-4766-9C0D-91E914DE0A0E}"/>
                </a:ext>
              </a:extLst>
            </p:cNvPr>
            <p:cNvGrpSpPr/>
            <p:nvPr/>
          </p:nvGrpSpPr>
          <p:grpSpPr>
            <a:xfrm>
              <a:off x="1467726" y="749331"/>
              <a:ext cx="403973" cy="646331"/>
              <a:chOff x="1641039" y="692695"/>
              <a:chExt cx="468052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641039" y="692695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1715724" y="1016882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9" name="타원 58"/>
          <p:cNvSpPr/>
          <p:nvPr/>
        </p:nvSpPr>
        <p:spPr>
          <a:xfrm>
            <a:off x="1383587" y="2445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5986" y="3662879"/>
            <a:ext cx="110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181218" y="3532075"/>
            <a:ext cx="468052" cy="707886"/>
            <a:chOff x="378777" y="667144"/>
            <a:chExt cx="468052" cy="707886"/>
          </a:xfrm>
        </p:grpSpPr>
        <p:sp>
          <p:nvSpPr>
            <p:cNvPr id="47" name="TextBox 46"/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BD0F7775-92B7-4357-BBA8-157F6DA8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62" y="38147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5054677" y="139174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4404117" y="139174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F861DE2-D025-4AEF-BCF0-2613552A6C68}"/>
              </a:ext>
            </a:extLst>
          </p:cNvPr>
          <p:cNvSpPr/>
          <p:nvPr/>
        </p:nvSpPr>
        <p:spPr>
          <a:xfrm>
            <a:off x="5707815" y="13932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536B44E3-4651-4BEF-9A1F-BE4047A606FA}"/>
              </a:ext>
            </a:extLst>
          </p:cNvPr>
          <p:cNvSpPr/>
          <p:nvPr/>
        </p:nvSpPr>
        <p:spPr>
          <a:xfrm>
            <a:off x="6358375" y="13932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213857" y="11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EDFD7963-73DB-489D-86CE-84CB785B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F5E50FD0-55D6-4DE5-B334-CB5D2DCF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B1A9A09B-D4F1-4AF3-BAB0-33A31AD8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B3A36704-82C8-4B52-BAE7-C4253605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98D0E9A-67AE-4F6E-95E1-BF1621FAC96F}"/>
              </a:ext>
            </a:extLst>
          </p:cNvPr>
          <p:cNvSpPr/>
          <p:nvPr/>
        </p:nvSpPr>
        <p:spPr>
          <a:xfrm>
            <a:off x="491550" y="4254073"/>
            <a:ext cx="5052558" cy="1404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D838D392-123D-46D1-BCA1-0EDD6EB87FC9}"/>
              </a:ext>
            </a:extLst>
          </p:cNvPr>
          <p:cNvSpPr/>
          <p:nvPr/>
        </p:nvSpPr>
        <p:spPr>
          <a:xfrm>
            <a:off x="375164" y="42255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3">
            <a:extLst>
              <a:ext uri="{FF2B5EF4-FFF2-40B4-BE49-F238E27FC236}">
                <a16:creationId xmlns:a16="http://schemas.microsoft.com/office/drawing/2014/main" xmlns="" id="{513A0FC8-C7BC-4FF2-AC2A-091D52AC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97" y="4436550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258DF8E-5359-44A7-8BE6-E49FE132C46F}"/>
              </a:ext>
            </a:extLst>
          </p:cNvPr>
          <p:cNvGrpSpPr/>
          <p:nvPr/>
        </p:nvGrpSpPr>
        <p:grpSpPr>
          <a:xfrm>
            <a:off x="1975611" y="4423071"/>
            <a:ext cx="2596389" cy="1620414"/>
            <a:chOff x="1975611" y="4209096"/>
            <a:chExt cx="2042959" cy="1620414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99DF8DFB-6A5B-4867-9980-DA33193909C1}"/>
                </a:ext>
              </a:extLst>
            </p:cNvPr>
            <p:cNvGrpSpPr/>
            <p:nvPr/>
          </p:nvGrpSpPr>
          <p:grpSpPr>
            <a:xfrm>
              <a:off x="1975611" y="4209096"/>
              <a:ext cx="2042959" cy="1620414"/>
              <a:chOff x="1952975" y="3778018"/>
              <a:chExt cx="2042959" cy="1620414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xmlns="" id="{BD2CA5D4-1DA5-4819-B233-C76ED5B7A74B}"/>
                  </a:ext>
                </a:extLst>
              </p:cNvPr>
              <p:cNvGrpSpPr/>
              <p:nvPr/>
            </p:nvGrpSpPr>
            <p:grpSpPr>
              <a:xfrm flipH="1">
                <a:off x="1957775" y="3778018"/>
                <a:ext cx="2038159" cy="954107"/>
                <a:chOff x="872354" y="1630813"/>
                <a:chExt cx="1235622" cy="979477"/>
              </a:xfrm>
            </p:grpSpPr>
            <p:sp>
              <p:nvSpPr>
                <p:cNvPr id="81" name="말풍선: 모서리가 둥근 사각형 80">
                  <a:extLst>
                    <a:ext uri="{FF2B5EF4-FFF2-40B4-BE49-F238E27FC236}">
                      <a16:creationId xmlns:a16="http://schemas.microsoft.com/office/drawing/2014/main" xmlns="" id="{6BD4A410-4D0C-4849-BCC4-1F69FB047B3D}"/>
                    </a:ext>
                  </a:extLst>
                </p:cNvPr>
                <p:cNvSpPr/>
                <p:nvPr/>
              </p:nvSpPr>
              <p:spPr bwMode="auto">
                <a:xfrm>
                  <a:off x="883046" y="1630813"/>
                  <a:ext cx="1224930" cy="979477"/>
                </a:xfrm>
                <a:prstGeom prst="wedgeRoundRectCallout">
                  <a:avLst>
                    <a:gd name="adj1" fmla="val 57091"/>
                    <a:gd name="adj2" fmla="val 28875"/>
                    <a:gd name="adj3" fmla="val 16667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rgbClr val="FCD1AB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id="{D99451AA-6161-4155-A04D-7D2C62B7F055}"/>
                    </a:ext>
                  </a:extLst>
                </p:cNvPr>
                <p:cNvSpPr/>
                <p:nvPr/>
              </p:nvSpPr>
              <p:spPr>
                <a:xfrm flipH="1">
                  <a:off x="872354" y="1683658"/>
                  <a:ext cx="1224930" cy="3159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ko-KR" sz="1400"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F81F3E07-EB1E-4849-BACE-6115FEAE9246}"/>
                  </a:ext>
                </a:extLst>
              </p:cNvPr>
              <p:cNvSpPr/>
              <p:nvPr/>
            </p:nvSpPr>
            <p:spPr>
              <a:xfrm>
                <a:off x="1952975" y="3828772"/>
                <a:ext cx="202532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㎡이고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3m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이면 세로는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÷      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……</a:t>
                </a:r>
              </a:p>
              <a:p>
                <a:pPr algn="ctr"/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CEEB970F-33AA-4CA1-9AE6-7FE278E2104E}"/>
                </a:ext>
              </a:extLst>
            </p:cNvPr>
            <p:cNvSpPr/>
            <p:nvPr/>
          </p:nvSpPr>
          <p:spPr bwMode="auto">
            <a:xfrm>
              <a:off x="2227844" y="4777592"/>
              <a:ext cx="36163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CFC1F787-E2F7-4ED5-BB4E-7E5CF27F435C}"/>
                </a:ext>
              </a:extLst>
            </p:cNvPr>
            <p:cNvSpPr/>
            <p:nvPr/>
          </p:nvSpPr>
          <p:spPr bwMode="auto">
            <a:xfrm>
              <a:off x="2837461" y="4777592"/>
              <a:ext cx="29107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04EEFEC6-9BBE-4294-BB6B-ECDF25FBC821}"/>
                </a:ext>
              </a:extLst>
            </p:cNvPr>
            <p:cNvSpPr/>
            <p:nvPr/>
          </p:nvSpPr>
          <p:spPr>
            <a:xfrm>
              <a:off x="2205475" y="4727193"/>
              <a:ext cx="437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spc="-150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AEFC0CC-1B31-4298-8F75-FE3D414AF920}"/>
                </a:ext>
              </a:extLst>
            </p:cNvPr>
            <p:cNvSpPr/>
            <p:nvPr/>
          </p:nvSpPr>
          <p:spPr>
            <a:xfrm>
              <a:off x="2779808" y="4727193"/>
              <a:ext cx="437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spc="-150" dirty="0"/>
            </a:p>
          </p:txBody>
        </p:sp>
      </p:grpSp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DFD2599C-C7B2-4795-91DC-98FE1AE6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11" y="52483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6DA95CB5-A794-4775-8CB3-81D9B78C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63" y="52483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52352E0A-1B7F-4662-B802-47A8B2580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125" y="2501095"/>
            <a:ext cx="4110257" cy="9097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39885</TotalTime>
  <Words>1695</Words>
  <Application>Microsoft Office PowerPoint</Application>
  <PresentationFormat>화면 슬라이드 쇼(4:3)</PresentationFormat>
  <Paragraphs>629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6269</cp:revision>
  <dcterms:created xsi:type="dcterms:W3CDTF">2008-07-15T12:19:11Z</dcterms:created>
  <dcterms:modified xsi:type="dcterms:W3CDTF">2022-01-07T08:31:50Z</dcterms:modified>
</cp:coreProperties>
</file>