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30" r:id="rId4"/>
    <p:sldId id="1172" r:id="rId5"/>
    <p:sldId id="1177" r:id="rId6"/>
    <p:sldId id="1181" r:id="rId7"/>
    <p:sldId id="1182" r:id="rId8"/>
    <p:sldId id="1178" r:id="rId9"/>
    <p:sldId id="1179" r:id="rId10"/>
    <p:sldId id="1180" r:id="rId11"/>
    <p:sldId id="1183" r:id="rId12"/>
    <p:sldId id="1185" r:id="rId13"/>
    <p:sldId id="1184" r:id="rId14"/>
    <p:sldId id="1186" r:id="rId15"/>
    <p:sldId id="1187" r:id="rId16"/>
    <p:sldId id="1188" r:id="rId17"/>
    <p:sldId id="1149" r:id="rId18"/>
    <p:sldId id="1169" r:id="rId19"/>
    <p:sldId id="1189" r:id="rId20"/>
    <p:sldId id="1190" r:id="rId21"/>
    <p:sldId id="1191" r:id="rId22"/>
    <p:sldId id="1192" r:id="rId23"/>
    <p:sldId id="1193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6336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1001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매듭실의 길이를 구해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 bwMode="auto">
          <a:xfrm>
            <a:off x="867440" y="3781118"/>
            <a:ext cx="5579996" cy="1772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   ÷4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＝    이므로 한 명이 반지 매듭을 만드는 데 사용한 매듭실의 길이는  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  자신이 생각한 방법으로 문제를 해결해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들어가지 않는다면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번을 첫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번을 두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나눠주세요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882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5303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867440" y="1810898"/>
            <a:ext cx="5579996" cy="1868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매듭실을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똑같은 반지 매듭을 만드는 데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매듭실의 길이는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나눕니다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43608" y="3862788"/>
            <a:ext cx="437032" cy="646331"/>
            <a:chOff x="3051872" y="4632320"/>
            <a:chExt cx="46805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36" y="322581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403648" y="3032956"/>
            <a:ext cx="437032" cy="646331"/>
            <a:chOff x="3051872" y="4632320"/>
            <a:chExt cx="468052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1938724" y="3869514"/>
            <a:ext cx="437032" cy="646331"/>
            <a:chOff x="3051872" y="4632320"/>
            <a:chExt cx="468052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807804" y="3869514"/>
            <a:ext cx="639859" cy="646331"/>
            <a:chOff x="2943261" y="4632320"/>
            <a:chExt cx="685275" cy="646331"/>
          </a:xfrm>
        </p:grpSpPr>
        <p:sp>
          <p:nvSpPr>
            <p:cNvPr id="49" name="TextBox 48"/>
            <p:cNvSpPr txBox="1"/>
            <p:nvPr/>
          </p:nvSpPr>
          <p:spPr>
            <a:xfrm>
              <a:off x="2943261" y="4632320"/>
              <a:ext cx="68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8÷4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3051872" y="4957226"/>
              <a:ext cx="4680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3563888" y="3868727"/>
            <a:ext cx="437032" cy="646331"/>
            <a:chOff x="3051872" y="4632320"/>
            <a:chExt cx="4680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5508104" y="4418041"/>
            <a:ext cx="437032" cy="646331"/>
            <a:chOff x="3051872" y="4632320"/>
            <a:chExt cx="468052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5035068" y="2461470"/>
            <a:ext cx="437032" cy="646331"/>
            <a:chOff x="3051872" y="4632320"/>
            <a:chExt cx="4680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53" y="5064372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94676" y="2093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523392" y="1821811"/>
            <a:ext cx="1223146" cy="196635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41026" y="2718655"/>
            <a:ext cx="5906410" cy="1250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문제를 해결한 방법을 친구들과 비교해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34442" y="1707414"/>
            <a:ext cx="5912994" cy="386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식을 만들어 문제를 해결했습니다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43" y="320630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05" y="1788176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31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30225" y="2313511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문제에서 주어진 정보 중 사용하지 않은 것을 찾아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230495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직사각형 75"/>
          <p:cNvSpPr/>
          <p:nvPr/>
        </p:nvSpPr>
        <p:spPr bwMode="auto">
          <a:xfrm>
            <a:off x="1151620" y="2718655"/>
            <a:ext cx="5284318" cy="1150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팔찌 매듭을 만들기 위해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    m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씩 잘라 준 것 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043195" y="2783175"/>
            <a:ext cx="437032" cy="646331"/>
            <a:chOff x="3051872" y="4632320"/>
            <a:chExt cx="4680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51" y="3417156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16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869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구하려는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802273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86130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34442" y="1275007"/>
            <a:ext cx="5912994" cy="386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팔찌 매듭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사용한 매듭실의 길이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05" y="135576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30225" y="18811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문제에서 필요 없는 정보가 있나요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18725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직사각형 75"/>
          <p:cNvSpPr/>
          <p:nvPr/>
        </p:nvSpPr>
        <p:spPr bwMode="auto">
          <a:xfrm>
            <a:off x="541026" y="2286248"/>
            <a:ext cx="5894912" cy="386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매듭실로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반지 매듭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만들었다는 것입니다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58" y="260247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81340" y="1166177"/>
            <a:ext cx="6951909" cy="3714355"/>
            <a:chOff x="0" y="1790699"/>
            <a:chExt cx="6997980" cy="39966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0699"/>
              <a:ext cx="6997980" cy="39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9676" y="2751497"/>
              <a:ext cx="6347163" cy="2748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연수는 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매듭실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 m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로 팔찌 매듭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개를 만들었더니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    m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남았습니다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남은 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매듭실로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반지 매듭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개를 만들었습니다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팔찌 매듭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개를 만드는 데 사용한 매듭실의 길이를 구해 봅시다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8486" y="1893957"/>
              <a:ext cx="1743075" cy="3048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6227475" y="2165675"/>
            <a:ext cx="468052" cy="646331"/>
            <a:chOff x="395548" y="667144"/>
            <a:chExt cx="46805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08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869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구하려는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802273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86130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34442" y="1275007"/>
            <a:ext cx="5912994" cy="386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팔찌 매듭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사용한 매듭실의 길이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05" y="135576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30225" y="18811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문제에서 필요 없는 정보가 있나요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18725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직사각형 75"/>
          <p:cNvSpPr/>
          <p:nvPr/>
        </p:nvSpPr>
        <p:spPr bwMode="auto">
          <a:xfrm>
            <a:off x="541026" y="2286248"/>
            <a:ext cx="5894912" cy="386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매듭실로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반지 매듭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만들었다는 것입니다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58" y="260247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 bwMode="auto">
          <a:xfrm>
            <a:off x="524246" y="1271889"/>
            <a:ext cx="5906410" cy="13305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869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문제를 어떻게 해결할 수 있을지 말해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802273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86130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043608" y="1275007"/>
            <a:ext cx="5403828" cy="1327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 m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남은 매듭실의 길이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     m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뺀 길이를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나눕니다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49" y="114321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4" y="14975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4463988" y="1350060"/>
            <a:ext cx="437032" cy="646331"/>
            <a:chOff x="3051872" y="4632320"/>
            <a:chExt cx="468052" cy="646331"/>
          </a:xfrm>
        </p:grpSpPr>
        <p:sp>
          <p:nvSpPr>
            <p:cNvPr id="34" name="TextBox 3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5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869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문제를 어떻게 해결할 수 있을지 말해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802273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86130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867440" y="2737002"/>
            <a:ext cx="5579996" cy="1302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÷3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이므로 팔찌 매듭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사용한 매듭실의 길이는   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476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867440" y="1306843"/>
            <a:ext cx="5579996" cy="13204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    =    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－     ＝     이므로 팔찌 매듭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 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99592" y="2818672"/>
            <a:ext cx="437032" cy="646331"/>
            <a:chOff x="3051872" y="4632320"/>
            <a:chExt cx="468052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1794708" y="2825398"/>
            <a:ext cx="437032" cy="646331"/>
            <a:chOff x="3051872" y="4632320"/>
            <a:chExt cx="468052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1426299" y="1376767"/>
            <a:ext cx="437032" cy="646331"/>
            <a:chOff x="3051872" y="4632320"/>
            <a:chExt cx="4680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49" y="114321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93" y="2748615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053165" y="1387906"/>
            <a:ext cx="437032" cy="646331"/>
            <a:chOff x="3051872" y="4632320"/>
            <a:chExt cx="468052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2694808" y="1393706"/>
            <a:ext cx="437032" cy="646331"/>
            <a:chOff x="3051872" y="4632320"/>
            <a:chExt cx="468052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3392965" y="1393706"/>
            <a:ext cx="437032" cy="646331"/>
            <a:chOff x="3051872" y="4632320"/>
            <a:chExt cx="4680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>
            <a:off x="2375756" y="1981001"/>
            <a:ext cx="437032" cy="646331"/>
            <a:chOff x="3051872" y="4632320"/>
            <a:chExt cx="468052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2321415" y="2827138"/>
            <a:ext cx="437032" cy="646331"/>
            <a:chOff x="3051872" y="4632320"/>
            <a:chExt cx="468052" cy="646331"/>
          </a:xfrm>
        </p:grpSpPr>
        <p:sp>
          <p:nvSpPr>
            <p:cNvPr id="70" name="TextBox 69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2879812" y="2827138"/>
            <a:ext cx="437032" cy="646331"/>
            <a:chOff x="3051872" y="4632320"/>
            <a:chExt cx="468052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4535996" y="3392996"/>
            <a:ext cx="437032" cy="646331"/>
            <a:chOff x="3051872" y="4632320"/>
            <a:chExt cx="468052" cy="646331"/>
          </a:xfrm>
        </p:grpSpPr>
        <p:sp>
          <p:nvSpPr>
            <p:cNvPr id="77" name="TextBox 7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25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 bwMode="auto">
          <a:xfrm>
            <a:off x="524246" y="1271889"/>
            <a:ext cx="5906410" cy="13305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869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</a:t>
            </a:r>
            <a:r>
              <a:rPr lang="ko-KR" altLang="en-US" sz="1800" dirty="0">
                <a:ea typeface="나눔고딕"/>
              </a:rPr>
              <a:t> </a:t>
            </a:r>
            <a:r>
              <a:rPr lang="ko-KR" altLang="en-US" sz="1800" dirty="0" smtClean="0">
                <a:ea typeface="나눔고딕"/>
              </a:rPr>
              <a:t>구한 답이 맞는지 어떻게 알 수 있나요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802273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86130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043608" y="1275007"/>
            <a:ext cx="5403828" cy="1327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답에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m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되는지 확인합니다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49" y="114321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4" y="14975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3702920" y="1350060"/>
            <a:ext cx="437032" cy="646331"/>
            <a:chOff x="3051872" y="4632320"/>
            <a:chExt cx="468052" cy="646331"/>
          </a:xfrm>
        </p:grpSpPr>
        <p:sp>
          <p:nvSpPr>
            <p:cNvPr id="34" name="TextBox 3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46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944724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2396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9" y="944724"/>
            <a:ext cx="6660781" cy="430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2972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96820"/>
              </p:ext>
            </p:extLst>
          </p:nvPr>
        </p:nvGraphicFramePr>
        <p:xfrm>
          <a:off x="153927" y="224644"/>
          <a:ext cx="8836146" cy="3343472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매듭실의 길이 구하기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매듭실의 길이 구하기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suh_0601_01_0007_201_2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상황에서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매듭실의 길이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suh_0601_01_0007_3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suh_0601_01_0007_4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suh_0601_01_0007_5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0483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링크의 문제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형태로 디자인 수정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탭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탭 공통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cdata2.tsherpa.co.kr/tsherpa/MultiMedia/Flash/2020/curri/index_jr.html?flashxmlnum=yuni4856&amp;classa=A8-C1-31-MM-MM-04-05-03-0-0-0-0&amp;classno=MM_31_04/suh_0301_04_0003/suh_0301_04_0003_501_1.html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1074631"/>
            <a:ext cx="6598572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21700" y="1104796"/>
            <a:ext cx="525248" cy="41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-170832" y="11737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67" y="1488239"/>
            <a:ext cx="548415" cy="2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63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7" y="1054263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68231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약물 디자인 수정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삭제하고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11560" y="2429508"/>
            <a:ext cx="432048" cy="49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8694" y="24581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cdata2.tsherpa.co.kr/tsherpa/MultiMedia/Flash/2020/curri/index_jr.html?flashxmlnum=yuni4856&amp;classa=A8-C1-31-MM-MM-04-05-03-0-0-0-0&amp;classno=MM_31_04/suh_0301_04_0003/suh_0301_04_0003_501_1.html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228184" y="2151694"/>
            <a:ext cx="525248" cy="1601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79052" y="2220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3743908" y="3753035"/>
            <a:ext cx="2557548" cy="90010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그룹 16"/>
          <p:cNvGrpSpPr/>
          <p:nvPr/>
        </p:nvGrpSpPr>
        <p:grpSpPr>
          <a:xfrm>
            <a:off x="7406356" y="2827628"/>
            <a:ext cx="1273851" cy="204787"/>
            <a:chOff x="319554" y="1245924"/>
            <a:chExt cx="2636592" cy="423864"/>
          </a:xfrm>
        </p:grpSpPr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259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6" y="1052736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52509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약물 디자인 수정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삭제하고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11560" y="2429508"/>
            <a:ext cx="432048" cy="49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8694" y="24581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cdata2.tsherpa.co.kr/tsherpa/MultiMedia/Flash/2020/curri/index_jr.html?flashxmlnum=yuni4856&amp;classa=A8-C1-31-MM-MM-04-05-03-0-0-0-0&amp;classno=MM_31_04/suh_0301_04_0003/suh_0301_04_0003_501_1.html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228184" y="2151694"/>
            <a:ext cx="525248" cy="415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79052" y="2220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755576" y="3628969"/>
            <a:ext cx="2988332" cy="102416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그룹 16"/>
          <p:cNvGrpSpPr/>
          <p:nvPr/>
        </p:nvGrpSpPr>
        <p:grpSpPr>
          <a:xfrm>
            <a:off x="7406356" y="2827628"/>
            <a:ext cx="1273851" cy="204787"/>
            <a:chOff x="319554" y="1245924"/>
            <a:chExt cx="2636592" cy="423864"/>
          </a:xfrm>
        </p:grpSpPr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360784" y="3212976"/>
            <a:ext cx="525248" cy="415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1652" y="32819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0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8" y="1164530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9225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55576" y="5877272"/>
            <a:ext cx="5616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cdata2.tsherpa.co.kr/tsherpa/MultiMedia/Flash/2020/curri/index_jr.html?flashxmlnum=yuni4856&amp;classa=A8-C1-31-MM-MM-04-05-03-0-0-0-0&amp;classno=MM_31_04/suh_0301_04_0003/suh_0301_04_0003_501_1.html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767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5" y="1157383"/>
            <a:ext cx="6643006" cy="40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724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5363580" y="1233967"/>
            <a:ext cx="1404664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55135" y="1325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88740"/>
            <a:ext cx="6643006" cy="40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676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</a:t>
            </a:r>
            <a:r>
              <a:rPr lang="ko-KR" altLang="en-US" sz="1800" dirty="0" smtClean="0">
                <a:ea typeface="나눔고딕"/>
              </a:rPr>
              <a:t>구하려는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467544" y="21642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문제에서 주어진 정보를 모두 써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402" y="21556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976052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반지 매듭을 만드는 데 사용한 매듭실의 길이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67544" y="2564903"/>
            <a:ext cx="5976052" cy="1295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팔찌 매듭을 만들기 위해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명에게 한 명당 잘라 준 매듭실의 길이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     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087724" y="3213736"/>
            <a:ext cx="468052" cy="646331"/>
            <a:chOff x="3051872" y="4632320"/>
            <a:chExt cx="468052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직사각형 104"/>
          <p:cNvSpPr/>
          <p:nvPr/>
        </p:nvSpPr>
        <p:spPr bwMode="auto">
          <a:xfrm>
            <a:off x="460247" y="4012467"/>
            <a:ext cx="5976052" cy="7126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매듭실의 길이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     m 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879812" y="4078813"/>
            <a:ext cx="468052" cy="646331"/>
            <a:chOff x="3051872" y="4632320"/>
            <a:chExt cx="468052" cy="646331"/>
          </a:xfrm>
        </p:grpSpPr>
        <p:sp>
          <p:nvSpPr>
            <p:cNvPr id="107" name="TextBox 10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직사각형 108"/>
          <p:cNvSpPr/>
          <p:nvPr/>
        </p:nvSpPr>
        <p:spPr bwMode="auto">
          <a:xfrm>
            <a:off x="458759" y="4882672"/>
            <a:ext cx="5976052" cy="454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매듭실을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준 사람 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08" y="34097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7" y="4196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9810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1340" y="1166177"/>
            <a:ext cx="6951909" cy="3714355"/>
            <a:chOff x="0" y="1790699"/>
            <a:chExt cx="6997980" cy="3996690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0699"/>
              <a:ext cx="6997980" cy="39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9676" y="2751497"/>
              <a:ext cx="6347163" cy="291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팔찌 매듭을 만들기 위해 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매듭실을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명에게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씩 잘라 주었더니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     m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가 남았습니다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남은 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매듭실을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명이 똑같이 나누어 반지 매듭을 만들었습니다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한 명이 반지 매듭을 만드는 데 사용한 매듭실의 길이를 구해 봅시다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8486" y="1893957"/>
              <a:ext cx="1743075" cy="3048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364088" y="2132856"/>
            <a:ext cx="468052" cy="646331"/>
            <a:chOff x="395548" y="667144"/>
            <a:chExt cx="468052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1979712" y="2743183"/>
            <a:ext cx="468052" cy="646331"/>
            <a:chOff x="395548" y="667144"/>
            <a:chExt cx="468052" cy="646331"/>
          </a:xfrm>
        </p:grpSpPr>
        <p:sp>
          <p:nvSpPr>
            <p:cNvPr id="51" name="TextBox 50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</a:t>
            </a:r>
            <a:r>
              <a:rPr lang="ko-KR" altLang="en-US" sz="1800" dirty="0" smtClean="0">
                <a:ea typeface="나눔고딕"/>
              </a:rPr>
              <a:t>구하려는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467544" y="21642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문제에서 주어진 정보를 모두 써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402" y="21556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976052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반지 매듭을 만드는 데 사용한 매듭실의 길이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67544" y="2564903"/>
            <a:ext cx="5976052" cy="1295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팔찌 매듭을 만들기 위해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명에게 한 명당 잘라 준 매듭실의 길이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     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087724" y="3213736"/>
            <a:ext cx="468052" cy="646331"/>
            <a:chOff x="3051872" y="4632320"/>
            <a:chExt cx="468052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직사각형 104"/>
          <p:cNvSpPr/>
          <p:nvPr/>
        </p:nvSpPr>
        <p:spPr bwMode="auto">
          <a:xfrm>
            <a:off x="460247" y="4012467"/>
            <a:ext cx="5976052" cy="7126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매듭실의 길이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     m 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879812" y="4078813"/>
            <a:ext cx="468052" cy="646331"/>
            <a:chOff x="3051872" y="4632320"/>
            <a:chExt cx="468052" cy="646331"/>
          </a:xfrm>
        </p:grpSpPr>
        <p:sp>
          <p:nvSpPr>
            <p:cNvPr id="107" name="TextBox 10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직사각형 108"/>
          <p:cNvSpPr/>
          <p:nvPr/>
        </p:nvSpPr>
        <p:spPr bwMode="auto">
          <a:xfrm>
            <a:off x="458759" y="4882672"/>
            <a:ext cx="5976052" cy="454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매듭실을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준 사람 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08" y="34097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7" y="4196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9810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88" y="1945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984"/>
            <a:ext cx="6598572" cy="43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문제를 해결할 수 있는 방법을 말해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04349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5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사용한 매듭실의 길이를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266265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ea typeface="나눔고딕"/>
              </a:rPr>
              <a:t>  </a:t>
            </a:r>
            <a:r>
              <a:rPr lang="ko-KR" altLang="en-US" sz="1800" dirty="0" smtClean="0">
                <a:ea typeface="나눔고딕"/>
              </a:rPr>
              <a:t>문제를 해결할 수 있는 방법을 말해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196752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2577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22" y="2135987"/>
            <a:ext cx="3230121" cy="11826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식을 만들어 구하거나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매듭실의 길이를 그림으로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나타내어 그릴 수 있습니다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각 삼각형 20"/>
          <p:cNvSpPr/>
          <p:nvPr/>
        </p:nvSpPr>
        <p:spPr>
          <a:xfrm rot="5400000" flipV="1">
            <a:off x="2396345" y="2626876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54571" y="3172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_x158392888" descr="EMB00002bac2d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4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39213</TotalTime>
  <Words>1656</Words>
  <Application>Microsoft Office PowerPoint</Application>
  <PresentationFormat>화면 슬라이드 쇼(4:3)</PresentationFormat>
  <Paragraphs>546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6209</cp:revision>
  <dcterms:created xsi:type="dcterms:W3CDTF">2008-07-15T12:19:11Z</dcterms:created>
  <dcterms:modified xsi:type="dcterms:W3CDTF">2022-01-04T08:10:36Z</dcterms:modified>
</cp:coreProperties>
</file>