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782" r:id="rId2"/>
    <p:sldId id="783" r:id="rId3"/>
    <p:sldId id="1171" r:id="rId4"/>
    <p:sldId id="1126" r:id="rId5"/>
    <p:sldId id="1172" r:id="rId6"/>
    <p:sldId id="1173" r:id="rId7"/>
    <p:sldId id="1174" r:id="rId8"/>
    <p:sldId id="1175" r:id="rId9"/>
    <p:sldId id="1176" r:id="rId10"/>
    <p:sldId id="1149" r:id="rId11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FF9999"/>
    <a:srgbClr val="FF3399"/>
    <a:srgbClr val="FFFFCC"/>
    <a:srgbClr val="FF0000"/>
    <a:srgbClr val="FF0066"/>
    <a:srgbClr val="FF9900"/>
    <a:srgbClr val="FFFF00"/>
    <a:srgbClr val="BCE292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3-09-0-0-0-0&amp;classno=MM_31_04/suh_0301_02_0009/suh_0301_02_0009_201_1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62653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7312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63745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얼마나 알고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suh_0601_01_0008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08" y="1028169"/>
            <a:ext cx="6611903" cy="409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345784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suh_0601_01_0008_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얼마나 알고 있나요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63788" y="3429000"/>
            <a:ext cx="1836204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549398" y="34800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71130"/>
              </p:ext>
            </p:extLst>
          </p:nvPr>
        </p:nvGraphicFramePr>
        <p:xfrm>
          <a:off x="153927" y="224644"/>
          <a:ext cx="8836146" cy="3751676"/>
        </p:xfrm>
        <a:graphic>
          <a:graphicData uri="http://schemas.openxmlformats.org/drawingml/2006/table">
            <a:tbl>
              <a:tblPr/>
              <a:tblGrid>
                <a:gridCol w="554190"/>
                <a:gridCol w="3900396"/>
                <a:gridCol w="657234"/>
                <a:gridCol w="1241296"/>
                <a:gridCol w="1855093"/>
                <a:gridCol w="627937"/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suh_0601_01_0008_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 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suh_0601_01_0008_201_1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suh_0601_01_0008_202_1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suh_0601_01_0008_203_1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suh_0601_01_0008_204_1..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suh_0601_01_0008_205_1..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suh_0601_01_0008_206_1..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suh_0601_01_0008_3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5" y="1168312"/>
            <a:ext cx="6611903" cy="409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suh_0601_01_0008_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얼마나 알고 있나요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91063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86468" y="12609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740416" y="14069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09" y="988291"/>
            <a:ext cx="6611903" cy="409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18693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5043196" y="1438750"/>
            <a:ext cx="1850710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591179" y="16532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suh_0601_01_0008_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얼마나 알고 있나요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757725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6481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2720" y="5913276"/>
            <a:ext cx="51663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</a:t>
            </a:r>
            <a:r>
              <a:rPr lang="en-US" altLang="ko-KR" sz="1000" dirty="0" smtClean="0">
                <a:hlinkClick r:id="rId3"/>
              </a:rPr>
              <a:t>cdata2.tsherpa.co.kr/tsherpa/MultiMedia/Flash/2020/curri/index.html?flashxmlnum=yuni4856&amp;classa=A8-C1-31-MM-MM-04-03-09-0-0-0-0&amp;classno=MM_31_04/suh_0301_02_0009/suh_0301_02_0009_201_1.html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pic>
        <p:nvPicPr>
          <p:cNvPr id="2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" y="149060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93" y="961080"/>
            <a:ext cx="6611903" cy="409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31123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3239852" y="3176972"/>
            <a:ext cx="417586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354711" y="34994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suh_0601_01_0008_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얼마나 알고 있나요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757725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6481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298" y="96108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17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46" y="974069"/>
            <a:ext cx="6611903" cy="409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23858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suh_0601_01_0008_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얼마나 알고 있나요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757725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6481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05" y="96737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5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87" y="1088036"/>
            <a:ext cx="6611903" cy="409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87592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식 답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suh_0601_01_0008_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얼마나 알고 있나요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757725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6481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42335" y="4005064"/>
            <a:ext cx="60542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732797" y="38955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87924" y="4005064"/>
            <a:ext cx="60542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778386" y="38955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744" y="996865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2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8" y="996865"/>
            <a:ext cx="6611903" cy="409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08885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식 답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suh_0601_01_0008_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얼마나 알고 있나요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757725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6481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78062" y="4005064"/>
            <a:ext cx="60542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68524" y="38955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87924" y="4005064"/>
            <a:ext cx="60542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778386" y="38955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348" y="1023906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95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87" y="1060897"/>
            <a:ext cx="6611903" cy="409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77376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공간이 된다면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사과 그림을 중앙 정렬하고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답을 그림 아래 중앙 정렬 해주세요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답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suh_0601_01_0008_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얼마나 알고 있나요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757725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6481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91780" y="3227678"/>
            <a:ext cx="756084" cy="1353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482242" y="31181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3189" y="3337218"/>
            <a:ext cx="2119053" cy="1063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53651" y="32276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94" y="97556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 bwMode="auto">
          <a:xfrm flipV="1">
            <a:off x="1583668" y="2924944"/>
            <a:ext cx="1692188" cy="41227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직선 화살표 연결선 4"/>
          <p:cNvCxnSpPr/>
          <p:nvPr/>
        </p:nvCxnSpPr>
        <p:spPr bwMode="auto">
          <a:xfrm>
            <a:off x="3095836" y="4581128"/>
            <a:ext cx="0" cy="28613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23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39131</TotalTime>
  <Words>444</Words>
  <Application>Microsoft Office PowerPoint</Application>
  <PresentationFormat>화면 슬라이드 쇼(4:3)</PresentationFormat>
  <Paragraphs>225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6197</cp:revision>
  <dcterms:created xsi:type="dcterms:W3CDTF">2008-07-15T12:19:11Z</dcterms:created>
  <dcterms:modified xsi:type="dcterms:W3CDTF">2022-01-04T07:31:16Z</dcterms:modified>
</cp:coreProperties>
</file>