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126" r:id="rId5"/>
    <p:sldId id="1174" r:id="rId6"/>
    <p:sldId id="1173" r:id="rId7"/>
    <p:sldId id="1171" r:id="rId8"/>
    <p:sldId id="1175" r:id="rId9"/>
    <p:sldId id="1176" r:id="rId10"/>
    <p:sldId id="1177" r:id="rId11"/>
    <p:sldId id="1178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EF4EC"/>
    <a:srgbClr val="FF9999"/>
    <a:srgbClr val="FF3399"/>
    <a:srgbClr val="FFFFCC"/>
    <a:srgbClr val="FF0000"/>
    <a:srgbClr val="FF0066"/>
    <a:srgbClr val="FF9900"/>
    <a:srgbClr val="FFFF00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17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6853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892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714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재료의 양을 구해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312" y="692695"/>
            <a:ext cx="6918956" cy="678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먹고 싶은 음식을 생각해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음식을 만드는 데 필요한 재료를 인터넷이나 책에서 찾아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278119" y="1121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06779" y="112118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7170" name="Picture 2" descr="https://cdata2.tsherpa.co.kr/tsherpa/MultiMedia/Flash/2019/curri/MM_61_03/suh_0601_01_0009/images/suh_0601_01_0009_202/suh_0601_01_0009_20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1752926"/>
            <a:ext cx="6399857" cy="35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44878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479809" y="1473174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9772" y="2180183"/>
            <a:ext cx="11881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03948" y="2648235"/>
            <a:ext cx="68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85483" y="1741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406522" y="1674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94781"/>
              </p:ext>
            </p:extLst>
          </p:nvPr>
        </p:nvGraphicFramePr>
        <p:xfrm>
          <a:off x="180305" y="6093296"/>
          <a:ext cx="5698689" cy="360040"/>
        </p:xfrm>
        <a:graphic>
          <a:graphicData uri="http://schemas.openxmlformats.org/drawingml/2006/table">
            <a:tbl>
              <a:tblPr/>
              <a:tblGrid>
                <a:gridCol w="827299"/>
                <a:gridCol w="828092"/>
                <a:gridCol w="4043298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첨부 이미지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suh_0601_01_0009_</a:t>
                      </a:r>
                      <a:r>
                        <a:rPr kumimoji="0"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샌드위치</a:t>
                      </a: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15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00322" y="2180183"/>
            <a:ext cx="1655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달걀샌드위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4618" y="2948315"/>
            <a:ext cx="2397602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식빵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오이     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양파     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큰술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89" y="31031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752020" y="3308355"/>
            <a:ext cx="437032" cy="646331"/>
            <a:chOff x="3051872" y="4632320"/>
            <a:chExt cx="46805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4783040" y="3876000"/>
            <a:ext cx="437032" cy="646331"/>
            <a:chOff x="3051872" y="4632320"/>
            <a:chExt cx="468052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267" name="Picture 3" descr="D:\[초등] 교과학습\2022년 1학기\6학년\suh_0601_01_0009_샌드위치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4" t="12037" r="25587" b="17737"/>
          <a:stretch/>
        </p:blipFill>
        <p:spPr bwMode="auto">
          <a:xfrm>
            <a:off x="1238063" y="3032956"/>
            <a:ext cx="1864370" cy="177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6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312" y="692695"/>
            <a:ext cx="6918956" cy="678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먹고 싶은 음식을 생각해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음식을 만드는 데 필요한 재료를 인터넷이나 책에서 찾아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278119" y="112118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06779" y="1121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250550" y="2229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8124" y="5391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70690"/>
              </p:ext>
            </p:extLst>
          </p:nvPr>
        </p:nvGraphicFramePr>
        <p:xfrm>
          <a:off x="719572" y="1957919"/>
          <a:ext cx="6096000" cy="327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910"/>
                <a:gridCol w="4701090"/>
              </a:tblGrid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달걀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식빵 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마요네즈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   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큰술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353039" y="1448779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인분을 만드는 데 필요한 재료의 양을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34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53" y="19665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414157" y="3286725"/>
            <a:ext cx="437032" cy="646331"/>
            <a:chOff x="3051872" y="4632320"/>
            <a:chExt cx="46805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4314988" y="3293451"/>
            <a:ext cx="437032" cy="646331"/>
            <a:chOff x="3051872" y="4632320"/>
            <a:chExt cx="468052" cy="646331"/>
          </a:xfrm>
        </p:grpSpPr>
        <p:sp>
          <p:nvSpPr>
            <p:cNvPr id="49" name="TextBox 4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3342880" y="3953867"/>
            <a:ext cx="437032" cy="646331"/>
            <a:chOff x="3051872" y="4632320"/>
            <a:chExt cx="4680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4247964" y="3950481"/>
            <a:ext cx="581048" cy="630647"/>
            <a:chOff x="3051872" y="4632811"/>
            <a:chExt cx="468052" cy="630647"/>
          </a:xfrm>
        </p:grpSpPr>
        <p:sp>
          <p:nvSpPr>
            <p:cNvPr id="55" name="TextBox 54"/>
            <p:cNvSpPr txBox="1"/>
            <p:nvPr/>
          </p:nvSpPr>
          <p:spPr>
            <a:xfrm>
              <a:off x="3051872" y="4632811"/>
              <a:ext cx="468052" cy="630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4267969" y="4600198"/>
            <a:ext cx="437032" cy="646331"/>
            <a:chOff x="3051872" y="4632320"/>
            <a:chExt cx="4680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9" y="21323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8" y="2847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7" y="3500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6" y="41485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5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55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8707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4" y="3524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3" y="4172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1" y="50739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답 칸 중 아무거나 먼저 클릭 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20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0" y="993112"/>
            <a:ext cx="6558580" cy="408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9202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34866"/>
              </p:ext>
            </p:extLst>
          </p:nvPr>
        </p:nvGraphicFramePr>
        <p:xfrm>
          <a:off x="153927" y="224644"/>
          <a:ext cx="8836146" cy="2656588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인분을 만드는 데 필요한 재료의 양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인분을 만드는 데 필요한 재료의 양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suh_0601_01_0009_201_2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먹고 싶은 음식을 찾아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인분을 만드는 데 필요한 재료의 양 구하기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suh_0601_01_0009_3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1" y="1179329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9552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3" y="929849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2406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467544" y="1823427"/>
            <a:ext cx="6380575" cy="973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78119" y="90515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5606779" y="905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353039" y="1304764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인분을 만드는 데 필요한 재료의 양을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94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00" y="777306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872067" y="1823427"/>
            <a:ext cx="5976052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참치주먹밥을 만드는 재료의 양은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인분을 만드는 데 필요한 재료의 양이므로 제시된 재료의 양을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나눕니다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1" y="2668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18790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라인박스 추가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0952" y="2059102"/>
            <a:ext cx="63053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팔찌 매듭을 만들기 위해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매듭실을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씩 잘라 주었더니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     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 남았습니다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매듭실을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명이 똑같이 나누어 반지 매듭을 만들었습니다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명이 반지 매듭을 만드는 데 사용한 매듭실의 길이를 구해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1340" y="1520788"/>
            <a:ext cx="6951909" cy="2802880"/>
            <a:chOff x="0" y="2296347"/>
            <a:chExt cx="6997980" cy="3996689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96347"/>
              <a:ext cx="6997980" cy="3996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9676" y="3787059"/>
              <a:ext cx="6347163" cy="202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다음은 참치주먹밥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인분을 만드는 데 필요한 재료와 재료의 양입니다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참치주먹밥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인분을 만드는 데 필요한 재료의 양을 구해 봅시다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2313" y="2570130"/>
              <a:ext cx="1584614" cy="277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31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467544" y="1823426"/>
            <a:ext cx="6380575" cy="14255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78119" y="90515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5606779" y="905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353039" y="1304764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인분을 만드는 데 필요한 재료의 양을 구하는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94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00" y="777306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872067" y="1771186"/>
            <a:ext cx="5976052" cy="973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참치주먹밥을 만드는 재료의 양은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인분을 만드는 데 필요한 재료의 양이므로 제시된 재료의 양을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나눕니다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1" y="2668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4" y="18790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139884" y="773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58510" y="1032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3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9230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 시 나타나는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908720"/>
            <a:ext cx="6589685" cy="43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1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11421"/>
              </p:ext>
            </p:extLst>
          </p:nvPr>
        </p:nvGraphicFramePr>
        <p:xfrm>
          <a:off x="476790" y="1808820"/>
          <a:ext cx="6096000" cy="327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910"/>
                <a:gridCol w="4701090"/>
              </a:tblGrid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800÷4=200</a:t>
                      </a:r>
                      <a:r>
                        <a:rPr lang="en-US" altLang="ko-KR" sz="1900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(g)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    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(g)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다진 양파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    (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    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큰술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검은깨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   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작은술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참기름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÷4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    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큰술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4EC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692696"/>
            <a:ext cx="6918956" cy="476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78119" y="90515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5606779" y="905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353039" y="1304764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인분을 만드는 데 필요한 재료의 양을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94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00" y="777306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9" y="1952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그룹 27"/>
          <p:cNvGrpSpPr/>
          <p:nvPr/>
        </p:nvGrpSpPr>
        <p:grpSpPr>
          <a:xfrm>
            <a:off x="2946836" y="2494637"/>
            <a:ext cx="437032" cy="646331"/>
            <a:chOff x="3051872" y="4632320"/>
            <a:chExt cx="468052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3666916" y="3140968"/>
            <a:ext cx="437032" cy="646331"/>
            <a:chOff x="3051872" y="4632320"/>
            <a:chExt cx="46805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그룹 36"/>
          <p:cNvGrpSpPr/>
          <p:nvPr/>
        </p:nvGrpSpPr>
        <p:grpSpPr>
          <a:xfrm>
            <a:off x="4386996" y="3140968"/>
            <a:ext cx="437032" cy="646331"/>
            <a:chOff x="3051872" y="4632320"/>
            <a:chExt cx="46805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3882940" y="3789040"/>
            <a:ext cx="437032" cy="646331"/>
            <a:chOff x="3051872" y="4632320"/>
            <a:chExt cx="468052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>
            <a:off x="3306876" y="4454046"/>
            <a:ext cx="437032" cy="646331"/>
            <a:chOff x="3051872" y="4632320"/>
            <a:chExt cx="468052" cy="646331"/>
          </a:xfrm>
        </p:grpSpPr>
        <p:sp>
          <p:nvSpPr>
            <p:cNvPr id="44" name="TextBox 43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그룹 45"/>
          <p:cNvGrpSpPr/>
          <p:nvPr/>
        </p:nvGrpSpPr>
        <p:grpSpPr>
          <a:xfrm>
            <a:off x="4170972" y="4454046"/>
            <a:ext cx="437032" cy="646331"/>
            <a:chOff x="3051872" y="4632320"/>
            <a:chExt cx="4680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8" y="26677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7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6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05" y="4683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15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https://cdata2.tsherpa.co.kr/tsherpa/MultiMedia/Flash/2019/curri/MM_61_03/suh_0601_01_0009/images/suh_0601_01_0009_202/suh_0601_01_0009_202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752926"/>
            <a:ext cx="6523682" cy="35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필요한 재료의 양을 구해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kumimoji="0"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suh_0601_01_0009_202_1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삭제하고 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suh_0601_01_0009_202_2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suh_0601_01_0009_202_1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.html </a:t>
            </a: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내용 수정 있음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면서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312" y="692695"/>
            <a:ext cx="6918956" cy="678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819" y="72492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먹고 싶은 음식을 생각해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음식을 만드는 데 필요한 재료를 인터넷이나 책에서 찾아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278119" y="1121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06779" y="112118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5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0206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55576" y="59852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6"/>
              </a:rPr>
              <a:t>https://</a:t>
            </a:r>
            <a:r>
              <a:rPr lang="en-US" altLang="ko-KR" sz="900" dirty="0" smtClean="0">
                <a:hlinkClick r:id="rId6"/>
              </a:rPr>
              <a:t>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44878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479809" y="1473174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0394" y="2213432"/>
            <a:ext cx="1935361" cy="30414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0254" y="3032956"/>
            <a:ext cx="2665962" cy="19082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7764" y="2168860"/>
            <a:ext cx="11881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649326" y="2229105"/>
            <a:ext cx="392504" cy="30414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7944" y="2648235"/>
            <a:ext cx="68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200292" y="3028501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85483" y="1741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4048" y="14272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73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39194</TotalTime>
  <Words>1035</Words>
  <Application>Microsoft Office PowerPoint</Application>
  <PresentationFormat>화면 슬라이드 쇼(4:3)</PresentationFormat>
  <Paragraphs>302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6201</cp:revision>
  <dcterms:created xsi:type="dcterms:W3CDTF">2008-07-15T12:19:11Z</dcterms:created>
  <dcterms:modified xsi:type="dcterms:W3CDTF">2022-01-04T02:30:55Z</dcterms:modified>
</cp:coreProperties>
</file>