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handoutMasterIdLst>
    <p:handoutMasterId r:id="rId10"/>
  </p:handoutMasterIdLst>
  <p:sldIdLst>
    <p:sldId id="792" r:id="rId2"/>
    <p:sldId id="793" r:id="rId3"/>
    <p:sldId id="864" r:id="rId4"/>
    <p:sldId id="874" r:id="rId5"/>
    <p:sldId id="875" r:id="rId6"/>
    <p:sldId id="876" r:id="rId7"/>
    <p:sldId id="882" r:id="rId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4EB"/>
    <a:srgbClr val="FF3399"/>
    <a:srgbClr val="FF0066"/>
    <a:srgbClr val="FF9900"/>
    <a:srgbClr val="FF0000"/>
    <a:srgbClr val="EAAFEF"/>
    <a:srgbClr val="FF99CC"/>
    <a:srgbClr val="FF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117" d="100"/>
          <a:sy n="117" d="100"/>
        </p:scale>
        <p:origin x="-1500" y="-10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166208"/>
                <a:gridCol w="671244"/>
                <a:gridCol w="1913142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769909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2022.01.04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3578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공부할 준비가 되어 있나요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suhi_0601_01_0001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321809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/>
                <a:gridCol w="4007141"/>
                <a:gridCol w="1404156"/>
                <a:gridCol w="828092"/>
                <a:gridCol w="1620368"/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suhi_0601_01_0001.html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0" y="883537"/>
            <a:ext cx="6611903" cy="432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82007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 디자인 수정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식 답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64999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6770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4944788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589311" y="49924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0517" y="3212976"/>
            <a:ext cx="625099" cy="1116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08934" y="34993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360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</a:t>
            </a:r>
            <a:r>
              <a:rPr lang="en-US" altLang="ko-KR" sz="1000" dirty="0" smtClean="0">
                <a:hlinkClick r:id="rId3"/>
              </a:rPr>
              <a:t>cdata2.tsherpa.co.kr/tsherpa/MultiMedia/Flash/2020/curri/index_jr.html?flashxmlnum=yuni4856&amp;classa=A8-C1-41-MM-MM-04-06-03-0-0-0-0&amp;classno=MM_41_04/suhi_0401_05/suhi_0401_05_0002.html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83" y="873607"/>
            <a:ext cx="6611903" cy="432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418368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64999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6770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4944788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589311" y="49924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62" y="836712"/>
            <a:ext cx="6611903" cy="432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97233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64999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6770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68819" y="4869160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30300" y="49167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30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78" y="883537"/>
            <a:ext cx="6611903" cy="432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83079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64999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6770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4944788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589311" y="499241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6009" y="1649989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78726" y="154045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71534" y="2810687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334251" y="27011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947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04" y="825617"/>
            <a:ext cx="6611903" cy="432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분수의 나눗셈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suhi_0601_01_0001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88946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64999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6770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68819" y="4869160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30300" y="49167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4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26903</TotalTime>
  <Words>266</Words>
  <Application>Microsoft Office PowerPoint</Application>
  <PresentationFormat>화면 슬라이드 쇼(4:3)</PresentationFormat>
  <Paragraphs>127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4707</cp:revision>
  <dcterms:created xsi:type="dcterms:W3CDTF">2008-07-15T12:19:11Z</dcterms:created>
  <dcterms:modified xsi:type="dcterms:W3CDTF">2022-01-04T05:25:25Z</dcterms:modified>
</cp:coreProperties>
</file>