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792" r:id="rId2"/>
    <p:sldId id="793" r:id="rId3"/>
    <p:sldId id="864" r:id="rId4"/>
    <p:sldId id="874" r:id="rId5"/>
    <p:sldId id="875" r:id="rId6"/>
    <p:sldId id="876" r:id="rId7"/>
    <p:sldId id="878" r:id="rId8"/>
    <p:sldId id="879" r:id="rId9"/>
    <p:sldId id="880" r:id="rId10"/>
    <p:sldId id="881" r:id="rId1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4EB"/>
    <a:srgbClr val="FF3399"/>
    <a:srgbClr val="FF0066"/>
    <a:srgbClr val="FF9900"/>
    <a:srgbClr val="FF0000"/>
    <a:srgbClr val="EAAFEF"/>
    <a:srgbClr val="FF99CC"/>
    <a:srgbClr val="FF99FF"/>
    <a:srgbClr val="FF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744" autoAdjust="0"/>
  </p:normalViewPr>
  <p:slideViewPr>
    <p:cSldViewPr>
      <p:cViewPr varScale="1">
        <p:scale>
          <a:sx n="117" d="100"/>
          <a:sy n="117" d="100"/>
        </p:scale>
        <p:origin x="-1500" y="-108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863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166208"/>
                <a:gridCol w="671244"/>
                <a:gridCol w="1913142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3.png"/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12" Type="http://schemas.openxmlformats.org/officeDocument/2006/relationships/image" Target="../media/image20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19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_jr.html?flashxmlnum=yuni4856&amp;classa=A8-C1-41-MM-MM-04-06-03-0-0-0-0&amp;classno=MM_41_04/suhi_0401_05/suhi_0401_05_0002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hyperlink" Target="https://cdata2.tsherpa.co.kr/tsherpa/MultiMedia/Flash/2020/curri/index_jr.html?flashxmlnum=tb&amp;classa=A8-C1-21-MM-MA-03-06-05-0-0-0-0&amp;classno=MA_21_03/suhi_0201_05/suhi_0201_05_0004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hyperlink" Target="https://cdata2.tsherpa.co.kr/tsherpa/MultiMedia/Flash/2020/curri/index_jr.html?flashxmlnum=tb&amp;classa=A8-C1-21-MM-MA-03-06-05-0-0-0-0&amp;classno=MA_21_03/suhi_0201_05/suhi_0201_05_0004.html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jpe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036616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2021.12.24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74475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자연수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자연수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몫을 분수로 나타내어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suhi_0601_01_0002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 bwMode="auto">
          <a:xfrm>
            <a:off x="4535750" y="4365104"/>
            <a:ext cx="674177" cy="6019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69" name="직사각형 68"/>
          <p:cNvSpPr/>
          <p:nvPr/>
        </p:nvSpPr>
        <p:spPr bwMode="auto">
          <a:xfrm>
            <a:off x="2281482" y="4375229"/>
            <a:ext cx="1356780" cy="6019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2001247"/>
            <a:ext cx="347472" cy="292608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547664" y="971146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6~7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suhi_0601_01_0002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53"/>
          <p:cNvSpPr txBox="1"/>
          <p:nvPr/>
        </p:nvSpPr>
        <p:spPr>
          <a:xfrm>
            <a:off x="508758" y="1658036"/>
            <a:ext cx="625900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다음 조건을 이용하여        와 같이 문제를 만들고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식을 세워 답을 구해 보세요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319264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표시 약물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이너탭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-57830" y="20195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5" y="1675951"/>
            <a:ext cx="348893" cy="348893"/>
          </a:xfrm>
          <a:prstGeom prst="rect">
            <a:avLst/>
          </a:prstGeom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192" y="1668965"/>
            <a:ext cx="572502" cy="36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 bwMode="auto">
          <a:xfrm>
            <a:off x="323528" y="2457318"/>
            <a:ext cx="832750" cy="3905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1L</a:t>
            </a:r>
            <a:endParaRPr lang="ko-KR" altLang="en-US" sz="19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1223628" y="2457318"/>
            <a:ext cx="1108391" cy="3905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우유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3L</a:t>
            </a:r>
            <a:endParaRPr lang="ko-KR" altLang="en-US" sz="19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 bwMode="auto">
          <a:xfrm>
            <a:off x="2416666" y="2457318"/>
            <a:ext cx="1219230" cy="3905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주스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5L</a:t>
            </a:r>
            <a:endParaRPr lang="ko-KR" altLang="en-US" sz="19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 bwMode="auto">
          <a:xfrm>
            <a:off x="3707904" y="2457105"/>
            <a:ext cx="1475268" cy="3905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여학생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5253461" y="2456892"/>
            <a:ext cx="1622795" cy="3905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남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pic>
        <p:nvPicPr>
          <p:cNvPr id="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09" y="3104964"/>
            <a:ext cx="575298" cy="40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TextBox 53"/>
          <p:cNvSpPr txBox="1"/>
          <p:nvPr/>
        </p:nvSpPr>
        <p:spPr>
          <a:xfrm>
            <a:off x="575556" y="3124609"/>
            <a:ext cx="74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</a:t>
            </a:r>
          </a:p>
        </p:txBody>
      </p:sp>
      <p:pic>
        <p:nvPicPr>
          <p:cNvPr id="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656" y="4473116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147" y="4473116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53"/>
          <p:cNvSpPr txBox="1"/>
          <p:nvPr/>
        </p:nvSpPr>
        <p:spPr>
          <a:xfrm>
            <a:off x="2272804" y="4490373"/>
            <a:ext cx="16230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3÷11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131840" y="4365104"/>
            <a:ext cx="46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3" name="직선 연결선 102"/>
          <p:cNvCxnSpPr/>
          <p:nvPr/>
        </p:nvCxnSpPr>
        <p:spPr bwMode="auto">
          <a:xfrm>
            <a:off x="3205745" y="4693896"/>
            <a:ext cx="319686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4513646" y="4346196"/>
            <a:ext cx="46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5" name="직선 연결선 104"/>
          <p:cNvCxnSpPr/>
          <p:nvPr/>
        </p:nvCxnSpPr>
        <p:spPr bwMode="auto">
          <a:xfrm>
            <a:off x="4587829" y="4662505"/>
            <a:ext cx="319686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TextBox 53"/>
          <p:cNvSpPr txBox="1"/>
          <p:nvPr/>
        </p:nvSpPr>
        <p:spPr>
          <a:xfrm>
            <a:off x="4862896" y="4473116"/>
            <a:ext cx="4291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L</a:t>
            </a:r>
            <a:endParaRPr lang="ko-KR" altLang="en-US" sz="19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2607300" y="5263785"/>
            <a:ext cx="1488287" cy="239260"/>
            <a:chOff x="319554" y="1245924"/>
            <a:chExt cx="2636592" cy="423864"/>
          </a:xfrm>
        </p:grpSpPr>
        <p:pic>
          <p:nvPicPr>
            <p:cNvPr id="108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9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1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3" name="타원 112"/>
          <p:cNvSpPr/>
          <p:nvPr/>
        </p:nvSpPr>
        <p:spPr>
          <a:xfrm>
            <a:off x="2332019" y="51553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1331807" y="3094602"/>
            <a:ext cx="5400433" cy="11624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66" name="TextBox 65"/>
          <p:cNvSpPr txBox="1"/>
          <p:nvPr/>
        </p:nvSpPr>
        <p:spPr>
          <a:xfrm>
            <a:off x="1714532" y="3176972"/>
            <a:ext cx="4977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우유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3L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남학생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명이 남김없이 똑같이 나누어 마셨습니다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명이 마신 우유는 몇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인지 분수로 나타내어 보세요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20" y="321120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5601098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622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08346"/>
              </p:ext>
            </p:extLst>
          </p:nvPr>
        </p:nvGraphicFramePr>
        <p:xfrm>
          <a:off x="179388" y="176213"/>
          <a:ext cx="8677276" cy="4716770"/>
        </p:xfrm>
        <a:graphic>
          <a:graphicData uri="http://schemas.openxmlformats.org/drawingml/2006/table">
            <a:tbl>
              <a:tblPr/>
              <a:tblGrid>
                <a:gridCol w="817519"/>
                <a:gridCol w="4007141"/>
                <a:gridCol w="1404156"/>
                <a:gridCol w="828092"/>
                <a:gridCol w="1620368"/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suhi_0601_01_0002.html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6~7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6651894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suhi_0601_01_0002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168497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 디자인 수정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볼드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그림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클릭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649990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6770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4944788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589311" y="499241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99796" y="2023466"/>
            <a:ext cx="1503618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218213" y="23098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360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https://</a:t>
            </a:r>
            <a:r>
              <a:rPr lang="en-US" altLang="ko-KR" sz="1000" dirty="0" smtClean="0">
                <a:hlinkClick r:id="rId3"/>
              </a:rPr>
              <a:t>cdata2.tsherpa.co.kr/tsherpa/MultiMedia/Flash/2020/curri/index_jr.html?flashxmlnum=yuni4856&amp;classa=A8-C1-41-MM-MM-04-06-03-0-0-0-0&amp;classno=MM_41_04/suhi_0401_05/suhi_0401_05_0002.html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9" y="998193"/>
            <a:ext cx="6651894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suhi_0601_01_0002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080673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볼드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그림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클릭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649990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6770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4944788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589311" y="499241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99796" y="2023466"/>
            <a:ext cx="1503618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218213" y="23098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720850" y="2182560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609648" y="220966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11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01" y="1032371"/>
            <a:ext cx="6651895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suhi_0601_01_0002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008757"/>
              </p:ext>
            </p:extLst>
          </p:nvPr>
        </p:nvGraphicFramePr>
        <p:xfrm>
          <a:off x="7012749" y="690525"/>
          <a:ext cx="2086863" cy="42134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빈칸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라인박스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내용을 두 부분으로 나누고 하단에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이너탭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넣기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스크롤 삭제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버튼은 각각 </a:t>
                      </a:r>
                      <a:r>
                        <a:rPr lang="ko-KR" altLang="en-US" sz="1000" baseline="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이너탭마다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넣어주세요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 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649990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6770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18606" y="1562753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707404" y="158985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7" y="4516435"/>
            <a:ext cx="6651895" cy="1972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6588224" y="2337986"/>
            <a:ext cx="315189" cy="38633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681009" y="22041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96136" y="6201308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57617" y="62489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5556" y="2337986"/>
            <a:ext cx="5924428" cy="21784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39781" y="236692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0321" y="4552439"/>
            <a:ext cx="5924428" cy="157686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90517" y="530486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7279893" y="3387615"/>
            <a:ext cx="943739" cy="130237"/>
            <a:chOff x="319554" y="1245924"/>
            <a:chExt cx="2636592" cy="423864"/>
          </a:xfrm>
        </p:grpSpPr>
        <p:pic>
          <p:nvPicPr>
            <p:cNvPr id="29" name="Picture 1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1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1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3330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25729"/>
            <a:ext cx="6651894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suhi_0601_01_0002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16017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649990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6770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4944788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589311" y="499241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947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2774111"/>
            <a:ext cx="378786" cy="154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1126076" y="3562654"/>
            <a:ext cx="5400433" cy="11624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pic>
        <p:nvPicPr>
          <p:cNvPr id="69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56" y="2429024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132" y="2416021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547664" y="971146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6~7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9179" y="4370144"/>
            <a:ext cx="360000" cy="355000"/>
          </a:xfrm>
          <a:prstGeom prst="rect">
            <a:avLst/>
          </a:prstGeom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suhi_0601_01_0002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 descr="D:\[초등] 교과학습\2022년 1학기\개발물 내 이미지\suhi_0601_01_0002_05_0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967" y="2138715"/>
            <a:ext cx="908847" cy="83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[초등] 교과학습\2022년 1학기\개발물 내 이미지\suhi_0601_01_0002_05_0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47" y="2133829"/>
            <a:ext cx="608284" cy="86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[초등] 교과학습\2022년 1학기\개발물 내 이미지\suhi_0601_01_0002_05_03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839" y="2132366"/>
            <a:ext cx="1903568" cy="86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D:\[초등] 교과학습\2022년 1학기\개발물 내 이미지\suhi_0601_01_0002_05_0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520" y="2160950"/>
            <a:ext cx="908847" cy="83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D:\[초등] 교과학습\2022년 1학기\개발물 내 이미지\suhi_0601_01_0002_05_0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97" y="2156169"/>
            <a:ext cx="908847" cy="83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53"/>
          <p:cNvSpPr txBox="1"/>
          <p:nvPr/>
        </p:nvSpPr>
        <p:spPr>
          <a:xfrm>
            <a:off x="514450" y="3017844"/>
            <a:ext cx="5209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1L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53"/>
          <p:cNvSpPr txBox="1"/>
          <p:nvPr/>
        </p:nvSpPr>
        <p:spPr>
          <a:xfrm>
            <a:off x="1288623" y="2390218"/>
            <a:ext cx="5209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53"/>
          <p:cNvSpPr txBox="1"/>
          <p:nvPr/>
        </p:nvSpPr>
        <p:spPr>
          <a:xfrm>
            <a:off x="3365779" y="3044279"/>
            <a:ext cx="5209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3L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53"/>
          <p:cNvSpPr txBox="1"/>
          <p:nvPr/>
        </p:nvSpPr>
        <p:spPr>
          <a:xfrm>
            <a:off x="4752020" y="2403192"/>
            <a:ext cx="5209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나</a:t>
            </a:r>
          </a:p>
        </p:txBody>
      </p:sp>
      <p:pic>
        <p:nvPicPr>
          <p:cNvPr id="76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69" y="3562653"/>
            <a:ext cx="575298" cy="40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53"/>
          <p:cNvSpPr txBox="1"/>
          <p:nvPr/>
        </p:nvSpPr>
        <p:spPr>
          <a:xfrm>
            <a:off x="391016" y="3582298"/>
            <a:ext cx="74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508801" y="3524815"/>
            <a:ext cx="4977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가에는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1÷2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(L),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나에는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3÷4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 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(L)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들어 있으므로 나에 물이 더 많습니다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06993" y="3589136"/>
            <a:ext cx="46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5" name="직선 연결선 84"/>
          <p:cNvCxnSpPr/>
          <p:nvPr/>
        </p:nvCxnSpPr>
        <p:spPr bwMode="auto">
          <a:xfrm>
            <a:off x="3065192" y="3914042"/>
            <a:ext cx="351655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5245717" y="3589135"/>
            <a:ext cx="46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2" name="직선 연결선 91"/>
          <p:cNvCxnSpPr/>
          <p:nvPr/>
        </p:nvCxnSpPr>
        <p:spPr bwMode="auto">
          <a:xfrm>
            <a:off x="5324995" y="3912300"/>
            <a:ext cx="351655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989" y="376696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03920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대발문팝업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형태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아래 링크 참고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팝업이 열렸을 때 보이는 화면입니다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팝업은 약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 정도 열려있다가 닫힙니다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834022" y="5949280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12"/>
              </a:rPr>
              <a:t>https://cdata2.tsherpa.co.kr/tsherpa/MultiMedia/Flash/2020/curri/index_jr.html?flashxmlnum=tb&amp;classa=A8-C1-21-MM-MA-03-06-05-0-0-0-0&amp;classno=MA_21_03/suhi_0201_05/suhi_0201_05_0004.html</a:t>
            </a:r>
            <a:r>
              <a:rPr kumimoji="0"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0" y="2189279"/>
            <a:ext cx="6782730" cy="2368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100"/>
          <p:cNvSpPr txBox="1"/>
          <p:nvPr/>
        </p:nvSpPr>
        <p:spPr>
          <a:xfrm>
            <a:off x="280440" y="2636474"/>
            <a:ext cx="5781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1L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병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개에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3L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병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개에 남김없이 똑같이 나누어 담으려고 합니다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나누어 담는 병의 모양과 크기가 같다면 가와 나 중 어느 병에 물이 더 많은지 설명해 보세요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717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2001247"/>
            <a:ext cx="347472" cy="292608"/>
          </a:xfrm>
          <a:prstGeom prst="rect">
            <a:avLst/>
          </a:prstGeom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2774111"/>
            <a:ext cx="378786" cy="154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1126076" y="3562654"/>
            <a:ext cx="5400433" cy="11624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pic>
        <p:nvPicPr>
          <p:cNvPr id="69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198" y="2429024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132" y="2416021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547664" y="971146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6~7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타원 109"/>
          <p:cNvSpPr/>
          <p:nvPr/>
        </p:nvSpPr>
        <p:spPr>
          <a:xfrm>
            <a:off x="5601098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38" y="1622598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9179" y="4370144"/>
            <a:ext cx="360000" cy="355000"/>
          </a:xfrm>
          <a:prstGeom prst="rect">
            <a:avLst/>
          </a:prstGeom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suhi_0601_01_0002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 descr="D:\[초등] 교과학습\2022년 1학기\개발물 내 이미지\suhi_0601_01_0002_05_0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909" y="2138715"/>
            <a:ext cx="908847" cy="83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[초등] 교과학습\2022년 1학기\개발물 내 이미지\suhi_0601_01_0002_05_0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89" y="2133829"/>
            <a:ext cx="608284" cy="86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[초등] 교과학습\2022년 1학기\개발물 내 이미지\suhi_0601_01_0002_05_03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839" y="2132366"/>
            <a:ext cx="1903568" cy="86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D:\[초등] 교과학습\2022년 1학기\개발물 내 이미지\suhi_0601_01_0002_05_0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520" y="2160950"/>
            <a:ext cx="908847" cy="83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D:\[초등] 교과학습\2022년 1학기\개발물 내 이미지\suhi_0601_01_0002_05_0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97" y="2156169"/>
            <a:ext cx="908847" cy="83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53"/>
          <p:cNvSpPr txBox="1"/>
          <p:nvPr/>
        </p:nvSpPr>
        <p:spPr>
          <a:xfrm>
            <a:off x="617392" y="3017844"/>
            <a:ext cx="5209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1L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53"/>
          <p:cNvSpPr txBox="1"/>
          <p:nvPr/>
        </p:nvSpPr>
        <p:spPr>
          <a:xfrm>
            <a:off x="1386748" y="2390218"/>
            <a:ext cx="5209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53"/>
          <p:cNvSpPr txBox="1"/>
          <p:nvPr/>
        </p:nvSpPr>
        <p:spPr>
          <a:xfrm>
            <a:off x="3365779" y="3044279"/>
            <a:ext cx="5209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3L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53"/>
          <p:cNvSpPr txBox="1"/>
          <p:nvPr/>
        </p:nvSpPr>
        <p:spPr>
          <a:xfrm>
            <a:off x="4752020" y="2403192"/>
            <a:ext cx="5209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나</a:t>
            </a:r>
          </a:p>
        </p:txBody>
      </p:sp>
      <p:pic>
        <p:nvPicPr>
          <p:cNvPr id="76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69" y="3562653"/>
            <a:ext cx="575298" cy="40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53"/>
          <p:cNvSpPr txBox="1"/>
          <p:nvPr/>
        </p:nvSpPr>
        <p:spPr>
          <a:xfrm>
            <a:off x="391016" y="3582298"/>
            <a:ext cx="74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508801" y="3524815"/>
            <a:ext cx="4977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가에는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1÷2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(L),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나에는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3÷4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 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(L)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들어 있으므로 나에 물이 더 많습니다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06993" y="3589136"/>
            <a:ext cx="46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5" name="직선 연결선 84"/>
          <p:cNvCxnSpPr/>
          <p:nvPr/>
        </p:nvCxnSpPr>
        <p:spPr bwMode="auto">
          <a:xfrm>
            <a:off x="3065192" y="3914042"/>
            <a:ext cx="351655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5245717" y="3589135"/>
            <a:ext cx="46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2" name="직선 연결선 91"/>
          <p:cNvCxnSpPr/>
          <p:nvPr/>
        </p:nvCxnSpPr>
        <p:spPr bwMode="auto">
          <a:xfrm>
            <a:off x="5324995" y="3912300"/>
            <a:ext cx="351655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989" y="376696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632931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대발문팝업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형태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아래 링크 참고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팝업이 닫혔을 때 보이는 화면입니다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표시 약물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기존 개발물의 그림 그대로 써주세요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화살표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설명 약물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834022" y="5949280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13"/>
              </a:rPr>
              <a:t>https://cdata2.tsherpa.co.kr/tsherpa/MultiMedia/Flash/2020/curri/index_jr.html?flashxmlnum=tb&amp;classa=A8-C1-21-MM-MA-03-06-05-0-0-0-0&amp;classno=MA_21_03/suhi_0201_05/suhi_0201_05_0004.html</a:t>
            </a:r>
            <a:r>
              <a:rPr kumimoji="0"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0" name="타원 59"/>
          <p:cNvSpPr/>
          <p:nvPr/>
        </p:nvSpPr>
        <p:spPr>
          <a:xfrm>
            <a:off x="818092" y="19072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613649" y="39140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18485" y="3478783"/>
            <a:ext cx="1130616" cy="6651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-57830" y="20195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248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2001247"/>
            <a:ext cx="347472" cy="292608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547664" y="971146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6~7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suhi_0601_01_0002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53"/>
          <p:cNvSpPr txBox="1"/>
          <p:nvPr/>
        </p:nvSpPr>
        <p:spPr>
          <a:xfrm>
            <a:off x="1265231" y="3409058"/>
            <a:ext cx="526127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물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1L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를 여학생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명이 남김없이 똑같이 나누어 마셨습니다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한 명이 마신 물은 몇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인지 분수로 나타내어 보세요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53"/>
          <p:cNvSpPr txBox="1"/>
          <p:nvPr/>
        </p:nvSpPr>
        <p:spPr>
          <a:xfrm>
            <a:off x="508758" y="1658036"/>
            <a:ext cx="625900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다음 조건을 이용하여        와 같이 문제를 만들고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식을 세워 답을 구해 보세요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821873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표시 약물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보기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박스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이너탭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-57830" y="20195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5" y="1675951"/>
            <a:ext cx="348893" cy="348893"/>
          </a:xfrm>
          <a:prstGeom prst="rect">
            <a:avLst/>
          </a:prstGeom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192" y="1668965"/>
            <a:ext cx="572502" cy="36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960948"/>
            <a:ext cx="695561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모서리가 둥근 직사각형 58"/>
          <p:cNvSpPr/>
          <p:nvPr/>
        </p:nvSpPr>
        <p:spPr bwMode="auto">
          <a:xfrm>
            <a:off x="574093" y="3029475"/>
            <a:ext cx="6073044" cy="1983701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323528" y="2457318"/>
            <a:ext cx="832750" cy="3905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1L</a:t>
            </a:r>
            <a:endParaRPr lang="ko-KR" altLang="en-US" sz="19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1223628" y="2457318"/>
            <a:ext cx="1108391" cy="3905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우유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3L</a:t>
            </a:r>
            <a:endParaRPr lang="ko-KR" altLang="en-US" sz="19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 bwMode="auto">
          <a:xfrm>
            <a:off x="2416666" y="2457318"/>
            <a:ext cx="1219230" cy="3905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주스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5L</a:t>
            </a:r>
            <a:endParaRPr lang="ko-KR" altLang="en-US" sz="19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 bwMode="auto">
          <a:xfrm>
            <a:off x="3707904" y="2457105"/>
            <a:ext cx="1475268" cy="3905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여학생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5253461" y="2456892"/>
            <a:ext cx="1622795" cy="3905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남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pic>
        <p:nvPicPr>
          <p:cNvPr id="8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09" y="3392996"/>
            <a:ext cx="575298" cy="40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TextBox 53"/>
          <p:cNvSpPr txBox="1"/>
          <p:nvPr/>
        </p:nvSpPr>
        <p:spPr>
          <a:xfrm>
            <a:off x="575556" y="3412641"/>
            <a:ext cx="74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</a:t>
            </a:r>
          </a:p>
        </p:txBody>
      </p:sp>
      <p:pic>
        <p:nvPicPr>
          <p:cNvPr id="9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656" y="4473116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147" y="4473116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53"/>
          <p:cNvSpPr txBox="1"/>
          <p:nvPr/>
        </p:nvSpPr>
        <p:spPr>
          <a:xfrm>
            <a:off x="2272804" y="4490373"/>
            <a:ext cx="16230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1÷9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026281" y="4365104"/>
            <a:ext cx="46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3" name="직선 연결선 102"/>
          <p:cNvCxnSpPr/>
          <p:nvPr/>
        </p:nvCxnSpPr>
        <p:spPr bwMode="auto">
          <a:xfrm>
            <a:off x="3136190" y="4693896"/>
            <a:ext cx="31968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4513646" y="4346196"/>
            <a:ext cx="46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5" name="직선 연결선 104"/>
          <p:cNvCxnSpPr/>
          <p:nvPr/>
        </p:nvCxnSpPr>
        <p:spPr bwMode="auto">
          <a:xfrm>
            <a:off x="4587829" y="4662505"/>
            <a:ext cx="31968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TextBox 53"/>
          <p:cNvSpPr txBox="1"/>
          <p:nvPr/>
        </p:nvSpPr>
        <p:spPr>
          <a:xfrm>
            <a:off x="4862896" y="4473116"/>
            <a:ext cx="4291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L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2607300" y="5263785"/>
            <a:ext cx="1488287" cy="239260"/>
            <a:chOff x="319554" y="1245924"/>
            <a:chExt cx="2636592" cy="423864"/>
          </a:xfrm>
        </p:grpSpPr>
        <p:pic>
          <p:nvPicPr>
            <p:cNvPr id="108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9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1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0" name="타원 59"/>
          <p:cNvSpPr/>
          <p:nvPr/>
        </p:nvSpPr>
        <p:spPr>
          <a:xfrm>
            <a:off x="323528" y="29500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2332019" y="51553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569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26896</TotalTime>
  <Words>822</Words>
  <Application>Microsoft Office PowerPoint</Application>
  <PresentationFormat>화면 슬라이드 쇼(4:3)</PresentationFormat>
  <Paragraphs>275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4706</cp:revision>
  <dcterms:created xsi:type="dcterms:W3CDTF">2008-07-15T12:19:11Z</dcterms:created>
  <dcterms:modified xsi:type="dcterms:W3CDTF">2021-12-27T00:12:13Z</dcterms:modified>
</cp:coreProperties>
</file>