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"/>
  </p:notesMasterIdLst>
  <p:handoutMasterIdLst>
    <p:handoutMasterId r:id="rId13"/>
  </p:handoutMasterIdLst>
  <p:sldIdLst>
    <p:sldId id="792" r:id="rId2"/>
    <p:sldId id="793" r:id="rId3"/>
    <p:sldId id="864" r:id="rId4"/>
    <p:sldId id="876" r:id="rId5"/>
    <p:sldId id="885" r:id="rId6"/>
    <p:sldId id="883" r:id="rId7"/>
    <p:sldId id="891" r:id="rId8"/>
    <p:sldId id="889" r:id="rId9"/>
    <p:sldId id="878" r:id="rId10"/>
    <p:sldId id="890" r:id="rId11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11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933C"/>
    <a:srgbClr val="EAB4EB"/>
    <a:srgbClr val="FF3399"/>
    <a:srgbClr val="FF0066"/>
    <a:srgbClr val="FF9900"/>
    <a:srgbClr val="FF0000"/>
    <a:srgbClr val="EAAFEF"/>
    <a:srgbClr val="FF99CC"/>
    <a:srgbClr val="FF99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05" autoAdjust="0"/>
    <p:restoredTop sz="94744" autoAdjust="0"/>
  </p:normalViewPr>
  <p:slideViewPr>
    <p:cSldViewPr>
      <p:cViewPr varScale="1">
        <p:scale>
          <a:sx n="117" d="100"/>
          <a:sy n="117" d="100"/>
        </p:scale>
        <p:origin x="-1500" y="-108"/>
      </p:cViewPr>
      <p:guideLst>
        <p:guide orient="horz" pos="4110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4041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9126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8638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jpeg"/><Relationship Id="rId7" Type="http://schemas.openxmlformats.org/officeDocument/2006/relationships/image" Target="../media/image1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_jr.html?flashxmlnum=yuni4856&amp;classa=A8-C1-41-MM-MM-04-06-03-0-0-0-0&amp;classno=MM_41_04/suhi_0401_05/suhi_0401_05_0002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jpeg"/><Relationship Id="rId7" Type="http://schemas.openxmlformats.org/officeDocument/2006/relationships/image" Target="../media/image1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654208"/>
              </p:ext>
            </p:extLst>
          </p:nvPr>
        </p:nvGraphicFramePr>
        <p:xfrm>
          <a:off x="34925" y="2446338"/>
          <a:ext cx="8929688" cy="316921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2022.01.03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/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10935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04 (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분수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)÷(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자연수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를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suhi_0601_01_0004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순서도: 대체 처리 51"/>
          <p:cNvSpPr/>
          <p:nvPr/>
        </p:nvSpPr>
        <p:spPr>
          <a:xfrm>
            <a:off x="5091204" y="1239097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80911" y="1183417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25262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242333" y="1181678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순서도: 대체 처리 78"/>
          <p:cNvSpPr/>
          <p:nvPr/>
        </p:nvSpPr>
        <p:spPr>
          <a:xfrm>
            <a:off x="6542021" y="1238369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37507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5988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529119" y="1181678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393918"/>
              </p:ext>
            </p:extLst>
          </p:nvPr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표시 약물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 약물디자인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기존의 그림 활용하되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하단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이너탭으로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그림 분할하여 넣기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하단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이너탭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추가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답 칸 클릭하면 답 나타남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.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정답 확인 버튼은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토글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.</a:t>
                      </a: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C6CF6B62-AF2A-4381-B326-53F0B0745A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5" y="1675951"/>
            <a:ext cx="348893" cy="348893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="" xmlns:a16="http://schemas.microsoft.com/office/drawing/2014/main" id="{1BDEE715-382E-48AB-82EC-2D168D5905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2001247"/>
            <a:ext cx="347472" cy="292608"/>
          </a:xfrm>
          <a:prstGeom prst="rect">
            <a:avLst/>
          </a:prstGeom>
        </p:spPr>
      </p:pic>
      <p:sp>
        <p:nvSpPr>
          <p:cNvPr id="107" name="타원 106">
            <a:extLst>
              <a:ext uri="{FF2B5EF4-FFF2-40B4-BE49-F238E27FC236}">
                <a16:creationId xmlns="" xmlns:a16="http://schemas.microsoft.com/office/drawing/2014/main" id="{87D6FBCA-AE0C-47BE-83BD-5C890A6A57F8}"/>
              </a:ext>
            </a:extLst>
          </p:cNvPr>
          <p:cNvSpPr/>
          <p:nvPr/>
        </p:nvSpPr>
        <p:spPr>
          <a:xfrm>
            <a:off x="-57830" y="20195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53">
            <a:extLst>
              <a:ext uri="{FF2B5EF4-FFF2-40B4-BE49-F238E27FC236}">
                <a16:creationId xmlns="" xmlns:a16="http://schemas.microsoft.com/office/drawing/2014/main" id="{1EC62F4A-4F07-4D91-980A-EFCC6670262C}"/>
              </a:ext>
            </a:extLst>
          </p:cNvPr>
          <p:cNvSpPr txBox="1"/>
          <p:nvPr/>
        </p:nvSpPr>
        <p:spPr>
          <a:xfrm>
            <a:off x="508758" y="1658036"/>
            <a:ext cx="62590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연수의 문자를 보고 답장을 써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="" xmlns:a16="http://schemas.microsoft.com/office/drawing/2014/main" id="{52190E6B-2DBB-4681-975E-6582329EF91B}"/>
              </a:ext>
            </a:extLst>
          </p:cNvPr>
          <p:cNvSpPr/>
          <p:nvPr/>
        </p:nvSpPr>
        <p:spPr>
          <a:xfrm>
            <a:off x="2307551" y="52796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51FFEFA4-9AF1-439F-BCC6-0961C68F91CF}"/>
              </a:ext>
            </a:extLst>
          </p:cNvPr>
          <p:cNvGrpSpPr/>
          <p:nvPr/>
        </p:nvGrpSpPr>
        <p:grpSpPr>
          <a:xfrm>
            <a:off x="2663088" y="5286283"/>
            <a:ext cx="1848392" cy="228297"/>
            <a:chOff x="2663088" y="5286283"/>
            <a:chExt cx="1848392" cy="228297"/>
          </a:xfrm>
        </p:grpSpPr>
        <p:pic>
          <p:nvPicPr>
            <p:cNvPr id="77" name="Picture 11">
              <a:extLst>
                <a:ext uri="{FF2B5EF4-FFF2-40B4-BE49-F238E27FC236}">
                  <a16:creationId xmlns="" xmlns:a16="http://schemas.microsoft.com/office/drawing/2014/main" id="{F33DA4E7-BECE-4FD7-9F54-3A4B460FBC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3088" y="5286283"/>
              <a:ext cx="220601" cy="215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12">
              <a:extLst>
                <a:ext uri="{FF2B5EF4-FFF2-40B4-BE49-F238E27FC236}">
                  <a16:creationId xmlns="" xmlns:a16="http://schemas.microsoft.com/office/drawing/2014/main" id="{82C7723D-E29D-4F38-9E1E-D0504CD8F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3334" y="5324761"/>
              <a:ext cx="420682" cy="1590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1" name="Picture 13">
              <a:extLst>
                <a:ext uri="{FF2B5EF4-FFF2-40B4-BE49-F238E27FC236}">
                  <a16:creationId xmlns="" xmlns:a16="http://schemas.microsoft.com/office/drawing/2014/main" id="{C0C5B6CD-12D0-466C-843D-B242F0E77F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7558" y="5322196"/>
              <a:ext cx="430942" cy="164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" name="Picture 14">
              <a:extLst>
                <a:ext uri="{FF2B5EF4-FFF2-40B4-BE49-F238E27FC236}">
                  <a16:creationId xmlns="" xmlns:a16="http://schemas.microsoft.com/office/drawing/2014/main" id="{70A9CD1F-8962-42CC-8E87-A0A75A5310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5748" y="5293979"/>
              <a:ext cx="225732" cy="220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4" name="Picture 13">
              <a:extLst>
                <a:ext uri="{FF2B5EF4-FFF2-40B4-BE49-F238E27FC236}">
                  <a16:creationId xmlns="" xmlns:a16="http://schemas.microsoft.com/office/drawing/2014/main" id="{6C476B86-48AB-427F-97A5-DFC0E48A59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5204" y="5322196"/>
              <a:ext cx="430942" cy="164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2FBE0F44-5E64-425A-91DC-A9A9338B36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9526" y="2065301"/>
            <a:ext cx="5314697" cy="3159960"/>
          </a:xfrm>
          <a:prstGeom prst="rect">
            <a:avLst/>
          </a:prstGeom>
        </p:spPr>
      </p:pic>
      <p:pic>
        <p:nvPicPr>
          <p:cNvPr id="35" name="Picture 6">
            <a:extLst>
              <a:ext uri="{FF2B5EF4-FFF2-40B4-BE49-F238E27FC236}">
                <a16:creationId xmlns="" xmlns:a16="http://schemas.microsoft.com/office/drawing/2014/main" id="{660A26FA-59E3-4CBA-8F44-5491ED4B0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777" y="528461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F7FB281D-F259-437B-A91F-51C7ECE6BC4F}"/>
              </a:ext>
            </a:extLst>
          </p:cNvPr>
          <p:cNvSpPr/>
          <p:nvPr/>
        </p:nvSpPr>
        <p:spPr>
          <a:xfrm>
            <a:off x="5825508" y="51385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6F73010F-DD60-4EC6-8532-D1AB119B2AAA}"/>
              </a:ext>
            </a:extLst>
          </p:cNvPr>
          <p:cNvSpPr/>
          <p:nvPr/>
        </p:nvSpPr>
        <p:spPr>
          <a:xfrm>
            <a:off x="1918996" y="2104435"/>
            <a:ext cx="399607" cy="3482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="" xmlns:a16="http://schemas.microsoft.com/office/drawing/2014/main" id="{C4FC48F6-7109-4318-ABD4-C727FA1E80FD}"/>
              </a:ext>
            </a:extLst>
          </p:cNvPr>
          <p:cNvSpPr/>
          <p:nvPr/>
        </p:nvSpPr>
        <p:spPr>
          <a:xfrm>
            <a:off x="1807794" y="211191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7">
            <a:extLst>
              <a:ext uri="{FF2B5EF4-FFF2-40B4-BE49-F238E27FC236}">
                <a16:creationId xmlns="" xmlns:a16="http://schemas.microsoft.com/office/drawing/2014/main" id="{D9A759A5-8634-40C8-8C63-EE7AE7F9A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51" name="TextBox 8">
            <a:extLst>
              <a:ext uri="{FF2B5EF4-FFF2-40B4-BE49-F238E27FC236}">
                <a16:creationId xmlns="" xmlns:a16="http://schemas.microsoft.com/office/drawing/2014/main" id="{995B176F-FFCE-4A4B-BE2E-49025E45F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54" name="TextBox 9">
            <a:extLst>
              <a:ext uri="{FF2B5EF4-FFF2-40B4-BE49-F238E27FC236}">
                <a16:creationId xmlns="" xmlns:a16="http://schemas.microsoft.com/office/drawing/2014/main" id="{E8B54BD3-E50B-42E4-B953-484317716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sp>
        <p:nvSpPr>
          <p:cNvPr id="55" name="TextBox 7">
            <a:extLst>
              <a:ext uri="{FF2B5EF4-FFF2-40B4-BE49-F238E27FC236}">
                <a16:creationId xmlns="" xmlns:a16="http://schemas.microsoft.com/office/drawing/2014/main" id="{A3B9579D-E2BD-40EF-A9C0-0CBD84A46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21">
            <a:extLst>
              <a:ext uri="{FF2B5EF4-FFF2-40B4-BE49-F238E27FC236}">
                <a16:creationId xmlns="" xmlns:a16="http://schemas.microsoft.com/office/drawing/2014/main" id="{B8BB65C6-13E4-4972-9B05-291467626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suhi_0601_01_0004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Rectangle 2">
            <a:extLst>
              <a:ext uri="{FF2B5EF4-FFF2-40B4-BE49-F238E27FC236}">
                <a16:creationId xmlns="" xmlns:a16="http://schemas.microsoft.com/office/drawing/2014/main" id="{7831F953-374A-42F1-82DE-A8A0D7989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9" name="Rectangle 4">
            <a:extLst>
              <a:ext uri="{FF2B5EF4-FFF2-40B4-BE49-F238E27FC236}">
                <a16:creationId xmlns="" xmlns:a16="http://schemas.microsoft.com/office/drawing/2014/main" id="{CC8456DC-4B87-48A7-9FE0-B931B79A4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0" name="Rectangle 6">
            <a:extLst>
              <a:ext uri="{FF2B5EF4-FFF2-40B4-BE49-F238E27FC236}">
                <a16:creationId xmlns="" xmlns:a16="http://schemas.microsoft.com/office/drawing/2014/main" id="{D1E4A55D-0ED6-4108-B5F8-6BD0FA444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="" xmlns:a16="http://schemas.microsoft.com/office/drawing/2014/main" id="{5C2948E0-2C73-414E-B25A-2ADEA5C40A3C}"/>
              </a:ext>
            </a:extLst>
          </p:cNvPr>
          <p:cNvSpPr/>
          <p:nvPr/>
        </p:nvSpPr>
        <p:spPr>
          <a:xfrm>
            <a:off x="1399395" y="24650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F74647E5-F8B8-4E6D-9A9A-8AA1397F6994}"/>
              </a:ext>
            </a:extLst>
          </p:cNvPr>
          <p:cNvSpPr txBox="1"/>
          <p:nvPr/>
        </p:nvSpPr>
        <p:spPr>
          <a:xfrm>
            <a:off x="1547664" y="971146"/>
            <a:ext cx="5400600" cy="2717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분수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013" y="3593253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110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571887"/>
              </p:ext>
            </p:extLst>
          </p:nvPr>
        </p:nvGraphicFramePr>
        <p:xfrm>
          <a:off x="179388" y="176213"/>
          <a:ext cx="8677276" cy="4716770"/>
        </p:xfrm>
        <a:graphic>
          <a:graphicData uri="http://schemas.openxmlformats.org/drawingml/2006/table">
            <a:tbl>
              <a:tblPr/>
              <a:tblGrid>
                <a:gridCol w="81751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071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041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2809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2036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suhi_0601_01_0004.html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10~11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8BEB99B4-1004-4955-BA61-038FF0BF5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26" y="845635"/>
            <a:ext cx="6860723" cy="4383362"/>
          </a:xfrm>
          <a:prstGeom prst="rect">
            <a:avLst/>
          </a:prstGeom>
        </p:spPr>
      </p:pic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suhi_0601_01_0004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124535"/>
              </p:ext>
            </p:extLst>
          </p:nvPr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 참고하여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페이지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디자인 수정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지시문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볼드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수직선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클릭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750355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77746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6" y="4847120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89474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63600" y="591327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https://cdata2.tsherpa.co.kr/tsherpa/MultiMedia/Flash/2020/curri/index_jr.html?flashxmlnum=yuni4856&amp;classa=A8-C1-41-MM-MM-04-06-03-0-0-0-0&amp;classno=MM_41_04/suhi_0401_05/suhi_0401_05_0002.html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6B407ED0-33D7-4A48-BE03-F147411E7F42}"/>
              </a:ext>
            </a:extLst>
          </p:cNvPr>
          <p:cNvSpPr/>
          <p:nvPr/>
        </p:nvSpPr>
        <p:spPr>
          <a:xfrm>
            <a:off x="5256076" y="2074391"/>
            <a:ext cx="1756673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="" xmlns:a16="http://schemas.microsoft.com/office/drawing/2014/main" id="{7791310B-E3D3-498F-B1A7-3C732628604B}"/>
              </a:ext>
            </a:extLst>
          </p:cNvPr>
          <p:cNvSpPr/>
          <p:nvPr/>
        </p:nvSpPr>
        <p:spPr>
          <a:xfrm>
            <a:off x="4968044" y="213285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6C36E6BB-1112-408C-BE74-8CFAF39C2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4" y="728719"/>
            <a:ext cx="6882056" cy="4347949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535521"/>
              </p:ext>
            </p:extLst>
          </p:nvPr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지시문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볼드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그림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클릭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67266" y="1642734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56064" y="166984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762537" y="4729861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24018" y="47774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A4011565-88CC-4641-99DD-ED6F6997309F}"/>
              </a:ext>
            </a:extLst>
          </p:cNvPr>
          <p:cNvSpPr/>
          <p:nvPr/>
        </p:nvSpPr>
        <p:spPr>
          <a:xfrm>
            <a:off x="5256076" y="1899334"/>
            <a:ext cx="1756673" cy="3818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="" xmlns:a16="http://schemas.microsoft.com/office/drawing/2014/main" id="{ECEEC666-513A-45F4-A681-FC38B6E58ECF}"/>
              </a:ext>
            </a:extLst>
          </p:cNvPr>
          <p:cNvSpPr/>
          <p:nvPr/>
        </p:nvSpPr>
        <p:spPr>
          <a:xfrm>
            <a:off x="5076056" y="198073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>
            <a:extLst>
              <a:ext uri="{FF2B5EF4-FFF2-40B4-BE49-F238E27FC236}">
                <a16:creationId xmlns="" xmlns:a16="http://schemas.microsoft.com/office/drawing/2014/main" id="{05955A23-1432-4525-BB24-D14EF7822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6" name="TextBox 8">
            <a:extLst>
              <a:ext uri="{FF2B5EF4-FFF2-40B4-BE49-F238E27FC236}">
                <a16:creationId xmlns="" xmlns:a16="http://schemas.microsoft.com/office/drawing/2014/main" id="{F9D7A9FA-7B93-4AA2-AE3A-13596934B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27" name="TextBox 9">
            <a:extLst>
              <a:ext uri="{FF2B5EF4-FFF2-40B4-BE49-F238E27FC236}">
                <a16:creationId xmlns="" xmlns:a16="http://schemas.microsoft.com/office/drawing/2014/main" id="{A8D11022-7623-4FAD-B6A0-04E207033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sp>
        <p:nvSpPr>
          <p:cNvPr id="28" name="TextBox 7">
            <a:extLst>
              <a:ext uri="{FF2B5EF4-FFF2-40B4-BE49-F238E27FC236}">
                <a16:creationId xmlns="" xmlns:a16="http://schemas.microsoft.com/office/drawing/2014/main" id="{CF87603D-FE2E-40E7-B819-665A0A841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>
            <a:extLst>
              <a:ext uri="{FF2B5EF4-FFF2-40B4-BE49-F238E27FC236}">
                <a16:creationId xmlns="" xmlns:a16="http://schemas.microsoft.com/office/drawing/2014/main" id="{EB7F8658-A085-4AF6-85CF-28159051C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suhi_0601_01_0004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="" xmlns:a16="http://schemas.microsoft.com/office/drawing/2014/main" id="{729AFDB6-E634-4B9E-BD2F-25FED9573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Rectangle 4">
            <a:extLst>
              <a:ext uri="{FF2B5EF4-FFF2-40B4-BE49-F238E27FC236}">
                <a16:creationId xmlns="" xmlns:a16="http://schemas.microsoft.com/office/drawing/2014/main" id="{A1419210-14FA-46D4-BF97-2448DA7D7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Rectangle 6">
            <a:extLst>
              <a:ext uri="{FF2B5EF4-FFF2-40B4-BE49-F238E27FC236}">
                <a16:creationId xmlns="" xmlns:a16="http://schemas.microsoft.com/office/drawing/2014/main" id="{04FB799C-8512-4079-993F-7056C897B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477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27A66ECE-AA15-4B3D-9FAA-D37448672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8053"/>
            <a:ext cx="7012749" cy="4442001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704343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빈칸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라인박스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10694" y="1481301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-508" y="150840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942" y="4951069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9423" y="499869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1BCCFBD4-49ED-4905-9781-A3DC2B1D2C3B}"/>
              </a:ext>
            </a:extLst>
          </p:cNvPr>
          <p:cNvSpPr/>
          <p:nvPr/>
        </p:nvSpPr>
        <p:spPr>
          <a:xfrm>
            <a:off x="458587" y="1481301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="" xmlns:a16="http://schemas.microsoft.com/office/drawing/2014/main" id="{D87CEFC4-1AEE-4766-97C6-1FF6D8B4B160}"/>
              </a:ext>
            </a:extLst>
          </p:cNvPr>
          <p:cNvSpPr/>
          <p:nvPr/>
        </p:nvSpPr>
        <p:spPr>
          <a:xfrm>
            <a:off x="779437" y="141753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12">
            <a:extLst>
              <a:ext uri="{FF2B5EF4-FFF2-40B4-BE49-F238E27FC236}">
                <a16:creationId xmlns="" xmlns:a16="http://schemas.microsoft.com/office/drawing/2014/main" id="{4222BCD6-8794-453C-9F6F-128D22C92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61" y="1841395"/>
            <a:ext cx="334065" cy="334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7">
            <a:extLst>
              <a:ext uri="{FF2B5EF4-FFF2-40B4-BE49-F238E27FC236}">
                <a16:creationId xmlns="" xmlns:a16="http://schemas.microsoft.com/office/drawing/2014/main" id="{A1B332DA-3C86-45F9-AB0A-331F60E54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4" name="TextBox 8">
            <a:extLst>
              <a:ext uri="{FF2B5EF4-FFF2-40B4-BE49-F238E27FC236}">
                <a16:creationId xmlns="" xmlns:a16="http://schemas.microsoft.com/office/drawing/2014/main" id="{C5BC4B6B-A5C4-4EC0-B72B-4F4E770EE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25" name="TextBox 9">
            <a:extLst>
              <a:ext uri="{FF2B5EF4-FFF2-40B4-BE49-F238E27FC236}">
                <a16:creationId xmlns="" xmlns:a16="http://schemas.microsoft.com/office/drawing/2014/main" id="{3E55E04B-92AC-4633-9428-E1347FF8C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sp>
        <p:nvSpPr>
          <p:cNvPr id="26" name="TextBox 7">
            <a:extLst>
              <a:ext uri="{FF2B5EF4-FFF2-40B4-BE49-F238E27FC236}">
                <a16:creationId xmlns="" xmlns:a16="http://schemas.microsoft.com/office/drawing/2014/main" id="{AA4F66D2-E259-42CA-9CD3-0D0795B0B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>
            <a:extLst>
              <a:ext uri="{FF2B5EF4-FFF2-40B4-BE49-F238E27FC236}">
                <a16:creationId xmlns="" xmlns:a16="http://schemas.microsoft.com/office/drawing/2014/main" id="{1DA117BB-3114-4E11-8F3B-C874BF37F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suhi_0601_01_0004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Rectangle 2">
            <a:extLst>
              <a:ext uri="{FF2B5EF4-FFF2-40B4-BE49-F238E27FC236}">
                <a16:creationId xmlns="" xmlns:a16="http://schemas.microsoft.com/office/drawing/2014/main" id="{65810D08-2952-4FF6-BA49-8E5AF8D71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" name="Rectangle 4">
            <a:extLst>
              <a:ext uri="{FF2B5EF4-FFF2-40B4-BE49-F238E27FC236}">
                <a16:creationId xmlns="" xmlns:a16="http://schemas.microsoft.com/office/drawing/2014/main" id="{28D3FB28-989E-4323-B126-95064BC82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Rectangle 6">
            <a:extLst>
              <a:ext uri="{FF2B5EF4-FFF2-40B4-BE49-F238E27FC236}">
                <a16:creationId xmlns="" xmlns:a16="http://schemas.microsoft.com/office/drawing/2014/main" id="{94704397-5099-46A8-AA54-2BCAE802A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="" xmlns:a16="http://schemas.microsoft.com/office/drawing/2014/main" id="{52F3C649-B1C3-457E-8FD2-F5B01E719267}"/>
              </a:ext>
            </a:extLst>
          </p:cNvPr>
          <p:cNvSpPr/>
          <p:nvPr/>
        </p:nvSpPr>
        <p:spPr>
          <a:xfrm>
            <a:off x="1498446" y="231287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="" xmlns:a16="http://schemas.microsoft.com/office/drawing/2014/main" id="{E3E26A0C-7DEB-4284-8816-797D7791650F}"/>
              </a:ext>
            </a:extLst>
          </p:cNvPr>
          <p:cNvSpPr/>
          <p:nvPr/>
        </p:nvSpPr>
        <p:spPr>
          <a:xfrm>
            <a:off x="1543096" y="34656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5834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2FEDDE42-EDFD-4F86-B76E-2A4826619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4" y="816246"/>
            <a:ext cx="6888294" cy="4319480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/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67266" y="1448780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56064" y="14758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41466" y="4869024"/>
            <a:ext cx="117317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700993" y="4916648"/>
            <a:ext cx="221948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>
            <a:extLst>
              <a:ext uri="{FF2B5EF4-FFF2-40B4-BE49-F238E27FC236}">
                <a16:creationId xmlns="" xmlns:a16="http://schemas.microsoft.com/office/drawing/2014/main" id="{23E39761-94B7-4456-9734-32BD4EDA5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="" xmlns:a16="http://schemas.microsoft.com/office/drawing/2014/main" id="{192397FE-2100-466C-8444-8F4C4F03C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19" name="TextBox 9">
            <a:extLst>
              <a:ext uri="{FF2B5EF4-FFF2-40B4-BE49-F238E27FC236}">
                <a16:creationId xmlns="" xmlns:a16="http://schemas.microsoft.com/office/drawing/2014/main" id="{147B2C4F-D7CD-4A5E-B320-6A3CA7F4E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sp>
        <p:nvSpPr>
          <p:cNvPr id="20" name="TextBox 7">
            <a:extLst>
              <a:ext uri="{FF2B5EF4-FFF2-40B4-BE49-F238E27FC236}">
                <a16:creationId xmlns="" xmlns:a16="http://schemas.microsoft.com/office/drawing/2014/main" id="{9FA4000E-D634-4210-9271-2C334DEBC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1">
            <a:extLst>
              <a:ext uri="{FF2B5EF4-FFF2-40B4-BE49-F238E27FC236}">
                <a16:creationId xmlns="" xmlns:a16="http://schemas.microsoft.com/office/drawing/2014/main" id="{1FFDB97F-68E0-4AB0-8084-9F86D60CC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suhi_0601_01_0004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Rectangle 2">
            <a:extLst>
              <a:ext uri="{FF2B5EF4-FFF2-40B4-BE49-F238E27FC236}">
                <a16:creationId xmlns="" xmlns:a16="http://schemas.microsoft.com/office/drawing/2014/main" id="{8232C0C6-703C-499F-B03C-B45C37791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" name="Rectangle 4">
            <a:extLst>
              <a:ext uri="{FF2B5EF4-FFF2-40B4-BE49-F238E27FC236}">
                <a16:creationId xmlns="" xmlns:a16="http://schemas.microsoft.com/office/drawing/2014/main" id="{198B6C6F-6DF7-4CF1-A5EB-20FA2379D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Rectangle 6">
            <a:extLst>
              <a:ext uri="{FF2B5EF4-FFF2-40B4-BE49-F238E27FC236}">
                <a16:creationId xmlns="" xmlns:a16="http://schemas.microsoft.com/office/drawing/2014/main" id="{E00125E3-4704-4A30-A495-C3F7B1DCB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507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6806819A-94D7-4E22-B27A-F2B1B2686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4" y="788987"/>
            <a:ext cx="6896775" cy="4309386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/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표시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식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답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67266" y="1628800"/>
            <a:ext cx="399607" cy="3482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56064" y="163627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41466" y="4797152"/>
            <a:ext cx="117317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700993" y="4844776"/>
            <a:ext cx="221948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3E52D0CE-3DFE-491A-B2C6-3209E2A50B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67" y="2007247"/>
            <a:ext cx="347472" cy="292608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="" xmlns:a16="http://schemas.microsoft.com/office/drawing/2014/main" id="{FCB29B4D-5432-43E9-874C-0B48BDF3ED56}"/>
              </a:ext>
            </a:extLst>
          </p:cNvPr>
          <p:cNvSpPr/>
          <p:nvPr/>
        </p:nvSpPr>
        <p:spPr>
          <a:xfrm>
            <a:off x="-18070" y="21099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7">
            <a:extLst>
              <a:ext uri="{FF2B5EF4-FFF2-40B4-BE49-F238E27FC236}">
                <a16:creationId xmlns="" xmlns:a16="http://schemas.microsoft.com/office/drawing/2014/main" id="{3916A575-A2D0-4A31-B2EF-74126566D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0" name="TextBox 8">
            <a:extLst>
              <a:ext uri="{FF2B5EF4-FFF2-40B4-BE49-F238E27FC236}">
                <a16:creationId xmlns="" xmlns:a16="http://schemas.microsoft.com/office/drawing/2014/main" id="{2ED491EA-DBF4-40B7-B23D-5124D9169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="" xmlns:a16="http://schemas.microsoft.com/office/drawing/2014/main" id="{087916E8-E4CC-4931-8AF2-72CD5647D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sp>
        <p:nvSpPr>
          <p:cNvPr id="22" name="TextBox 7">
            <a:extLst>
              <a:ext uri="{FF2B5EF4-FFF2-40B4-BE49-F238E27FC236}">
                <a16:creationId xmlns="" xmlns:a16="http://schemas.microsoft.com/office/drawing/2014/main" id="{A6BAB126-EE64-41C9-8DE0-923893709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1">
            <a:extLst>
              <a:ext uri="{FF2B5EF4-FFF2-40B4-BE49-F238E27FC236}">
                <a16:creationId xmlns="" xmlns:a16="http://schemas.microsoft.com/office/drawing/2014/main" id="{D15C218A-900F-4C13-AB23-A2B7063F9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suhi_0601_01_0004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Rectangle 2">
            <a:extLst>
              <a:ext uri="{FF2B5EF4-FFF2-40B4-BE49-F238E27FC236}">
                <a16:creationId xmlns="" xmlns:a16="http://schemas.microsoft.com/office/drawing/2014/main" id="{00DF4656-854C-4D36-A7EC-454BB25C2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Rectangle 4">
            <a:extLst>
              <a:ext uri="{FF2B5EF4-FFF2-40B4-BE49-F238E27FC236}">
                <a16:creationId xmlns="" xmlns:a16="http://schemas.microsoft.com/office/drawing/2014/main" id="{F0ECB0C5-9C31-4A6C-985F-4AE8ECD5A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Rectangle 6">
            <a:extLst>
              <a:ext uri="{FF2B5EF4-FFF2-40B4-BE49-F238E27FC236}">
                <a16:creationId xmlns="" xmlns:a16="http://schemas.microsoft.com/office/drawing/2014/main" id="{79BBD820-C816-4717-B243-FEA92C87A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98B4AF88-03D0-437D-9992-2FFCC18E94C0}"/>
              </a:ext>
            </a:extLst>
          </p:cNvPr>
          <p:cNvSpPr/>
          <p:nvPr/>
        </p:nvSpPr>
        <p:spPr>
          <a:xfrm>
            <a:off x="1720850" y="3429000"/>
            <a:ext cx="221948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F70ECB16-8331-4B7E-A844-6D13C67692B8}"/>
              </a:ext>
            </a:extLst>
          </p:cNvPr>
          <p:cNvSpPr/>
          <p:nvPr/>
        </p:nvSpPr>
        <p:spPr>
          <a:xfrm>
            <a:off x="4114896" y="3538539"/>
            <a:ext cx="221948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2240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573C551C-9B51-4C1A-A0EC-959E08ACF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28" y="2023025"/>
            <a:ext cx="6089012" cy="3277403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547664" y="971146"/>
            <a:ext cx="5400600" cy="2717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분수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5091204" y="1239097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80911" y="1183417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25262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242333" y="1181678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순서도: 대체 처리 78"/>
          <p:cNvSpPr/>
          <p:nvPr/>
        </p:nvSpPr>
        <p:spPr>
          <a:xfrm>
            <a:off x="6542021" y="1238369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37507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5988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529119" y="1181678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090966"/>
              </p:ext>
            </p:extLst>
          </p:nvPr>
        </p:nvGraphicFramePr>
        <p:xfrm>
          <a:off x="7012749" y="690525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표시 약물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기존의 그림 활용하되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하단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이너탭으로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그림 분할하여 넣기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하단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이너탭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추가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C6CF6B62-AF2A-4381-B326-53F0B0745A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5" y="1675951"/>
            <a:ext cx="348893" cy="348893"/>
          </a:xfrm>
          <a:prstGeom prst="rect">
            <a:avLst/>
          </a:prstGeom>
        </p:spPr>
      </p:pic>
      <p:grpSp>
        <p:nvGrpSpPr>
          <p:cNvPr id="89" name="그룹 88">
            <a:extLst>
              <a:ext uri="{FF2B5EF4-FFF2-40B4-BE49-F238E27FC236}">
                <a16:creationId xmlns="" xmlns:a16="http://schemas.microsoft.com/office/drawing/2014/main" id="{676152BD-8D08-4D22-908A-DF3AE4503797}"/>
              </a:ext>
            </a:extLst>
          </p:cNvPr>
          <p:cNvGrpSpPr/>
          <p:nvPr/>
        </p:nvGrpSpPr>
        <p:grpSpPr>
          <a:xfrm>
            <a:off x="2904326" y="5388077"/>
            <a:ext cx="1488287" cy="239260"/>
            <a:chOff x="319554" y="1245924"/>
            <a:chExt cx="2636592" cy="423864"/>
          </a:xfrm>
        </p:grpSpPr>
        <p:pic>
          <p:nvPicPr>
            <p:cNvPr id="95" name="Picture 11">
              <a:extLst>
                <a:ext uri="{FF2B5EF4-FFF2-40B4-BE49-F238E27FC236}">
                  <a16:creationId xmlns="" xmlns:a16="http://schemas.microsoft.com/office/drawing/2014/main" id="{A9E21230-72BA-4FB6-A464-AA12019BD7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7" name="Picture 12">
              <a:extLst>
                <a:ext uri="{FF2B5EF4-FFF2-40B4-BE49-F238E27FC236}">
                  <a16:creationId xmlns="" xmlns:a16="http://schemas.microsoft.com/office/drawing/2014/main" id="{DD7EEE06-8D49-44B0-B8C5-AB2D947802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8" name="Picture 13">
              <a:extLst>
                <a:ext uri="{FF2B5EF4-FFF2-40B4-BE49-F238E27FC236}">
                  <a16:creationId xmlns="" xmlns:a16="http://schemas.microsoft.com/office/drawing/2014/main" id="{D6DE15E2-674D-42EA-8792-E78A1D159F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9" name="Picture 14">
              <a:extLst>
                <a:ext uri="{FF2B5EF4-FFF2-40B4-BE49-F238E27FC236}">
                  <a16:creationId xmlns="" xmlns:a16="http://schemas.microsoft.com/office/drawing/2014/main" id="{27D2AF8D-923D-459C-8B3B-DD03222CD5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2" name="타원 101">
            <a:extLst>
              <a:ext uri="{FF2B5EF4-FFF2-40B4-BE49-F238E27FC236}">
                <a16:creationId xmlns="" xmlns:a16="http://schemas.microsoft.com/office/drawing/2014/main" id="{9435E249-F975-46EF-B964-B34A6F6D68A2}"/>
              </a:ext>
            </a:extLst>
          </p:cNvPr>
          <p:cNvSpPr/>
          <p:nvPr/>
        </p:nvSpPr>
        <p:spPr>
          <a:xfrm>
            <a:off x="2629045" y="52796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6" name="그림 105">
            <a:extLst>
              <a:ext uri="{FF2B5EF4-FFF2-40B4-BE49-F238E27FC236}">
                <a16:creationId xmlns="" xmlns:a16="http://schemas.microsoft.com/office/drawing/2014/main" id="{1BDEE715-382E-48AB-82EC-2D168D5905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2001247"/>
            <a:ext cx="347472" cy="292608"/>
          </a:xfrm>
          <a:prstGeom prst="rect">
            <a:avLst/>
          </a:prstGeom>
        </p:spPr>
      </p:pic>
      <p:sp>
        <p:nvSpPr>
          <p:cNvPr id="107" name="타원 106">
            <a:extLst>
              <a:ext uri="{FF2B5EF4-FFF2-40B4-BE49-F238E27FC236}">
                <a16:creationId xmlns="" xmlns:a16="http://schemas.microsoft.com/office/drawing/2014/main" id="{87D6FBCA-AE0C-47BE-83BD-5C890A6A57F8}"/>
              </a:ext>
            </a:extLst>
          </p:cNvPr>
          <p:cNvSpPr/>
          <p:nvPr/>
        </p:nvSpPr>
        <p:spPr>
          <a:xfrm>
            <a:off x="-57830" y="20195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53">
            <a:extLst>
              <a:ext uri="{FF2B5EF4-FFF2-40B4-BE49-F238E27FC236}">
                <a16:creationId xmlns="" xmlns:a16="http://schemas.microsoft.com/office/drawing/2014/main" id="{1EC62F4A-4F07-4D91-980A-EFCC6670262C}"/>
              </a:ext>
            </a:extLst>
          </p:cNvPr>
          <p:cNvSpPr txBox="1"/>
          <p:nvPr/>
        </p:nvSpPr>
        <p:spPr>
          <a:xfrm>
            <a:off x="508758" y="1658036"/>
            <a:ext cx="62590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연수의 문자를 보고 답장을 써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7">
            <a:extLst>
              <a:ext uri="{FF2B5EF4-FFF2-40B4-BE49-F238E27FC236}">
                <a16:creationId xmlns="" xmlns:a16="http://schemas.microsoft.com/office/drawing/2014/main" id="{D11F9C25-1EF2-4657-AA54-DA980FA16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="" xmlns:a16="http://schemas.microsoft.com/office/drawing/2014/main" id="{25E07FA8-DEDF-4DFF-8736-1AA9BEE83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35" name="TextBox 9">
            <a:extLst>
              <a:ext uri="{FF2B5EF4-FFF2-40B4-BE49-F238E27FC236}">
                <a16:creationId xmlns="" xmlns:a16="http://schemas.microsoft.com/office/drawing/2014/main" id="{B5A483DA-E473-4B29-8144-97BBB11CF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sp>
        <p:nvSpPr>
          <p:cNvPr id="36" name="TextBox 7">
            <a:extLst>
              <a:ext uri="{FF2B5EF4-FFF2-40B4-BE49-F238E27FC236}">
                <a16:creationId xmlns="" xmlns:a16="http://schemas.microsoft.com/office/drawing/2014/main" id="{86C2D25F-EDD4-4474-B757-96776C2F9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>
            <a:extLst>
              <a:ext uri="{FF2B5EF4-FFF2-40B4-BE49-F238E27FC236}">
                <a16:creationId xmlns="" xmlns:a16="http://schemas.microsoft.com/office/drawing/2014/main" id="{26229727-3798-485A-8663-2E20D57D8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suhi_0601_01_0004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Rectangle 2">
            <a:extLst>
              <a:ext uri="{FF2B5EF4-FFF2-40B4-BE49-F238E27FC236}">
                <a16:creationId xmlns="" xmlns:a16="http://schemas.microsoft.com/office/drawing/2014/main" id="{C53B86CF-5C12-4CA4-AECF-2D79B777B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9" name="Rectangle 4">
            <a:extLst>
              <a:ext uri="{FF2B5EF4-FFF2-40B4-BE49-F238E27FC236}">
                <a16:creationId xmlns="" xmlns:a16="http://schemas.microsoft.com/office/drawing/2014/main" id="{C5641E54-8931-46F2-A59B-E650739D1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0" name="Rectangle 6">
            <a:extLst>
              <a:ext uri="{FF2B5EF4-FFF2-40B4-BE49-F238E27FC236}">
                <a16:creationId xmlns="" xmlns:a16="http://schemas.microsoft.com/office/drawing/2014/main" id="{C56D6FD3-FC71-473F-A830-09CBBC590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="" xmlns:a16="http://schemas.microsoft.com/office/drawing/2014/main" id="{0928FF43-48A1-4BD8-8968-CE4607552712}"/>
              </a:ext>
            </a:extLst>
          </p:cNvPr>
          <p:cNvSpPr/>
          <p:nvPr/>
        </p:nvSpPr>
        <p:spPr>
          <a:xfrm>
            <a:off x="553754" y="24550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0225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순서도: 대체 처리 51"/>
          <p:cNvSpPr/>
          <p:nvPr/>
        </p:nvSpPr>
        <p:spPr>
          <a:xfrm>
            <a:off x="5091204" y="1239097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80911" y="1183417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25262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242333" y="1181678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순서도: 대체 처리 78"/>
          <p:cNvSpPr/>
          <p:nvPr/>
        </p:nvSpPr>
        <p:spPr>
          <a:xfrm>
            <a:off x="6542021" y="1238369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37507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5988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529119" y="1181678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750564"/>
              </p:ext>
            </p:extLst>
          </p:nvPr>
        </p:nvGraphicFramePr>
        <p:xfrm>
          <a:off x="7012749" y="690525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표시 약물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기존의 그림 활용하되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하단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이너탭으로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그림 분할하여 넣기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하단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이너탭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추가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C6CF6B62-AF2A-4381-B326-53F0B0745A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5" y="1675951"/>
            <a:ext cx="348893" cy="348893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="" xmlns:a16="http://schemas.microsoft.com/office/drawing/2014/main" id="{1BDEE715-382E-48AB-82EC-2D168D5905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2001247"/>
            <a:ext cx="347472" cy="292608"/>
          </a:xfrm>
          <a:prstGeom prst="rect">
            <a:avLst/>
          </a:prstGeom>
        </p:spPr>
      </p:pic>
      <p:sp>
        <p:nvSpPr>
          <p:cNvPr id="107" name="타원 106">
            <a:extLst>
              <a:ext uri="{FF2B5EF4-FFF2-40B4-BE49-F238E27FC236}">
                <a16:creationId xmlns="" xmlns:a16="http://schemas.microsoft.com/office/drawing/2014/main" id="{87D6FBCA-AE0C-47BE-83BD-5C890A6A57F8}"/>
              </a:ext>
            </a:extLst>
          </p:cNvPr>
          <p:cNvSpPr/>
          <p:nvPr/>
        </p:nvSpPr>
        <p:spPr>
          <a:xfrm>
            <a:off x="-57830" y="20195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53">
            <a:extLst>
              <a:ext uri="{FF2B5EF4-FFF2-40B4-BE49-F238E27FC236}">
                <a16:creationId xmlns="" xmlns:a16="http://schemas.microsoft.com/office/drawing/2014/main" id="{1EC62F4A-4F07-4D91-980A-EFCC6670262C}"/>
              </a:ext>
            </a:extLst>
          </p:cNvPr>
          <p:cNvSpPr txBox="1"/>
          <p:nvPr/>
        </p:nvSpPr>
        <p:spPr>
          <a:xfrm>
            <a:off x="508758" y="1658036"/>
            <a:ext cx="62590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연수의 문자를 보고 답장을 써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="" xmlns:a16="http://schemas.microsoft.com/office/drawing/2014/main" id="{52190E6B-2DBB-4681-975E-6582329EF91B}"/>
              </a:ext>
            </a:extLst>
          </p:cNvPr>
          <p:cNvSpPr/>
          <p:nvPr/>
        </p:nvSpPr>
        <p:spPr>
          <a:xfrm>
            <a:off x="2307551" y="52796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5" name="그림 104">
            <a:extLst>
              <a:ext uri="{FF2B5EF4-FFF2-40B4-BE49-F238E27FC236}">
                <a16:creationId xmlns="" xmlns:a16="http://schemas.microsoft.com/office/drawing/2014/main" id="{CBE676B2-EF66-4578-B7E6-2B4E73CF9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56" y="2189762"/>
            <a:ext cx="6089012" cy="2633524"/>
          </a:xfrm>
          <a:prstGeom prst="rect">
            <a:avLst/>
          </a:prstGeom>
        </p:spPr>
      </p:pic>
      <p:grpSp>
        <p:nvGrpSpPr>
          <p:cNvPr id="110" name="그룹 109">
            <a:extLst>
              <a:ext uri="{FF2B5EF4-FFF2-40B4-BE49-F238E27FC236}">
                <a16:creationId xmlns="" xmlns:a16="http://schemas.microsoft.com/office/drawing/2014/main" id="{789A77D6-D939-4723-A3B5-9ED16428F096}"/>
              </a:ext>
            </a:extLst>
          </p:cNvPr>
          <p:cNvGrpSpPr/>
          <p:nvPr/>
        </p:nvGrpSpPr>
        <p:grpSpPr>
          <a:xfrm>
            <a:off x="2663088" y="5286283"/>
            <a:ext cx="1848392" cy="228297"/>
            <a:chOff x="2663088" y="5286283"/>
            <a:chExt cx="1848392" cy="228297"/>
          </a:xfrm>
        </p:grpSpPr>
        <p:pic>
          <p:nvPicPr>
            <p:cNvPr id="111" name="Picture 11">
              <a:extLst>
                <a:ext uri="{FF2B5EF4-FFF2-40B4-BE49-F238E27FC236}">
                  <a16:creationId xmlns="" xmlns:a16="http://schemas.microsoft.com/office/drawing/2014/main" id="{E27856D2-1068-4FF8-B66A-57B3FA6F43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3088" y="5286283"/>
              <a:ext cx="220601" cy="215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2" name="Picture 12">
              <a:extLst>
                <a:ext uri="{FF2B5EF4-FFF2-40B4-BE49-F238E27FC236}">
                  <a16:creationId xmlns="" xmlns:a16="http://schemas.microsoft.com/office/drawing/2014/main" id="{2957B1B4-3058-4C0B-89B7-84B93F2AFC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0255" y="5324761"/>
              <a:ext cx="420682" cy="1590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3" name="Picture 13">
              <a:extLst>
                <a:ext uri="{FF2B5EF4-FFF2-40B4-BE49-F238E27FC236}">
                  <a16:creationId xmlns="" xmlns:a16="http://schemas.microsoft.com/office/drawing/2014/main" id="{35A1115B-62AC-4CCA-BB3A-B1C1E33B6D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7558" y="5322196"/>
              <a:ext cx="430942" cy="164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4" name="Picture 14">
              <a:extLst>
                <a:ext uri="{FF2B5EF4-FFF2-40B4-BE49-F238E27FC236}">
                  <a16:creationId xmlns="" xmlns:a16="http://schemas.microsoft.com/office/drawing/2014/main" id="{558A27CA-7422-4B27-9E05-DC616DB060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5748" y="5293979"/>
              <a:ext cx="225732" cy="220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5" name="Picture 13">
              <a:extLst>
                <a:ext uri="{FF2B5EF4-FFF2-40B4-BE49-F238E27FC236}">
                  <a16:creationId xmlns="" xmlns:a16="http://schemas.microsoft.com/office/drawing/2014/main" id="{975CC3FD-2DB3-4FBE-91DB-D295FD031C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2333" y="5322196"/>
              <a:ext cx="430942" cy="164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6" name="TextBox 7">
            <a:extLst>
              <a:ext uri="{FF2B5EF4-FFF2-40B4-BE49-F238E27FC236}">
                <a16:creationId xmlns="" xmlns:a16="http://schemas.microsoft.com/office/drawing/2014/main" id="{D99EA204-0DD9-40CF-9838-4D367BD6A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117" name="TextBox 8">
            <a:extLst>
              <a:ext uri="{FF2B5EF4-FFF2-40B4-BE49-F238E27FC236}">
                <a16:creationId xmlns="" xmlns:a16="http://schemas.microsoft.com/office/drawing/2014/main" id="{43A7EB96-E765-4BFE-8CC3-FDC652A30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118" name="TextBox 9">
            <a:extLst>
              <a:ext uri="{FF2B5EF4-FFF2-40B4-BE49-F238E27FC236}">
                <a16:creationId xmlns="" xmlns:a16="http://schemas.microsoft.com/office/drawing/2014/main" id="{80B854FE-D4D1-40BF-B1E2-A1CD2741B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sp>
        <p:nvSpPr>
          <p:cNvPr id="119" name="TextBox 7">
            <a:extLst>
              <a:ext uri="{FF2B5EF4-FFF2-40B4-BE49-F238E27FC236}">
                <a16:creationId xmlns="" xmlns:a16="http://schemas.microsoft.com/office/drawing/2014/main" id="{584AB701-1E48-4F41-8B00-1F83AF76D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직사각형 21">
            <a:extLst>
              <a:ext uri="{FF2B5EF4-FFF2-40B4-BE49-F238E27FC236}">
                <a16:creationId xmlns="" xmlns:a16="http://schemas.microsoft.com/office/drawing/2014/main" id="{5A620A1A-F99C-4365-8838-7266394A6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suhi_0601_01_0004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Rectangle 2">
            <a:extLst>
              <a:ext uri="{FF2B5EF4-FFF2-40B4-BE49-F238E27FC236}">
                <a16:creationId xmlns="" xmlns:a16="http://schemas.microsoft.com/office/drawing/2014/main" id="{7705F3C2-251C-4D04-9D9F-AC5322924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2" name="Rectangle 4">
            <a:extLst>
              <a:ext uri="{FF2B5EF4-FFF2-40B4-BE49-F238E27FC236}">
                <a16:creationId xmlns="" xmlns:a16="http://schemas.microsoft.com/office/drawing/2014/main" id="{C50B4312-F39D-483A-80BC-69103F6A0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3" name="Rectangle 6">
            <a:extLst>
              <a:ext uri="{FF2B5EF4-FFF2-40B4-BE49-F238E27FC236}">
                <a16:creationId xmlns="" xmlns:a16="http://schemas.microsoft.com/office/drawing/2014/main" id="{CE22D0E1-41D1-4978-ADC9-46B5F4F27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D1B3591B-15F3-4BB7-A777-4897C62C8051}"/>
              </a:ext>
            </a:extLst>
          </p:cNvPr>
          <p:cNvSpPr/>
          <p:nvPr/>
        </p:nvSpPr>
        <p:spPr>
          <a:xfrm>
            <a:off x="708981" y="24208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7E311E42-1942-41F9-9AAC-C24F051D9A7C}"/>
              </a:ext>
            </a:extLst>
          </p:cNvPr>
          <p:cNvSpPr txBox="1"/>
          <p:nvPr/>
        </p:nvSpPr>
        <p:spPr>
          <a:xfrm>
            <a:off x="1547664" y="971146"/>
            <a:ext cx="5400600" cy="2717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분수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7174676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27187</TotalTime>
  <Words>514</Words>
  <Application>Microsoft Office PowerPoint</Application>
  <PresentationFormat>화면 슬라이드 쇼(4:3)</PresentationFormat>
  <Paragraphs>219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4723</cp:revision>
  <dcterms:created xsi:type="dcterms:W3CDTF">2008-07-15T12:19:11Z</dcterms:created>
  <dcterms:modified xsi:type="dcterms:W3CDTF">2022-01-03T01:25:34Z</dcterms:modified>
</cp:coreProperties>
</file>