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792" r:id="rId2"/>
    <p:sldId id="793" r:id="rId3"/>
    <p:sldId id="891" r:id="rId4"/>
    <p:sldId id="892" r:id="rId5"/>
    <p:sldId id="876" r:id="rId6"/>
    <p:sldId id="885" r:id="rId7"/>
    <p:sldId id="893" r:id="rId8"/>
    <p:sldId id="894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  <a:srgbClr val="77933C"/>
    <a:srgbClr val="EAB4EB"/>
    <a:srgbClr val="FF3399"/>
    <a:srgbClr val="FF0066"/>
    <a:srgbClr val="FF9900"/>
    <a:srgbClr val="FF0000"/>
    <a:srgbClr val="EAAFEF"/>
    <a:srgbClr val="FF99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117" d="100"/>
          <a:sy n="117" d="100"/>
        </p:scale>
        <p:origin x="-1500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63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6-03-0-0-0-0&amp;classno=MM_31_04/suh_0301_05_0003/suh_0301_05_0003_401_1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481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2022.01.03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014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92063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 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)÷(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분수의 곱셈으로 나타내어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suhi_0601_01_0005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415816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suhi_0601_01_0005.html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91204" y="1239097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80911" y="117833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526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2333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순서도: 대체 처리 78"/>
          <p:cNvSpPr/>
          <p:nvPr/>
        </p:nvSpPr>
        <p:spPr>
          <a:xfrm>
            <a:off x="6542021" y="1238369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529119" y="1181678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49085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기존의 그림 활용하되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하단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이너탭으로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그림 분할하여 넣기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하단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C6CF6B62-AF2A-4381-B326-53F0B0745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675951"/>
            <a:ext cx="348893" cy="348893"/>
          </a:xfrm>
          <a:prstGeom prst="rect">
            <a:avLst/>
          </a:prstGeom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676152BD-8D08-4D22-908A-DF3AE4503797}"/>
              </a:ext>
            </a:extLst>
          </p:cNvPr>
          <p:cNvGrpSpPr/>
          <p:nvPr/>
        </p:nvGrpSpPr>
        <p:grpSpPr>
          <a:xfrm>
            <a:off x="2904326" y="5388077"/>
            <a:ext cx="1488287" cy="239260"/>
            <a:chOff x="319554" y="1245924"/>
            <a:chExt cx="2636592" cy="423864"/>
          </a:xfrm>
        </p:grpSpPr>
        <p:pic>
          <p:nvPicPr>
            <p:cNvPr id="95" name="Picture 11">
              <a:extLst>
                <a:ext uri="{FF2B5EF4-FFF2-40B4-BE49-F238E27FC236}">
                  <a16:creationId xmlns:a16="http://schemas.microsoft.com/office/drawing/2014/main" xmlns="" id="{A9E21230-72BA-4FB6-A464-AA12019BD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2">
              <a:extLst>
                <a:ext uri="{FF2B5EF4-FFF2-40B4-BE49-F238E27FC236}">
                  <a16:creationId xmlns:a16="http://schemas.microsoft.com/office/drawing/2014/main" xmlns="" id="{DD7EEE06-8D49-44B0-B8C5-AB2D947802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3">
              <a:extLst>
                <a:ext uri="{FF2B5EF4-FFF2-40B4-BE49-F238E27FC236}">
                  <a16:creationId xmlns:a16="http://schemas.microsoft.com/office/drawing/2014/main" xmlns="" id="{D6DE15E2-674D-42EA-8792-E78A1D159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4">
              <a:extLst>
                <a:ext uri="{FF2B5EF4-FFF2-40B4-BE49-F238E27FC236}">
                  <a16:creationId xmlns:a16="http://schemas.microsoft.com/office/drawing/2014/main" xmlns="" id="{27D2AF8D-923D-459C-8B3B-DD03222CD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9435E249-F975-46EF-B964-B34A6F6D68A2}"/>
              </a:ext>
            </a:extLst>
          </p:cNvPr>
          <p:cNvSpPr/>
          <p:nvPr/>
        </p:nvSpPr>
        <p:spPr>
          <a:xfrm>
            <a:off x="2629045" y="52796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8CF15635-2A8A-4250-A85A-362902E04D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1" y="1671893"/>
            <a:ext cx="348893" cy="35700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81337A2-CBC2-47BC-A212-96FE52F0CA55}"/>
              </a:ext>
            </a:extLst>
          </p:cNvPr>
          <p:cNvGrpSpPr/>
          <p:nvPr/>
        </p:nvGrpSpPr>
        <p:grpSpPr>
          <a:xfrm>
            <a:off x="493229" y="1520358"/>
            <a:ext cx="6275976" cy="960957"/>
            <a:chOff x="493229" y="1520358"/>
            <a:chExt cx="6275976" cy="960957"/>
          </a:xfrm>
        </p:grpSpPr>
        <p:sp>
          <p:nvSpPr>
            <p:cNvPr id="66" name="TextBox 53">
              <a:extLst>
                <a:ext uri="{FF2B5EF4-FFF2-40B4-BE49-F238E27FC236}">
                  <a16:creationId xmlns:a16="http://schemas.microsoft.com/office/drawing/2014/main" xmlns="" id="{1EC62F4A-4F07-4D91-980A-EFCC6670262C}"/>
                </a:ext>
              </a:extLst>
            </p:cNvPr>
            <p:cNvSpPr txBox="1"/>
            <p:nvPr/>
          </p:nvSpPr>
          <p:spPr>
            <a:xfrm>
              <a:off x="510197" y="1568373"/>
              <a:ext cx="6259008" cy="912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÷3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의 몫을 구하려고 합니다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그림을 보고     안에 알맞은 수를 써넣으세요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3" name="Picture 12">
              <a:extLst>
                <a:ext uri="{FF2B5EF4-FFF2-40B4-BE49-F238E27FC236}">
                  <a16:creationId xmlns:a16="http://schemas.microsoft.com/office/drawing/2014/main" xmlns="" id="{BCD4E1C2-0DD5-4E39-A517-3BE2E44E8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7672" y="1677989"/>
              <a:ext cx="331199" cy="33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A3F11D07-9D1C-4A5D-B7BF-8BFE0040D6B8}"/>
                </a:ext>
              </a:extLst>
            </p:cNvPr>
            <p:cNvGrpSpPr/>
            <p:nvPr/>
          </p:nvGrpSpPr>
          <p:grpSpPr>
            <a:xfrm>
              <a:off x="493229" y="1520358"/>
              <a:ext cx="468052" cy="646331"/>
              <a:chOff x="395548" y="667144"/>
              <a:chExt cx="468052" cy="646331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64E5755F-5588-45E2-AF2F-1A411A608AF9}"/>
                  </a:ext>
                </a:extLst>
              </p:cNvPr>
              <p:cNvSpPr txBox="1"/>
              <p:nvPr/>
            </p:nvSpPr>
            <p:spPr>
              <a:xfrm>
                <a:off x="395548" y="667144"/>
                <a:ext cx="468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97E90A37-0EE6-4890-871D-70FF5DB6454E}"/>
                  </a:ext>
                </a:extLst>
              </p:cNvPr>
              <p:cNvCxnSpPr/>
              <p:nvPr/>
            </p:nvCxnSpPr>
            <p:spPr bwMode="auto">
              <a:xfrm>
                <a:off x="461370" y="991331"/>
                <a:ext cx="35165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04E84CDE-E59A-498D-AACD-D76D0A4AD6FD}"/>
              </a:ext>
            </a:extLst>
          </p:cNvPr>
          <p:cNvGrpSpPr/>
          <p:nvPr/>
        </p:nvGrpSpPr>
        <p:grpSpPr>
          <a:xfrm>
            <a:off x="1158342" y="2508559"/>
            <a:ext cx="4798199" cy="2691268"/>
            <a:chOff x="683569" y="2929564"/>
            <a:chExt cx="5688632" cy="3190704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xmlns="" id="{2E6CB49E-DF21-4809-B793-9E83A63CC7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0676" t="48459" r="5895"/>
            <a:stretch/>
          </p:blipFill>
          <p:spPr>
            <a:xfrm>
              <a:off x="683569" y="2929564"/>
              <a:ext cx="5688632" cy="1965179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A32A933D-27F4-46A4-B90A-9151748F12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0818" r="2051"/>
            <a:stretch/>
          </p:blipFill>
          <p:spPr>
            <a:xfrm>
              <a:off x="683569" y="4893407"/>
              <a:ext cx="5688632" cy="1226861"/>
            </a:xfrm>
            <a:prstGeom prst="rect">
              <a:avLst/>
            </a:prstGeom>
          </p:spPr>
        </p:pic>
      </p:grpSp>
      <p:pic>
        <p:nvPicPr>
          <p:cNvPr id="60" name="Picture 6">
            <a:extLst>
              <a:ext uri="{FF2B5EF4-FFF2-40B4-BE49-F238E27FC236}">
                <a16:creationId xmlns:a16="http://schemas.microsoft.com/office/drawing/2014/main" xmlns="" id="{7FD98375-1069-439B-B86D-6A3AFCFD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77" y="528461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5F11661-6EBA-4AF7-A9FC-42E2AFCA2DC2}"/>
              </a:ext>
            </a:extLst>
          </p:cNvPr>
          <p:cNvSpPr/>
          <p:nvPr/>
        </p:nvSpPr>
        <p:spPr>
          <a:xfrm>
            <a:off x="5825508" y="5138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5891139C-65D5-480B-9111-BB74948B1D5B}"/>
              </a:ext>
            </a:extLst>
          </p:cNvPr>
          <p:cNvSpPr/>
          <p:nvPr/>
        </p:nvSpPr>
        <p:spPr>
          <a:xfrm>
            <a:off x="813012" y="2611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xmlns="" id="{85ACA01C-B0DF-43FB-A0E9-FFC53A010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65" name="TextBox 8">
            <a:extLst>
              <a:ext uri="{FF2B5EF4-FFF2-40B4-BE49-F238E27FC236}">
                <a16:creationId xmlns:a16="http://schemas.microsoft.com/office/drawing/2014/main" xmlns="" id="{A7A24E4B-4043-41A0-B91E-6CE2F041D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xmlns="" id="{1048CDBF-9683-4E25-88D8-85EB07DD2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sp>
        <p:nvSpPr>
          <p:cNvPr id="69" name="TextBox 7">
            <a:extLst>
              <a:ext uri="{FF2B5EF4-FFF2-40B4-BE49-F238E27FC236}">
                <a16:creationId xmlns:a16="http://schemas.microsoft.com/office/drawing/2014/main" xmlns="" id="{4377A350-646F-4DA8-A7D8-4618BB910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21">
            <a:extLst>
              <a:ext uri="{FF2B5EF4-FFF2-40B4-BE49-F238E27FC236}">
                <a16:creationId xmlns:a16="http://schemas.microsoft.com/office/drawing/2014/main" xmlns="" id="{87989886-3E83-4AE1-8A2D-511D75917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Rectangle 2">
            <a:extLst>
              <a:ext uri="{FF2B5EF4-FFF2-40B4-BE49-F238E27FC236}">
                <a16:creationId xmlns:a16="http://schemas.microsoft.com/office/drawing/2014/main" xmlns="" id="{824906DA-D3C6-421C-AEB2-8525B2BCE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2" name="Rectangle 4">
            <a:extLst>
              <a:ext uri="{FF2B5EF4-FFF2-40B4-BE49-F238E27FC236}">
                <a16:creationId xmlns:a16="http://schemas.microsoft.com/office/drawing/2014/main" xmlns="" id="{969016A7-7A84-482E-9799-9E4CDFC6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xmlns="" id="{97077CC3-D3C3-4218-98D3-E12DAE339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25F11661-6EBA-4AF7-A9FC-42E2AFCA2DC2}"/>
              </a:ext>
            </a:extLst>
          </p:cNvPr>
          <p:cNvSpPr/>
          <p:nvPr/>
        </p:nvSpPr>
        <p:spPr>
          <a:xfrm>
            <a:off x="3312319" y="36090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13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91204" y="1239097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80911" y="117833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526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2333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순서도: 대체 처리 78"/>
          <p:cNvSpPr/>
          <p:nvPr/>
        </p:nvSpPr>
        <p:spPr>
          <a:xfrm>
            <a:off x="6542021" y="1238369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529119" y="1181678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3363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기존의 자료 활용하되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하단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C6CF6B62-AF2A-4381-B326-53F0B0745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675951"/>
            <a:ext cx="348893" cy="348893"/>
          </a:xfrm>
          <a:prstGeom prst="rect">
            <a:avLst/>
          </a:prstGeom>
        </p:spPr>
      </p:pic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9435E249-F975-46EF-B964-B34A6F6D68A2}"/>
              </a:ext>
            </a:extLst>
          </p:cNvPr>
          <p:cNvSpPr/>
          <p:nvPr/>
        </p:nvSpPr>
        <p:spPr>
          <a:xfrm>
            <a:off x="2427313" y="52796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8CF15635-2A8A-4250-A85A-362902E04D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1" y="1671893"/>
            <a:ext cx="348893" cy="35700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81337A2-CBC2-47BC-A212-96FE52F0CA55}"/>
              </a:ext>
            </a:extLst>
          </p:cNvPr>
          <p:cNvGrpSpPr/>
          <p:nvPr/>
        </p:nvGrpSpPr>
        <p:grpSpPr>
          <a:xfrm>
            <a:off x="493229" y="1520358"/>
            <a:ext cx="6275976" cy="960957"/>
            <a:chOff x="493229" y="1520358"/>
            <a:chExt cx="6275976" cy="960957"/>
          </a:xfrm>
        </p:grpSpPr>
        <p:sp>
          <p:nvSpPr>
            <p:cNvPr id="66" name="TextBox 53">
              <a:extLst>
                <a:ext uri="{FF2B5EF4-FFF2-40B4-BE49-F238E27FC236}">
                  <a16:creationId xmlns:a16="http://schemas.microsoft.com/office/drawing/2014/main" xmlns="" id="{1EC62F4A-4F07-4D91-980A-EFCC6670262C}"/>
                </a:ext>
              </a:extLst>
            </p:cNvPr>
            <p:cNvSpPr txBox="1"/>
            <p:nvPr/>
          </p:nvSpPr>
          <p:spPr>
            <a:xfrm>
              <a:off x="510197" y="1568373"/>
              <a:ext cx="6259008" cy="912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÷3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의 몫을 구하려고 합니다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그림을 보고     안에 알맞은 수를 써넣으세요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3" name="Picture 12">
              <a:extLst>
                <a:ext uri="{FF2B5EF4-FFF2-40B4-BE49-F238E27FC236}">
                  <a16:creationId xmlns:a16="http://schemas.microsoft.com/office/drawing/2014/main" xmlns="" id="{BCD4E1C2-0DD5-4E39-A517-3BE2E44E8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7672" y="1677989"/>
              <a:ext cx="331199" cy="33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A3F11D07-9D1C-4A5D-B7BF-8BFE0040D6B8}"/>
                </a:ext>
              </a:extLst>
            </p:cNvPr>
            <p:cNvGrpSpPr/>
            <p:nvPr/>
          </p:nvGrpSpPr>
          <p:grpSpPr>
            <a:xfrm>
              <a:off x="493229" y="1520358"/>
              <a:ext cx="468052" cy="646331"/>
              <a:chOff x="395548" y="667144"/>
              <a:chExt cx="468052" cy="646331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64E5755F-5588-45E2-AF2F-1A411A608AF9}"/>
                  </a:ext>
                </a:extLst>
              </p:cNvPr>
              <p:cNvSpPr txBox="1"/>
              <p:nvPr/>
            </p:nvSpPr>
            <p:spPr>
              <a:xfrm>
                <a:off x="395548" y="667144"/>
                <a:ext cx="468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97E90A37-0EE6-4890-871D-70FF5DB6454E}"/>
                  </a:ext>
                </a:extLst>
              </p:cNvPr>
              <p:cNvCxnSpPr/>
              <p:nvPr/>
            </p:nvCxnSpPr>
            <p:spPr bwMode="auto">
              <a:xfrm>
                <a:off x="461370" y="991331"/>
                <a:ext cx="35165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pic>
        <p:nvPicPr>
          <p:cNvPr id="60" name="Picture 6">
            <a:extLst>
              <a:ext uri="{FF2B5EF4-FFF2-40B4-BE49-F238E27FC236}">
                <a16:creationId xmlns:a16="http://schemas.microsoft.com/office/drawing/2014/main" xmlns="" id="{7FD98375-1069-439B-B86D-6A3AFCFD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77" y="528461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5F11661-6EBA-4AF7-A9FC-42E2AFCA2DC2}"/>
              </a:ext>
            </a:extLst>
          </p:cNvPr>
          <p:cNvSpPr/>
          <p:nvPr/>
        </p:nvSpPr>
        <p:spPr>
          <a:xfrm>
            <a:off x="5825508" y="5138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73E8EB78-D528-4867-BD44-98F330A600C1}"/>
              </a:ext>
            </a:extLst>
          </p:cNvPr>
          <p:cNvGrpSpPr/>
          <p:nvPr/>
        </p:nvGrpSpPr>
        <p:grpSpPr>
          <a:xfrm>
            <a:off x="786199" y="2523452"/>
            <a:ext cx="5908486" cy="2549999"/>
            <a:chOff x="29062" y="7550882"/>
            <a:chExt cx="9144000" cy="3946390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95A0E733-37A3-43E7-B423-0B56118F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062" y="7550882"/>
              <a:ext cx="9144000" cy="3013801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3DF27EEA-8C4E-474D-B391-F712D1A8A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731" y="10013656"/>
              <a:ext cx="9139331" cy="1483616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EC6CDBF4-74C1-48F7-8A40-924D1334FBE5}"/>
              </a:ext>
            </a:extLst>
          </p:cNvPr>
          <p:cNvGrpSpPr/>
          <p:nvPr/>
        </p:nvGrpSpPr>
        <p:grpSpPr>
          <a:xfrm>
            <a:off x="2807804" y="5279662"/>
            <a:ext cx="1584809" cy="257708"/>
            <a:chOff x="290979" y="2009759"/>
            <a:chExt cx="2665167" cy="433388"/>
          </a:xfrm>
        </p:grpSpPr>
        <p:pic>
          <p:nvPicPr>
            <p:cNvPr id="55" name="Picture 15">
              <a:extLst>
                <a:ext uri="{FF2B5EF4-FFF2-40B4-BE49-F238E27FC236}">
                  <a16:creationId xmlns:a16="http://schemas.microsoft.com/office/drawing/2014/main" xmlns="" id="{0E052AF5-3677-4631-ADC6-D0F5723B36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xmlns="" id="{BD56317B-9965-4800-BA5D-AC7858F6F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>
              <a:extLst>
                <a:ext uri="{FF2B5EF4-FFF2-40B4-BE49-F238E27FC236}">
                  <a16:creationId xmlns:a16="http://schemas.microsoft.com/office/drawing/2014/main" xmlns="" id="{BF599EF0-FDBB-45C8-92FF-CE349AEF82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6">
              <a:extLst>
                <a:ext uri="{FF2B5EF4-FFF2-40B4-BE49-F238E27FC236}">
                  <a16:creationId xmlns:a16="http://schemas.microsoft.com/office/drawing/2014/main" xmlns="" id="{569DBA98-D978-4C1F-844C-4581E8AF1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916C42B8-A771-4681-A55D-6AA651AA0E3E}"/>
              </a:ext>
            </a:extLst>
          </p:cNvPr>
          <p:cNvSpPr/>
          <p:nvPr/>
        </p:nvSpPr>
        <p:spPr>
          <a:xfrm>
            <a:off x="614168" y="2611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>
            <a:extLst>
              <a:ext uri="{FF2B5EF4-FFF2-40B4-BE49-F238E27FC236}">
                <a16:creationId xmlns:a16="http://schemas.microsoft.com/office/drawing/2014/main" xmlns="" id="{ACB89F8D-1A1A-4AD5-95A7-A65AEFF50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1" name="TextBox 8">
            <a:extLst>
              <a:ext uri="{FF2B5EF4-FFF2-40B4-BE49-F238E27FC236}">
                <a16:creationId xmlns:a16="http://schemas.microsoft.com/office/drawing/2014/main" xmlns="" id="{D3E83417-D9D0-4B1D-9698-EBA9FD4EF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xmlns="" id="{B528952D-C4F8-4555-AC88-4091E29A1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68DA04C7-FC56-40A4-AA12-52DCA6211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>
            <a:extLst>
              <a:ext uri="{FF2B5EF4-FFF2-40B4-BE49-F238E27FC236}">
                <a16:creationId xmlns:a16="http://schemas.microsoft.com/office/drawing/2014/main" xmlns="" id="{E9A88DA0-C055-47D0-8367-E5BBA7465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xmlns="" id="{26D67D14-F4F6-4B82-B132-BE800746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xmlns="" id="{5872BA6A-725C-4A98-8CE3-4655E1560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" name="Rectangle 6">
            <a:extLst>
              <a:ext uri="{FF2B5EF4-FFF2-40B4-BE49-F238E27FC236}">
                <a16:creationId xmlns:a16="http://schemas.microsoft.com/office/drawing/2014/main" xmlns="" id="{516C4E8B-EC47-419F-A955-B96751EF0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4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ED3DC25-1104-4EC8-8D78-05838B8C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4" y="963851"/>
            <a:ext cx="6882056" cy="4337357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12060"/>
              </p:ext>
            </p:extLst>
          </p:nvPr>
        </p:nvGraphicFramePr>
        <p:xfrm>
          <a:off x="7012749" y="690525"/>
          <a:ext cx="2086863" cy="3908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텍스트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점을 드래그하여 옳은 답과 연결하세요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드래그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연결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선 잇기 기능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색상 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하단 링크 참고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64273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6698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62537" y="4919331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24018" y="49669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A4011565-88CC-4641-99DD-ED6F6997309F}"/>
              </a:ext>
            </a:extLst>
          </p:cNvPr>
          <p:cNvSpPr/>
          <p:nvPr/>
        </p:nvSpPr>
        <p:spPr>
          <a:xfrm>
            <a:off x="4925886" y="1984217"/>
            <a:ext cx="2086863" cy="3286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ECEEC666-513A-45F4-A681-FC38B6E58ECF}"/>
              </a:ext>
            </a:extLst>
          </p:cNvPr>
          <p:cNvSpPr/>
          <p:nvPr/>
        </p:nvSpPr>
        <p:spPr>
          <a:xfrm>
            <a:off x="4722041" y="19842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01CE9DC5-9AA2-45D5-95FA-593BA1B8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BB4881E8-0855-436C-B1E8-6AC2A1C12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xmlns="" id="{DA373DC2-DE09-4407-88D9-11399366D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xmlns="" id="{6BBF0CD2-00DD-48E9-BBE8-D6BDB8977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521CB0AE-613E-41CE-BF34-1D9DDC31F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xmlns="" id="{00EBB9DD-1715-44C5-9EF1-1FEBE8018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xmlns="" id="{15201EDC-BB8C-49A3-B190-14F8C83D1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xmlns="" id="{300434ED-3430-4C40-B276-98D05B690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CCB45099-66D7-4457-9A69-4A301D470420}"/>
              </a:ext>
            </a:extLst>
          </p:cNvPr>
          <p:cNvSpPr/>
          <p:nvPr/>
        </p:nvSpPr>
        <p:spPr>
          <a:xfrm>
            <a:off x="455671" y="24162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3C6C4EF4-7294-4D95-8197-40AE0D22DD3E}"/>
              </a:ext>
            </a:extLst>
          </p:cNvPr>
          <p:cNvSpPr/>
          <p:nvPr/>
        </p:nvSpPr>
        <p:spPr>
          <a:xfrm>
            <a:off x="3221596" y="24162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842D6648-BE75-4B4E-9876-D411B5ABA261}"/>
              </a:ext>
            </a:extLst>
          </p:cNvPr>
          <p:cNvSpPr/>
          <p:nvPr/>
        </p:nvSpPr>
        <p:spPr>
          <a:xfrm>
            <a:off x="5969317" y="24162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5569" y="5985284"/>
            <a:ext cx="55175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</a:t>
            </a:r>
            <a:r>
              <a:rPr lang="en-US" altLang="ko-KR" sz="1000" dirty="0" smtClean="0">
                <a:hlinkClick r:id="rId3"/>
              </a:rPr>
              <a:t>cdata2.tsherpa.co.kr/tsherpa/MultiMedia/Flash/2020/curri/index.html?flashxmlnum=yuni4856&amp;classa=A8-C1-31-MM-MM-04-06-03-0-0-0-0&amp;classno=MM_31_04/suh_0301_05_0003/suh_0301_05_0003_401_1.html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0947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BC29A62-D90E-4DF5-BC97-A56855DBB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" y="967688"/>
            <a:ext cx="6912260" cy="432786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51666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10694" y="1481301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-508" y="15084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942" y="4951069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D87CEFC4-1AEE-4766-97C6-1FF6D8B4B160}"/>
              </a:ext>
            </a:extLst>
          </p:cNvPr>
          <p:cNvSpPr/>
          <p:nvPr/>
        </p:nvSpPr>
        <p:spPr>
          <a:xfrm>
            <a:off x="5726740" y="4973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D717E1A0-E9C1-46F6-B26A-51193E519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xmlns="" id="{3BF4823D-BC45-4799-8F07-EEAC44336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xmlns="" id="{252193C1-67D5-4411-BC7B-BC662A5A8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C31D815D-E93A-443E-BBA7-69951FEC0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DD25DDC8-FBB7-4A1A-85CE-B31E48CB1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xmlns="" id="{32076FF1-B474-4A44-88B8-33D934F75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xmlns="" id="{213AB0BE-2CA5-4DF4-895B-4331DAA9F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xmlns="" id="{23DDE6CF-D5B2-47EF-BEA9-0D617C29E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3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7FC56A6-AC5F-486E-9297-E9168E896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" y="833498"/>
            <a:ext cx="6968361" cy="4361333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625456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10694" y="1481301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-508" y="15084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942" y="4951069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D87CEFC4-1AEE-4766-97C6-1FF6D8B4B160}"/>
              </a:ext>
            </a:extLst>
          </p:cNvPr>
          <p:cNvSpPr/>
          <p:nvPr/>
        </p:nvSpPr>
        <p:spPr>
          <a:xfrm>
            <a:off x="5726740" y="4973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D717E1A0-E9C1-46F6-B26A-51193E519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xmlns="" id="{3BF4823D-BC45-4799-8F07-EEAC44336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xmlns="" id="{252193C1-67D5-4411-BC7B-BC662A5A8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C31D815D-E93A-443E-BBA7-69951FEC0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DD25DDC8-FBB7-4A1A-85CE-B31E48CB1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xmlns="" id="{32076FF1-B474-4A44-88B8-33D934F75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xmlns="" id="{213AB0BE-2CA5-4DF4-895B-4331DAA9F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xmlns="" id="{23DDE6CF-D5B2-47EF-BEA9-0D617C29E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BF90C234-5453-4541-BEBF-947BA1F9F9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7" y="2007247"/>
            <a:ext cx="347472" cy="292608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816D59AE-B94A-426F-BD34-5665D0777C1A}"/>
              </a:ext>
            </a:extLst>
          </p:cNvPr>
          <p:cNvSpPr/>
          <p:nvPr/>
        </p:nvSpPr>
        <p:spPr>
          <a:xfrm>
            <a:off x="-18070" y="21099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34D46F84-3E12-435A-8BD4-FECC44AAE554}"/>
              </a:ext>
            </a:extLst>
          </p:cNvPr>
          <p:cNvSpPr/>
          <p:nvPr/>
        </p:nvSpPr>
        <p:spPr>
          <a:xfrm>
            <a:off x="1504796" y="33569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0DF2C310-E812-48A9-B7AA-C0397FE5C123}"/>
              </a:ext>
            </a:extLst>
          </p:cNvPr>
          <p:cNvSpPr/>
          <p:nvPr/>
        </p:nvSpPr>
        <p:spPr>
          <a:xfrm>
            <a:off x="1535276" y="42673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46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8302B07-6C20-4F62-8617-C532FD39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8" y="728700"/>
            <a:ext cx="6884796" cy="434413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67072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628800"/>
            <a:ext cx="399607" cy="348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6362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41466" y="4797152"/>
            <a:ext cx="117317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700993" y="4844776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3E52D0CE-3DFE-491A-B2C6-3209E2A50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7" y="2007247"/>
            <a:ext cx="347472" cy="292608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FCB29B4D-5432-43E9-874C-0B48BDF3ED56}"/>
              </a:ext>
            </a:extLst>
          </p:cNvPr>
          <p:cNvSpPr/>
          <p:nvPr/>
        </p:nvSpPr>
        <p:spPr>
          <a:xfrm>
            <a:off x="-18070" y="21099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AD2B7550-601E-4E27-9FA9-0ED6B7D0FA2E}"/>
              </a:ext>
            </a:extLst>
          </p:cNvPr>
          <p:cNvSpPr/>
          <p:nvPr/>
        </p:nvSpPr>
        <p:spPr>
          <a:xfrm>
            <a:off x="677847" y="4040023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50A5A356-B930-4E74-A629-6977548F6560}"/>
              </a:ext>
            </a:extLst>
          </p:cNvPr>
          <p:cNvSpPr/>
          <p:nvPr/>
        </p:nvSpPr>
        <p:spPr>
          <a:xfrm>
            <a:off x="455899" y="3181819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07F28B2A-FC00-4CFA-B23D-ED69A75E8B26}"/>
              </a:ext>
            </a:extLst>
          </p:cNvPr>
          <p:cNvSpPr/>
          <p:nvPr/>
        </p:nvSpPr>
        <p:spPr>
          <a:xfrm>
            <a:off x="1295400" y="3209922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xmlns="" id="{BBD75220-1238-466F-97BF-59FD99616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xmlns="" id="{5D689333-415F-4877-A806-9DAB5F71A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xmlns="" id="{548F3E1A-B005-47AB-B63B-D08C60EAC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2443" y="332656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1A64EBA9-A3B2-4F1F-9CD6-08D58685F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909FB569-942E-4018-BE70-F95B1B44A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xmlns="" id="{E8C090F8-0378-4242-8963-38E4B8D77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xmlns="" id="{F2F5A6E9-D272-4BE7-A377-CAC0FC5B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xmlns="" id="{60263983-6A92-4F9A-BBA5-00CF25F0D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8428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27220</TotalTime>
  <Words>494</Words>
  <Application>Microsoft Office PowerPoint</Application>
  <PresentationFormat>화면 슬라이드 쇼(4:3)</PresentationFormat>
  <Paragraphs>186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4728</cp:revision>
  <dcterms:created xsi:type="dcterms:W3CDTF">2008-07-15T12:19:11Z</dcterms:created>
  <dcterms:modified xsi:type="dcterms:W3CDTF">2022-01-03T01:30:14Z</dcterms:modified>
</cp:coreProperties>
</file>